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6" r:id="rId6"/>
    <p:sldId id="259" r:id="rId7"/>
    <p:sldId id="261" r:id="rId8"/>
    <p:sldId id="262" r:id="rId9"/>
    <p:sldId id="263"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CEA2A0-CA65-425B-8247-AAB710CFF27D}" v="7" dt="2020-10-31T08:45:04.5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p:scale>
          <a:sx n="58" d="100"/>
          <a:sy n="58" d="100"/>
        </p:scale>
        <p:origin x="56" y="50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rie" userId="4d66f35b-f9bb-4091-b6f0-7f4b90552bbb" providerId="ADAL" clId="{7BCEA2A0-CA65-425B-8247-AAB710CFF27D}"/>
    <pc:docChg chg="undo custSel mod addSld delSld modSld sldOrd">
      <pc:chgData name="Sherrie" userId="4d66f35b-f9bb-4091-b6f0-7f4b90552bbb" providerId="ADAL" clId="{7BCEA2A0-CA65-425B-8247-AAB710CFF27D}" dt="2020-10-31T08:45:43.557" v="154" actId="26606"/>
      <pc:docMkLst>
        <pc:docMk/>
      </pc:docMkLst>
      <pc:sldChg chg="addSp modSp mod">
        <pc:chgData name="Sherrie" userId="4d66f35b-f9bb-4091-b6f0-7f4b90552bbb" providerId="ADAL" clId="{7BCEA2A0-CA65-425B-8247-AAB710CFF27D}" dt="2020-10-30T12:16:19.775" v="116" actId="20577"/>
        <pc:sldMkLst>
          <pc:docMk/>
          <pc:sldMk cId="3501187785" sldId="256"/>
        </pc:sldMkLst>
        <pc:spChg chg="add mod">
          <ac:chgData name="Sherrie" userId="4d66f35b-f9bb-4091-b6f0-7f4b90552bbb" providerId="ADAL" clId="{7BCEA2A0-CA65-425B-8247-AAB710CFF27D}" dt="2020-10-30T12:16:19.775" v="116" actId="20577"/>
          <ac:spMkLst>
            <pc:docMk/>
            <pc:sldMk cId="3501187785" sldId="256"/>
            <ac:spMk id="5" creationId="{ACA734E0-CF41-4B33-B779-3ADF9FF345EF}"/>
          </ac:spMkLst>
        </pc:spChg>
      </pc:sldChg>
      <pc:sldChg chg="ord">
        <pc:chgData name="Sherrie" userId="4d66f35b-f9bb-4091-b6f0-7f4b90552bbb" providerId="ADAL" clId="{7BCEA2A0-CA65-425B-8247-AAB710CFF27D}" dt="2020-10-30T11:56:33.006" v="110"/>
        <pc:sldMkLst>
          <pc:docMk/>
          <pc:sldMk cId="3194037983" sldId="260"/>
        </pc:sldMkLst>
      </pc:sldChg>
      <pc:sldChg chg="addSp modSp mod">
        <pc:chgData name="Sherrie" userId="4d66f35b-f9bb-4091-b6f0-7f4b90552bbb" providerId="ADAL" clId="{7BCEA2A0-CA65-425B-8247-AAB710CFF27D}" dt="2020-10-30T11:39:59.637" v="105" actId="20577"/>
        <pc:sldMkLst>
          <pc:docMk/>
          <pc:sldMk cId="4284569933" sldId="262"/>
        </pc:sldMkLst>
        <pc:spChg chg="add mod">
          <ac:chgData name="Sherrie" userId="4d66f35b-f9bb-4091-b6f0-7f4b90552bbb" providerId="ADAL" clId="{7BCEA2A0-CA65-425B-8247-AAB710CFF27D}" dt="2020-10-30T11:39:59.637" v="105" actId="20577"/>
          <ac:spMkLst>
            <pc:docMk/>
            <pc:sldMk cId="4284569933" sldId="262"/>
            <ac:spMk id="4" creationId="{273354CA-0D8A-48A9-8050-86B7731B6BB2}"/>
          </ac:spMkLst>
        </pc:spChg>
        <pc:spChg chg="add mod">
          <ac:chgData name="Sherrie" userId="4d66f35b-f9bb-4091-b6f0-7f4b90552bbb" providerId="ADAL" clId="{7BCEA2A0-CA65-425B-8247-AAB710CFF27D}" dt="2020-10-30T11:31:34.747" v="56" actId="1076"/>
          <ac:spMkLst>
            <pc:docMk/>
            <pc:sldMk cId="4284569933" sldId="262"/>
            <ac:spMk id="5" creationId="{D261BF29-39DA-4EDC-8522-3F801DEE94C7}"/>
          </ac:spMkLst>
        </pc:spChg>
        <pc:picChg chg="mod modCrop">
          <ac:chgData name="Sherrie" userId="4d66f35b-f9bb-4091-b6f0-7f4b90552bbb" providerId="ADAL" clId="{7BCEA2A0-CA65-425B-8247-AAB710CFF27D}" dt="2020-10-30T11:29:46.201" v="37" actId="1076"/>
          <ac:picMkLst>
            <pc:docMk/>
            <pc:sldMk cId="4284569933" sldId="262"/>
            <ac:picMk id="2" creationId="{E312C116-926A-490B-9D80-800E43C4828D}"/>
          </ac:picMkLst>
        </pc:picChg>
      </pc:sldChg>
      <pc:sldChg chg="addSp modSp new mod">
        <pc:chgData name="Sherrie" userId="4d66f35b-f9bb-4091-b6f0-7f4b90552bbb" providerId="ADAL" clId="{7BCEA2A0-CA65-425B-8247-AAB710CFF27D}" dt="2020-10-30T11:40:37.625" v="108" actId="20577"/>
        <pc:sldMkLst>
          <pc:docMk/>
          <pc:sldMk cId="2549353380" sldId="264"/>
        </pc:sldMkLst>
        <pc:spChg chg="add mod">
          <ac:chgData name="Sherrie" userId="4d66f35b-f9bb-4091-b6f0-7f4b90552bbb" providerId="ADAL" clId="{7BCEA2A0-CA65-425B-8247-AAB710CFF27D}" dt="2020-10-30T11:40:37.625" v="108" actId="20577"/>
          <ac:spMkLst>
            <pc:docMk/>
            <pc:sldMk cId="2549353380" sldId="264"/>
            <ac:spMk id="4" creationId="{DC3CC3DE-5C7E-446C-AB04-DAC6CD644E7F}"/>
          </ac:spMkLst>
        </pc:spChg>
        <pc:picChg chg="add mod modCrop">
          <ac:chgData name="Sherrie" userId="4d66f35b-f9bb-4091-b6f0-7f4b90552bbb" providerId="ADAL" clId="{7BCEA2A0-CA65-425B-8247-AAB710CFF27D}" dt="2020-10-30T11:25:29.087" v="19" actId="1076"/>
          <ac:picMkLst>
            <pc:docMk/>
            <pc:sldMk cId="2549353380" sldId="264"/>
            <ac:picMk id="2" creationId="{5892C9EB-6C82-4587-A68C-C125F8F52602}"/>
          </ac:picMkLst>
        </pc:picChg>
      </pc:sldChg>
      <pc:sldChg chg="addSp delSp modSp new mod">
        <pc:chgData name="Sherrie" userId="4d66f35b-f9bb-4091-b6f0-7f4b90552bbb" providerId="ADAL" clId="{7BCEA2A0-CA65-425B-8247-AAB710CFF27D}" dt="2020-10-30T11:36:25.901" v="101" actId="1076"/>
        <pc:sldMkLst>
          <pc:docMk/>
          <pc:sldMk cId="113710524" sldId="265"/>
        </pc:sldMkLst>
        <pc:spChg chg="add mod">
          <ac:chgData name="Sherrie" userId="4d66f35b-f9bb-4091-b6f0-7f4b90552bbb" providerId="ADAL" clId="{7BCEA2A0-CA65-425B-8247-AAB710CFF27D}" dt="2020-10-30T11:34:03.583" v="89" actId="20577"/>
          <ac:spMkLst>
            <pc:docMk/>
            <pc:sldMk cId="113710524" sldId="265"/>
            <ac:spMk id="4" creationId="{ECE6ED92-0BF7-443E-9527-96A4B1C9CA1F}"/>
          </ac:spMkLst>
        </pc:spChg>
        <pc:spChg chg="add mod">
          <ac:chgData name="Sherrie" userId="4d66f35b-f9bb-4091-b6f0-7f4b90552bbb" providerId="ADAL" clId="{7BCEA2A0-CA65-425B-8247-AAB710CFF27D}" dt="2020-10-30T11:34:27.794" v="94" actId="1076"/>
          <ac:spMkLst>
            <pc:docMk/>
            <pc:sldMk cId="113710524" sldId="265"/>
            <ac:spMk id="6" creationId="{04A2D8DA-44F7-411B-BD83-94C42F96209A}"/>
          </ac:spMkLst>
        </pc:spChg>
        <pc:spChg chg="add del mod">
          <ac:chgData name="Sherrie" userId="4d66f35b-f9bb-4091-b6f0-7f4b90552bbb" providerId="ADAL" clId="{7BCEA2A0-CA65-425B-8247-AAB710CFF27D}" dt="2020-10-30T11:35:31.636" v="100" actId="478"/>
          <ac:spMkLst>
            <pc:docMk/>
            <pc:sldMk cId="113710524" sldId="265"/>
            <ac:spMk id="9" creationId="{EE0246EC-A0C1-41D4-8301-7C9652B28A97}"/>
          </ac:spMkLst>
        </pc:spChg>
        <pc:picChg chg="add del mod">
          <ac:chgData name="Sherrie" userId="4d66f35b-f9bb-4091-b6f0-7f4b90552bbb" providerId="ADAL" clId="{7BCEA2A0-CA65-425B-8247-AAB710CFF27D}" dt="2020-10-30T11:33:37.831" v="71" actId="478"/>
          <ac:picMkLst>
            <pc:docMk/>
            <pc:sldMk cId="113710524" sldId="265"/>
            <ac:picMk id="2" creationId="{C52EDA63-D6FD-4D3B-9A8C-6FAACC478874}"/>
          </ac:picMkLst>
        </pc:picChg>
        <pc:picChg chg="add del mod">
          <ac:chgData name="Sherrie" userId="4d66f35b-f9bb-4091-b6f0-7f4b90552bbb" providerId="ADAL" clId="{7BCEA2A0-CA65-425B-8247-AAB710CFF27D}" dt="2020-10-30T11:36:25.901" v="101" actId="1076"/>
          <ac:picMkLst>
            <pc:docMk/>
            <pc:sldMk cId="113710524" sldId="265"/>
            <ac:picMk id="8" creationId="{D3DD26F9-6327-4AC1-9DC1-B178BF7E4E21}"/>
          </ac:picMkLst>
        </pc:picChg>
      </pc:sldChg>
      <pc:sldChg chg="addSp delSp modSp new mod setBg modClrScheme modAnim chgLayout">
        <pc:chgData name="Sherrie" userId="4d66f35b-f9bb-4091-b6f0-7f4b90552bbb" providerId="ADAL" clId="{7BCEA2A0-CA65-425B-8247-AAB710CFF27D}" dt="2020-10-31T08:45:43.557" v="154" actId="26606"/>
        <pc:sldMkLst>
          <pc:docMk/>
          <pc:sldMk cId="1860501904" sldId="266"/>
        </pc:sldMkLst>
        <pc:spChg chg="add mod">
          <ac:chgData name="Sherrie" userId="4d66f35b-f9bb-4091-b6f0-7f4b90552bbb" providerId="ADAL" clId="{7BCEA2A0-CA65-425B-8247-AAB710CFF27D}" dt="2020-10-31T08:45:43.557" v="154" actId="26606"/>
          <ac:spMkLst>
            <pc:docMk/>
            <pc:sldMk cId="1860501904" sldId="266"/>
            <ac:spMk id="2" creationId="{831D2FD6-7383-4F33-B1F4-8DB806BE2F40}"/>
          </ac:spMkLst>
        </pc:spChg>
        <pc:spChg chg="add del mod">
          <ac:chgData name="Sherrie" userId="4d66f35b-f9bb-4091-b6f0-7f4b90552bbb" providerId="ADAL" clId="{7BCEA2A0-CA65-425B-8247-AAB710CFF27D}" dt="2020-10-31T08:45:04.535" v="119"/>
          <ac:spMkLst>
            <pc:docMk/>
            <pc:sldMk cId="1860501904" sldId="266"/>
            <ac:spMk id="3" creationId="{0F9EF748-CDC4-43B7-BA7E-C92334BF122F}"/>
          </ac:spMkLst>
        </pc:spChg>
        <pc:spChg chg="add del">
          <ac:chgData name="Sherrie" userId="4d66f35b-f9bb-4091-b6f0-7f4b90552bbb" providerId="ADAL" clId="{7BCEA2A0-CA65-425B-8247-AAB710CFF27D}" dt="2020-10-31T08:45:35.401" v="153" actId="478"/>
          <ac:spMkLst>
            <pc:docMk/>
            <pc:sldMk cId="1860501904" sldId="266"/>
            <ac:spMk id="8" creationId="{0F861F9F-02A0-42FA-AFE5-63F8BD5B5920}"/>
          </ac:spMkLst>
        </pc:spChg>
        <pc:spChg chg="add del">
          <ac:chgData name="Sherrie" userId="4d66f35b-f9bb-4091-b6f0-7f4b90552bbb" providerId="ADAL" clId="{7BCEA2A0-CA65-425B-8247-AAB710CFF27D}" dt="2020-10-31T08:45:24.090" v="149" actId="26606"/>
          <ac:spMkLst>
            <pc:docMk/>
            <pc:sldMk cId="1860501904" sldId="266"/>
            <ac:spMk id="9" creationId="{D4771268-CB57-404A-9271-370EB28F6090}"/>
          </ac:spMkLst>
        </pc:spChg>
        <pc:spChg chg="add del">
          <ac:chgData name="Sherrie" userId="4d66f35b-f9bb-4091-b6f0-7f4b90552bbb" providerId="ADAL" clId="{7BCEA2A0-CA65-425B-8247-AAB710CFF27D}" dt="2020-10-31T08:45:30.211" v="151" actId="26606"/>
          <ac:spMkLst>
            <pc:docMk/>
            <pc:sldMk cId="1860501904" sldId="266"/>
            <ac:spMk id="11" creationId="{A4AC5506-6312-4701-8D3C-40187889A947}"/>
          </ac:spMkLst>
        </pc:spChg>
        <pc:spChg chg="add del">
          <ac:chgData name="Sherrie" userId="4d66f35b-f9bb-4091-b6f0-7f4b90552bbb" providerId="ADAL" clId="{7BCEA2A0-CA65-425B-8247-AAB710CFF27D}" dt="2020-10-31T08:45:43.557" v="154" actId="26606"/>
          <ac:spMkLst>
            <pc:docMk/>
            <pc:sldMk cId="1860501904" sldId="266"/>
            <ac:spMk id="13" creationId="{1A95671B-3CC6-4792-9114-B74FAEA224E6}"/>
          </ac:spMkLst>
        </pc:spChg>
        <pc:spChg chg="add">
          <ac:chgData name="Sherrie" userId="4d66f35b-f9bb-4091-b6f0-7f4b90552bbb" providerId="ADAL" clId="{7BCEA2A0-CA65-425B-8247-AAB710CFF27D}" dt="2020-10-31T08:45:43.557" v="154" actId="26606"/>
          <ac:spMkLst>
            <pc:docMk/>
            <pc:sldMk cId="1860501904" sldId="266"/>
            <ac:spMk id="18" creationId="{D12DDE76-C203-4047-9998-63900085B5E8}"/>
          </ac:spMkLst>
        </pc:spChg>
        <pc:picChg chg="add mod">
          <ac:chgData name="Sherrie" userId="4d66f35b-f9bb-4091-b6f0-7f4b90552bbb" providerId="ADAL" clId="{7BCEA2A0-CA65-425B-8247-AAB710CFF27D}" dt="2020-10-31T08:45:43.557" v="154" actId="26606"/>
          <ac:picMkLst>
            <pc:docMk/>
            <pc:sldMk cId="1860501904" sldId="266"/>
            <ac:picMk id="4" creationId="{E6C4FBB0-715F-4FD6-988A-745176767068}"/>
          </ac:picMkLst>
        </pc:picChg>
      </pc:sldChg>
      <pc:sldChg chg="addSp delSp add del setBg delDesignElem">
        <pc:chgData name="Sherrie" userId="4d66f35b-f9bb-4091-b6f0-7f4b90552bbb" providerId="ADAL" clId="{7BCEA2A0-CA65-425B-8247-AAB710CFF27D}" dt="2020-10-30T12:16:01.551" v="113"/>
        <pc:sldMkLst>
          <pc:docMk/>
          <pc:sldMk cId="3396749724" sldId="266"/>
        </pc:sldMkLst>
        <pc:spChg chg="add del">
          <ac:chgData name="Sherrie" userId="4d66f35b-f9bb-4091-b6f0-7f4b90552bbb" providerId="ADAL" clId="{7BCEA2A0-CA65-425B-8247-AAB710CFF27D}" dt="2020-10-30T12:16:01.551" v="113"/>
          <ac:spMkLst>
            <pc:docMk/>
            <pc:sldMk cId="3396749724" sldId="266"/>
            <ac:spMk id="9" creationId="{A2509F26-B5DC-4BA7-B476-4CB044237A2E}"/>
          </ac:spMkLst>
        </pc:spChg>
        <pc:spChg chg="add del">
          <ac:chgData name="Sherrie" userId="4d66f35b-f9bb-4091-b6f0-7f4b90552bbb" providerId="ADAL" clId="{7BCEA2A0-CA65-425B-8247-AAB710CFF27D}" dt="2020-10-30T12:16:01.551" v="113"/>
          <ac:spMkLst>
            <pc:docMk/>
            <pc:sldMk cId="3396749724" sldId="266"/>
            <ac:spMk id="11" creationId="{DB103EB1-B135-4526-B883-33228FC27FF1}"/>
          </ac:spMkLst>
        </pc:spChg>
      </pc:sldChg>
      <pc:sldChg chg="add del setBg">
        <pc:chgData name="Sherrie" userId="4d66f35b-f9bb-4091-b6f0-7f4b90552bbb" providerId="ADAL" clId="{7BCEA2A0-CA65-425B-8247-AAB710CFF27D}" dt="2020-10-30T12:16:01.551" v="113"/>
        <pc:sldMkLst>
          <pc:docMk/>
          <pc:sldMk cId="3199932605" sldId="26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CEA31-2698-4682-A7C2-F88820D133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F3A6290-C694-4B36-A1D2-5EE4BC59B8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7CDA5A9-8FBD-4C6B-81CE-AE1A36C9919E}"/>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5" name="Footer Placeholder 4">
            <a:extLst>
              <a:ext uri="{FF2B5EF4-FFF2-40B4-BE49-F238E27FC236}">
                <a16:creationId xmlns:a16="http://schemas.microsoft.com/office/drawing/2014/main" id="{60A03F46-DE90-4B8C-9640-6938E5FB02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AE5858-78C2-4E54-A904-B9C9EFBFDF22}"/>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3665157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5751A-DF22-41D4-9915-31C0818528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9FCC4C-7E8F-4476-BFAC-6DF7A9BFCC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27231E-429F-4F76-A1BE-B8DCB41D8EB3}"/>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5" name="Footer Placeholder 4">
            <a:extLst>
              <a:ext uri="{FF2B5EF4-FFF2-40B4-BE49-F238E27FC236}">
                <a16:creationId xmlns:a16="http://schemas.microsoft.com/office/drawing/2014/main" id="{55B10B61-CAEC-4E37-8770-5234B16C25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84F486-D177-4115-B896-2C9C3943B554}"/>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398313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502DB-68C2-4FC3-ACC3-751FD6AD1D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F9AC55D-6249-4D28-9647-50D72620FF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3688C3-CD72-4BDA-B874-511DECF756B9}"/>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5" name="Footer Placeholder 4">
            <a:extLst>
              <a:ext uri="{FF2B5EF4-FFF2-40B4-BE49-F238E27FC236}">
                <a16:creationId xmlns:a16="http://schemas.microsoft.com/office/drawing/2014/main" id="{5668C84A-24BE-46CE-9713-E86C58338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86B01B-719E-4D24-AC8E-BA3247F2E0CA}"/>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2826056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94934-BF0A-4157-9226-1668E3212B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693D1E-721F-455F-BF18-8EF92ECBA52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8A101C3-47E3-4221-98C3-CDF03FFBBAE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EEDDA86-EB31-479D-B5E4-E74FAFCCD48D}"/>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6" name="Footer Placeholder 5">
            <a:extLst>
              <a:ext uri="{FF2B5EF4-FFF2-40B4-BE49-F238E27FC236}">
                <a16:creationId xmlns:a16="http://schemas.microsoft.com/office/drawing/2014/main" id="{983E3336-8426-43D8-A580-E2C38FD7C9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2ECA6E-C935-4EE7-82D7-E9330D7F2451}"/>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3542679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180EB-2D2F-4B4B-B0B5-FFE7E78EE2B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6028F6-1A32-42B3-A565-C5F8B3CC9D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2F380BA-69D7-4560-96C9-2F95BA7D9C6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05BD76-3973-494B-A970-B9E7CB589A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103639-505A-4EA6-932C-DCCCA73555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CBF71A-C144-458B-B420-95CFA0653791}"/>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8" name="Footer Placeholder 7">
            <a:extLst>
              <a:ext uri="{FF2B5EF4-FFF2-40B4-BE49-F238E27FC236}">
                <a16:creationId xmlns:a16="http://schemas.microsoft.com/office/drawing/2014/main" id="{C24EC74A-F8BD-40C2-9F01-BC00F58D6E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03743BA-7744-48FF-845C-455052A7FB9C}"/>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2065857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0A0A2-3652-4FA5-B7E3-293C22959A2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D73161F-1F0A-4199-82E6-E734D1537392}"/>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4" name="Footer Placeholder 3">
            <a:extLst>
              <a:ext uri="{FF2B5EF4-FFF2-40B4-BE49-F238E27FC236}">
                <a16:creationId xmlns:a16="http://schemas.microsoft.com/office/drawing/2014/main" id="{9BF73796-A945-452C-8BB9-621C9E9CDE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29C3EA-C452-423A-AB69-8DBD2A26E4E7}"/>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2659447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4541C2-0A89-40A1-96AA-3DD1C9DE43ED}"/>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3" name="Footer Placeholder 2">
            <a:extLst>
              <a:ext uri="{FF2B5EF4-FFF2-40B4-BE49-F238E27FC236}">
                <a16:creationId xmlns:a16="http://schemas.microsoft.com/office/drawing/2014/main" id="{801622AC-F4B2-4C52-AB1E-94E04B2CAFE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28D57EA-B30F-443E-8577-6C9D487C7963}"/>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4186856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393DC-F3A9-49A0-8D6B-C23061A81F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450F5B-9878-493D-A654-7DFB86DEEC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29C9883-CF53-4BF6-B318-15765E88B9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D693546-44DB-4464-9C78-8B1E6315D602}"/>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6" name="Footer Placeholder 5">
            <a:extLst>
              <a:ext uri="{FF2B5EF4-FFF2-40B4-BE49-F238E27FC236}">
                <a16:creationId xmlns:a16="http://schemas.microsoft.com/office/drawing/2014/main" id="{05A5AFFF-984A-4861-9944-981E3CA32A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450E05-C7B2-4A39-8C33-C298546B2723}"/>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28370020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27848-EC90-46B5-A241-08F490ABF3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C83EF88-52AC-4E99-B202-2690F53857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2D36F34-2B2D-4E9E-AAC5-08ECD45985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F58E4F-46B0-4061-A85B-7C92E5711041}"/>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6" name="Footer Placeholder 5">
            <a:extLst>
              <a:ext uri="{FF2B5EF4-FFF2-40B4-BE49-F238E27FC236}">
                <a16:creationId xmlns:a16="http://schemas.microsoft.com/office/drawing/2014/main" id="{B3EFBA2C-C257-4787-98DD-D6AE1243C6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702ABD-FE22-4A70-8659-892317A1F015}"/>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2646951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CD13E-43D7-4282-B5F6-CF68928121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10132B-00C5-47C4-9A12-2EE240818B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CD8312-888E-414E-BEB5-E96B917B86F2}"/>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5" name="Footer Placeholder 4">
            <a:extLst>
              <a:ext uri="{FF2B5EF4-FFF2-40B4-BE49-F238E27FC236}">
                <a16:creationId xmlns:a16="http://schemas.microsoft.com/office/drawing/2014/main" id="{95E1EC5F-EA4E-4B61-BEA4-296606D872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242738-D04B-4BB3-B88E-3299BBB25A40}"/>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892317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F17C16-2B47-449A-A3CB-125B966FC5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808F92-3280-4E49-86F6-BA194C237D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8C7CC4-1BA2-4361-9542-12538AE6E8C7}"/>
              </a:ext>
            </a:extLst>
          </p:cNvPr>
          <p:cNvSpPr>
            <a:spLocks noGrp="1"/>
          </p:cNvSpPr>
          <p:nvPr>
            <p:ph type="dt" sz="half" idx="10"/>
          </p:nvPr>
        </p:nvSpPr>
        <p:spPr/>
        <p:txBody>
          <a:bodyPr/>
          <a:lstStyle/>
          <a:p>
            <a:fld id="{2A022606-77CE-47C2-9FD6-1362CD5572FD}" type="datetimeFigureOut">
              <a:rPr lang="en-GB" smtClean="0"/>
              <a:t>31/10/2020</a:t>
            </a:fld>
            <a:endParaRPr lang="en-GB"/>
          </a:p>
        </p:txBody>
      </p:sp>
      <p:sp>
        <p:nvSpPr>
          <p:cNvPr id="5" name="Footer Placeholder 4">
            <a:extLst>
              <a:ext uri="{FF2B5EF4-FFF2-40B4-BE49-F238E27FC236}">
                <a16:creationId xmlns:a16="http://schemas.microsoft.com/office/drawing/2014/main" id="{456598A9-7E65-4905-9450-1614E83DB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A92262-FA25-4613-9E6C-46487D3FC39C}"/>
              </a:ext>
            </a:extLst>
          </p:cNvPr>
          <p:cNvSpPr>
            <a:spLocks noGrp="1"/>
          </p:cNvSpPr>
          <p:nvPr>
            <p:ph type="sldNum" sz="quarter" idx="12"/>
          </p:nvPr>
        </p:nvSpPr>
        <p:spPr/>
        <p:txBody>
          <a:bodyPr/>
          <a:lstStyle/>
          <a:p>
            <a:fld id="{EBB49B52-A1A2-45CF-B169-4588652CF321}" type="slidenum">
              <a:rPr lang="en-GB" smtClean="0"/>
              <a:t>‹#›</a:t>
            </a:fld>
            <a:endParaRPr lang="en-GB"/>
          </a:p>
        </p:txBody>
      </p:sp>
    </p:spTree>
    <p:extLst>
      <p:ext uri="{BB962C8B-B14F-4D97-AF65-F5344CB8AC3E}">
        <p14:creationId xmlns:p14="http://schemas.microsoft.com/office/powerpoint/2010/main" val="1755527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FC9B3B-3BE8-42D4-9EC0-8495A53B27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87AEA29-09E8-42F3-9378-E40A6C6E63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1FDFD3-BBC8-4570-A839-5305A039AE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22606-77CE-47C2-9FD6-1362CD5572FD}" type="datetimeFigureOut">
              <a:rPr lang="en-GB" smtClean="0"/>
              <a:t>31/10/2020</a:t>
            </a:fld>
            <a:endParaRPr lang="en-GB"/>
          </a:p>
        </p:txBody>
      </p:sp>
      <p:sp>
        <p:nvSpPr>
          <p:cNvPr id="5" name="Footer Placeholder 4">
            <a:extLst>
              <a:ext uri="{FF2B5EF4-FFF2-40B4-BE49-F238E27FC236}">
                <a16:creationId xmlns:a16="http://schemas.microsoft.com/office/drawing/2014/main" id="{208B2880-D71C-4FB9-9677-EF5536092F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19AE21-B21A-4F1B-9EB1-5A5EBC6D58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B49B52-A1A2-45CF-B169-4588652CF321}" type="slidenum">
              <a:rPr lang="en-GB" smtClean="0"/>
              <a:t>‹#›</a:t>
            </a:fld>
            <a:endParaRPr lang="en-GB"/>
          </a:p>
        </p:txBody>
      </p:sp>
    </p:spTree>
    <p:extLst>
      <p:ext uri="{BB962C8B-B14F-4D97-AF65-F5344CB8AC3E}">
        <p14:creationId xmlns:p14="http://schemas.microsoft.com/office/powerpoint/2010/main" val="3584227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FmiA0a-4zy8?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en.wikipedia.org/wiki/Millfield_Theatre" TargetMode="External"/><Relationship Id="rId2" Type="http://schemas.openxmlformats.org/officeDocument/2006/relationships/image" Target="../media/image1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1" name="Rectangle 10">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4" name="Picture 3">
            <a:extLst>
              <a:ext uri="{FF2B5EF4-FFF2-40B4-BE49-F238E27FC236}">
                <a16:creationId xmlns:a16="http://schemas.microsoft.com/office/drawing/2014/main" id="{89017AD0-8DAB-4D34-81E7-D87E5D048A68}"/>
              </a:ext>
            </a:extLst>
          </p:cNvPr>
          <p:cNvPicPr>
            <a:picLocks noChangeAspect="1"/>
          </p:cNvPicPr>
          <p:nvPr/>
        </p:nvPicPr>
        <p:blipFill rotWithShape="1">
          <a:blip r:embed="rId2"/>
          <a:srcRect t="3858" r="1" b="32294"/>
          <a:stretch/>
        </p:blipFill>
        <p:spPr>
          <a:xfrm rot="21480000">
            <a:off x="1137837" y="1003258"/>
            <a:ext cx="9916327" cy="4764396"/>
          </a:xfrm>
          <a:prstGeom prst="rect">
            <a:avLst/>
          </a:prstGeom>
        </p:spPr>
      </p:pic>
      <p:sp>
        <p:nvSpPr>
          <p:cNvPr id="5" name="Rectangle 4">
            <a:extLst>
              <a:ext uri="{FF2B5EF4-FFF2-40B4-BE49-F238E27FC236}">
                <a16:creationId xmlns:a16="http://schemas.microsoft.com/office/drawing/2014/main" id="{ACA734E0-CF41-4B33-B779-3ADF9FF345EF}"/>
              </a:ext>
            </a:extLst>
          </p:cNvPr>
          <p:cNvSpPr/>
          <p:nvPr/>
        </p:nvSpPr>
        <p:spPr>
          <a:xfrm rot="21418558">
            <a:off x="8369771" y="2415350"/>
            <a:ext cx="260039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Lesson 1</a:t>
            </a:r>
          </a:p>
        </p:txBody>
      </p:sp>
    </p:spTree>
    <p:extLst>
      <p:ext uri="{BB962C8B-B14F-4D97-AF65-F5344CB8AC3E}">
        <p14:creationId xmlns:p14="http://schemas.microsoft.com/office/powerpoint/2010/main" val="3501187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29E960-316A-4608-8D46-B65164714B80}"/>
              </a:ext>
            </a:extLst>
          </p:cNvPr>
          <p:cNvPicPr>
            <a:picLocks noChangeAspect="1"/>
          </p:cNvPicPr>
          <p:nvPr/>
        </p:nvPicPr>
        <p:blipFill>
          <a:blip r:embed="rId2"/>
          <a:stretch>
            <a:fillRect/>
          </a:stretch>
        </p:blipFill>
        <p:spPr>
          <a:xfrm>
            <a:off x="1616659" y="62465"/>
            <a:ext cx="8983066" cy="6714841"/>
          </a:xfrm>
          <a:prstGeom prst="rect">
            <a:avLst/>
          </a:prstGeom>
        </p:spPr>
      </p:pic>
    </p:spTree>
    <p:extLst>
      <p:ext uri="{BB962C8B-B14F-4D97-AF65-F5344CB8AC3E}">
        <p14:creationId xmlns:p14="http://schemas.microsoft.com/office/powerpoint/2010/main" val="3336249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6ED5E17E-9695-4BBA-AEA2-45CE7886321D}"/>
              </a:ext>
            </a:extLst>
          </p:cNvPr>
          <p:cNvPicPr>
            <a:picLocks noChangeAspect="1"/>
          </p:cNvPicPr>
          <p:nvPr/>
        </p:nvPicPr>
        <p:blipFill rotWithShape="1">
          <a:blip r:embed="rId2"/>
          <a:srcRect b="25014"/>
          <a:stretch/>
        </p:blipFill>
        <p:spPr>
          <a:xfrm>
            <a:off x="20" y="1282"/>
            <a:ext cx="12191980" cy="6856718"/>
          </a:xfrm>
          <a:prstGeom prst="rect">
            <a:avLst/>
          </a:prstGeom>
        </p:spPr>
      </p:pic>
    </p:spTree>
    <p:extLst>
      <p:ext uri="{BB962C8B-B14F-4D97-AF65-F5344CB8AC3E}">
        <p14:creationId xmlns:p14="http://schemas.microsoft.com/office/powerpoint/2010/main" val="235538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915184-AEA2-41F5-90E2-157455D9F774}"/>
              </a:ext>
            </a:extLst>
          </p:cNvPr>
          <p:cNvPicPr>
            <a:picLocks noChangeAspect="1"/>
          </p:cNvPicPr>
          <p:nvPr/>
        </p:nvPicPr>
        <p:blipFill>
          <a:blip r:embed="rId2"/>
          <a:stretch>
            <a:fillRect/>
          </a:stretch>
        </p:blipFill>
        <p:spPr>
          <a:xfrm>
            <a:off x="1666340" y="116409"/>
            <a:ext cx="8859319" cy="6625182"/>
          </a:xfrm>
          <a:prstGeom prst="rect">
            <a:avLst/>
          </a:prstGeom>
        </p:spPr>
      </p:pic>
    </p:spTree>
    <p:extLst>
      <p:ext uri="{BB962C8B-B14F-4D97-AF65-F5344CB8AC3E}">
        <p14:creationId xmlns:p14="http://schemas.microsoft.com/office/powerpoint/2010/main" val="3194037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Flowchart: Document 17">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5E53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1D2FD6-7383-4F33-B1F4-8DB806BE2F40}"/>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The history of Pantomime</a:t>
            </a:r>
          </a:p>
        </p:txBody>
      </p:sp>
      <p:pic>
        <p:nvPicPr>
          <p:cNvPr id="4" name="Online Media 3" title="History Of Pantomime">
            <a:hlinkClick r:id="" action="ppaction://media"/>
            <a:extLst>
              <a:ext uri="{FF2B5EF4-FFF2-40B4-BE49-F238E27FC236}">
                <a16:creationId xmlns:a16="http://schemas.microsoft.com/office/drawing/2014/main" id="{E6C4FBB0-715F-4FD6-988A-745176767068}"/>
              </a:ext>
            </a:extLst>
          </p:cNvPr>
          <p:cNvPicPr>
            <a:picLocks noRot="1" noChangeAspect="1"/>
          </p:cNvPicPr>
          <p:nvPr>
            <a:videoFile r:link="rId1"/>
          </p:nvPr>
        </p:nvPicPr>
        <p:blipFill>
          <a:blip r:embed="rId3"/>
          <a:stretch>
            <a:fillRect/>
          </a:stretch>
        </p:blipFill>
        <p:spPr>
          <a:xfrm>
            <a:off x="4207933" y="1362993"/>
            <a:ext cx="7347537" cy="4132990"/>
          </a:xfrm>
          <a:prstGeom prst="rect">
            <a:avLst/>
          </a:prstGeom>
        </p:spPr>
      </p:pic>
    </p:spTree>
    <p:extLst>
      <p:ext uri="{BB962C8B-B14F-4D97-AF65-F5344CB8AC3E}">
        <p14:creationId xmlns:p14="http://schemas.microsoft.com/office/powerpoint/2010/main" val="1860501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CE9BE4DD-4B39-4912-BB23-8087D9847BDE}"/>
              </a:ext>
            </a:extLst>
          </p:cNvPr>
          <p:cNvPicPr>
            <a:picLocks noChangeAspect="1"/>
          </p:cNvPicPr>
          <p:nvPr/>
        </p:nvPicPr>
        <p:blipFill rotWithShape="1">
          <a:blip r:embed="rId2"/>
          <a:srcRect t="5377" b="20380"/>
          <a:stretch/>
        </p:blipFill>
        <p:spPr>
          <a:xfrm>
            <a:off x="20" y="1282"/>
            <a:ext cx="12191980" cy="6856718"/>
          </a:xfrm>
          <a:prstGeom prst="rect">
            <a:avLst/>
          </a:prstGeom>
        </p:spPr>
      </p:pic>
    </p:spTree>
    <p:extLst>
      <p:ext uri="{BB962C8B-B14F-4D97-AF65-F5344CB8AC3E}">
        <p14:creationId xmlns:p14="http://schemas.microsoft.com/office/powerpoint/2010/main" val="4179550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DBBAD71-E15F-4C86-98B8-73E60D248703}"/>
              </a:ext>
            </a:extLst>
          </p:cNvPr>
          <p:cNvPicPr>
            <a:picLocks noChangeAspect="1"/>
          </p:cNvPicPr>
          <p:nvPr/>
        </p:nvPicPr>
        <p:blipFill>
          <a:blip r:embed="rId2"/>
          <a:stretch>
            <a:fillRect/>
          </a:stretch>
        </p:blipFill>
        <p:spPr>
          <a:xfrm>
            <a:off x="1456987" y="-42251"/>
            <a:ext cx="9278026" cy="6942502"/>
          </a:xfrm>
          <a:prstGeom prst="rect">
            <a:avLst/>
          </a:prstGeom>
        </p:spPr>
      </p:pic>
    </p:spTree>
    <p:extLst>
      <p:ext uri="{BB962C8B-B14F-4D97-AF65-F5344CB8AC3E}">
        <p14:creationId xmlns:p14="http://schemas.microsoft.com/office/powerpoint/2010/main" val="22386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12C116-926A-490B-9D80-800E43C4828D}"/>
              </a:ext>
            </a:extLst>
          </p:cNvPr>
          <p:cNvPicPr>
            <a:picLocks noChangeAspect="1"/>
          </p:cNvPicPr>
          <p:nvPr/>
        </p:nvPicPr>
        <p:blipFill rotWithShape="1">
          <a:blip r:embed="rId2"/>
          <a:srcRect t="9895" r="45180"/>
          <a:stretch/>
        </p:blipFill>
        <p:spPr>
          <a:xfrm>
            <a:off x="6913872" y="367889"/>
            <a:ext cx="4797764" cy="5947643"/>
          </a:xfrm>
          <a:prstGeom prst="rect">
            <a:avLst/>
          </a:prstGeom>
        </p:spPr>
      </p:pic>
      <p:sp>
        <p:nvSpPr>
          <p:cNvPr id="4" name="TextBox 3">
            <a:extLst>
              <a:ext uri="{FF2B5EF4-FFF2-40B4-BE49-F238E27FC236}">
                <a16:creationId xmlns:a16="http://schemas.microsoft.com/office/drawing/2014/main" id="{273354CA-0D8A-48A9-8050-86B7731B6BB2}"/>
              </a:ext>
            </a:extLst>
          </p:cNvPr>
          <p:cNvSpPr txBox="1"/>
          <p:nvPr/>
        </p:nvSpPr>
        <p:spPr>
          <a:xfrm>
            <a:off x="480364" y="1421885"/>
            <a:ext cx="6097218" cy="4154984"/>
          </a:xfrm>
          <a:prstGeom prst="rect">
            <a:avLst/>
          </a:prstGeom>
          <a:noFill/>
        </p:spPr>
        <p:txBody>
          <a:bodyPr wrap="square">
            <a:spAutoFit/>
          </a:bodyPr>
          <a:lstStyle/>
          <a:p>
            <a:pPr algn="ctr"/>
            <a:r>
              <a:rPr lang="en-GB" sz="2400" dirty="0"/>
              <a:t>Get yourselves into pairs. </a:t>
            </a:r>
          </a:p>
          <a:p>
            <a:pPr algn="ctr"/>
            <a:endParaRPr lang="en-GB" sz="2400" dirty="0"/>
          </a:p>
          <a:p>
            <a:pPr algn="ctr"/>
            <a:r>
              <a:rPr lang="en-GB" sz="2400" dirty="0"/>
              <a:t>Together, read through the following script extract 2 times, with each of you getting a chance to play all of the parts in turn.</a:t>
            </a:r>
          </a:p>
          <a:p>
            <a:pPr algn="ctr"/>
            <a:endParaRPr lang="en-GB" sz="2400" dirty="0"/>
          </a:p>
          <a:p>
            <a:pPr algn="ctr"/>
            <a:r>
              <a:rPr lang="en-GB" sz="2400" dirty="0"/>
              <a:t>Try to think about how your voice should sound for each of the characters. What do you think might be an appropriate ‘sound’ for them? Can you use your voice to make them sound convincing?</a:t>
            </a:r>
          </a:p>
        </p:txBody>
      </p:sp>
      <p:sp>
        <p:nvSpPr>
          <p:cNvPr id="5" name="Rectangle 4">
            <a:extLst>
              <a:ext uri="{FF2B5EF4-FFF2-40B4-BE49-F238E27FC236}">
                <a16:creationId xmlns:a16="http://schemas.microsoft.com/office/drawing/2014/main" id="{D261BF29-39DA-4EDC-8522-3F801DEE94C7}"/>
              </a:ext>
            </a:extLst>
          </p:cNvPr>
          <p:cNvSpPr/>
          <p:nvPr/>
        </p:nvSpPr>
        <p:spPr>
          <a:xfrm>
            <a:off x="480364" y="263347"/>
            <a:ext cx="138570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Task</a:t>
            </a:r>
          </a:p>
        </p:txBody>
      </p:sp>
    </p:spTree>
    <p:extLst>
      <p:ext uri="{BB962C8B-B14F-4D97-AF65-F5344CB8AC3E}">
        <p14:creationId xmlns:p14="http://schemas.microsoft.com/office/powerpoint/2010/main" val="4284569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26C5D4E-1E4D-4E8C-8BE5-A1C8AAFFF73D}"/>
              </a:ext>
            </a:extLst>
          </p:cNvPr>
          <p:cNvPicPr>
            <a:picLocks noChangeAspect="1"/>
          </p:cNvPicPr>
          <p:nvPr/>
        </p:nvPicPr>
        <p:blipFill>
          <a:blip r:embed="rId2"/>
          <a:stretch>
            <a:fillRect/>
          </a:stretch>
        </p:blipFill>
        <p:spPr>
          <a:xfrm>
            <a:off x="1360627" y="0"/>
            <a:ext cx="9122054" cy="6848681"/>
          </a:xfrm>
          <a:prstGeom prst="rect">
            <a:avLst/>
          </a:prstGeom>
        </p:spPr>
      </p:pic>
    </p:spTree>
    <p:extLst>
      <p:ext uri="{BB962C8B-B14F-4D97-AF65-F5344CB8AC3E}">
        <p14:creationId xmlns:p14="http://schemas.microsoft.com/office/powerpoint/2010/main" val="486722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92C9EB-6C82-4587-A68C-C125F8F52602}"/>
              </a:ext>
            </a:extLst>
          </p:cNvPr>
          <p:cNvPicPr>
            <a:picLocks noChangeAspect="1"/>
          </p:cNvPicPr>
          <p:nvPr/>
        </p:nvPicPr>
        <p:blipFill rotWithShape="1">
          <a:blip r:embed="rId2"/>
          <a:srcRect t="-1" r="46829" b="31520"/>
          <a:stretch/>
        </p:blipFill>
        <p:spPr>
          <a:xfrm>
            <a:off x="6794601" y="819303"/>
            <a:ext cx="4865828" cy="4696358"/>
          </a:xfrm>
          <a:prstGeom prst="rect">
            <a:avLst/>
          </a:prstGeom>
        </p:spPr>
      </p:pic>
      <p:sp>
        <p:nvSpPr>
          <p:cNvPr id="4" name="TextBox 3">
            <a:extLst>
              <a:ext uri="{FF2B5EF4-FFF2-40B4-BE49-F238E27FC236}">
                <a16:creationId xmlns:a16="http://schemas.microsoft.com/office/drawing/2014/main" id="{DC3CC3DE-5C7E-446C-AB04-DAC6CD644E7F}"/>
              </a:ext>
            </a:extLst>
          </p:cNvPr>
          <p:cNvSpPr txBox="1"/>
          <p:nvPr/>
        </p:nvSpPr>
        <p:spPr>
          <a:xfrm>
            <a:off x="371247" y="743153"/>
            <a:ext cx="6097218" cy="5693866"/>
          </a:xfrm>
          <a:prstGeom prst="rect">
            <a:avLst/>
          </a:prstGeom>
          <a:noFill/>
        </p:spPr>
        <p:txBody>
          <a:bodyPr wrap="square">
            <a:spAutoFit/>
          </a:bodyPr>
          <a:lstStyle/>
          <a:p>
            <a:pPr algn="ctr"/>
            <a:r>
              <a:rPr lang="en-GB" sz="2800" dirty="0"/>
              <a:t>Together, your task is to create your own version of the magic mirror scene.</a:t>
            </a:r>
          </a:p>
          <a:p>
            <a:pPr algn="ctr"/>
            <a:endParaRPr lang="en-GB" sz="2800" dirty="0"/>
          </a:p>
          <a:p>
            <a:pPr algn="ctr"/>
            <a:r>
              <a:rPr lang="en-GB" sz="2800" dirty="0"/>
              <a:t>DON’T try to remember the exact words – make up your own! They don’t have to rhyme! </a:t>
            </a:r>
          </a:p>
          <a:p>
            <a:pPr algn="ctr"/>
            <a:endParaRPr lang="en-GB" sz="2800" dirty="0"/>
          </a:p>
          <a:p>
            <a:pPr algn="ctr"/>
            <a:r>
              <a:rPr lang="en-GB" sz="2800" dirty="0"/>
              <a:t>DO use your imagination to create believable characters that sound different to your normal voice.</a:t>
            </a:r>
          </a:p>
          <a:p>
            <a:pPr algn="ctr"/>
            <a:endParaRPr lang="en-GB" sz="2800" dirty="0"/>
          </a:p>
          <a:p>
            <a:pPr algn="ctr"/>
            <a:r>
              <a:rPr lang="en-GB" sz="2800" dirty="0"/>
              <a:t> REMEMBER – to give both of your characters attitude!</a:t>
            </a:r>
          </a:p>
        </p:txBody>
      </p:sp>
    </p:spTree>
    <p:extLst>
      <p:ext uri="{BB962C8B-B14F-4D97-AF65-F5344CB8AC3E}">
        <p14:creationId xmlns:p14="http://schemas.microsoft.com/office/powerpoint/2010/main" val="2549353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E6ED92-0BF7-443E-9527-96A4B1C9CA1F}"/>
              </a:ext>
            </a:extLst>
          </p:cNvPr>
          <p:cNvSpPr txBox="1"/>
          <p:nvPr/>
        </p:nvSpPr>
        <p:spPr>
          <a:xfrm>
            <a:off x="363932" y="381052"/>
            <a:ext cx="11501321" cy="3877985"/>
          </a:xfrm>
          <a:prstGeom prst="rect">
            <a:avLst/>
          </a:prstGeom>
          <a:noFill/>
        </p:spPr>
        <p:txBody>
          <a:bodyPr wrap="square">
            <a:spAutoFit/>
          </a:bodyPr>
          <a:lstStyle/>
          <a:p>
            <a:r>
              <a:rPr lang="en-GB" sz="6000" b="1" dirty="0"/>
              <a:t>Plenary</a:t>
            </a:r>
          </a:p>
          <a:p>
            <a:endParaRPr lang="en-GB" dirty="0"/>
          </a:p>
          <a:p>
            <a:r>
              <a:rPr lang="en-GB" sz="2400" dirty="0"/>
              <a:t>Which of the mirror scenes that you watched today were most successful?</a:t>
            </a:r>
          </a:p>
          <a:p>
            <a:endParaRPr lang="en-GB" sz="2400" dirty="0"/>
          </a:p>
          <a:p>
            <a:r>
              <a:rPr lang="en-GB" sz="2400" dirty="0"/>
              <a:t>What did the actors do well?</a:t>
            </a:r>
          </a:p>
          <a:p>
            <a:endParaRPr lang="en-GB" sz="2400" dirty="0"/>
          </a:p>
          <a:p>
            <a:r>
              <a:rPr lang="en-GB" sz="2400" dirty="0"/>
              <a:t>What could have been improved?</a:t>
            </a:r>
          </a:p>
          <a:p>
            <a:endParaRPr lang="en-GB" sz="2400" dirty="0"/>
          </a:p>
          <a:p>
            <a:r>
              <a:rPr lang="en-GB" sz="2400" dirty="0"/>
              <a:t>Which were the most successful examples of effective characterisation?</a:t>
            </a:r>
          </a:p>
        </p:txBody>
      </p:sp>
      <p:sp>
        <p:nvSpPr>
          <p:cNvPr id="6" name="TextBox 5">
            <a:extLst>
              <a:ext uri="{FF2B5EF4-FFF2-40B4-BE49-F238E27FC236}">
                <a16:creationId xmlns:a16="http://schemas.microsoft.com/office/drawing/2014/main" id="{04A2D8DA-44F7-411B-BD83-94C42F96209A}"/>
              </a:ext>
            </a:extLst>
          </p:cNvPr>
          <p:cNvSpPr txBox="1"/>
          <p:nvPr/>
        </p:nvSpPr>
        <p:spPr>
          <a:xfrm>
            <a:off x="268834" y="4998642"/>
            <a:ext cx="3388766" cy="1323439"/>
          </a:xfrm>
          <a:prstGeom prst="rect">
            <a:avLst/>
          </a:prstGeom>
          <a:noFill/>
        </p:spPr>
        <p:txBody>
          <a:bodyPr wrap="square">
            <a:spAutoFit/>
          </a:bodyPr>
          <a:lstStyle/>
          <a:p>
            <a:r>
              <a:rPr lang="en-GB" sz="2000" dirty="0"/>
              <a:t>What two things have you learned about pantomime in today’s lesson that you didn’t know before?</a:t>
            </a:r>
          </a:p>
        </p:txBody>
      </p:sp>
      <p:pic>
        <p:nvPicPr>
          <p:cNvPr id="8" name="Picture 7" descr="A picture containing table, indoor, building, cake&#10;&#10;Description automatically generated">
            <a:extLst>
              <a:ext uri="{FF2B5EF4-FFF2-40B4-BE49-F238E27FC236}">
                <a16:creationId xmlns:a16="http://schemas.microsoft.com/office/drawing/2014/main" id="{D3DD26F9-6327-4AC1-9DC1-B178BF7E4E2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817153" y="4259037"/>
            <a:ext cx="3175000" cy="2387600"/>
          </a:xfrm>
          <a:prstGeom prst="rect">
            <a:avLst/>
          </a:prstGeom>
        </p:spPr>
      </p:pic>
    </p:spTree>
    <p:extLst>
      <p:ext uri="{BB962C8B-B14F-4D97-AF65-F5344CB8AC3E}">
        <p14:creationId xmlns:p14="http://schemas.microsoft.com/office/powerpoint/2010/main" val="1137105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195</Words>
  <Application>Microsoft Office PowerPoint</Application>
  <PresentationFormat>Widescreen</PresentationFormat>
  <Paragraphs>25</Paragraphs>
  <Slides>11</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Impact</vt:lpstr>
      <vt:lpstr>Office Theme</vt:lpstr>
      <vt:lpstr>PowerPoint Presentation</vt:lpstr>
      <vt:lpstr>PowerPoint Presentation</vt:lpstr>
      <vt:lpstr>PowerPoint Presentation</vt:lpstr>
      <vt:lpstr>PowerPoint Presentation</vt:lpstr>
      <vt:lpstr>The history of Pantomime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Sherrie Lake</dc:creator>
  <cp:lastModifiedBy>Sherrie Lake</cp:lastModifiedBy>
  <cp:revision>1</cp:revision>
  <dcterms:created xsi:type="dcterms:W3CDTF">2020-10-31T08:45:43Z</dcterms:created>
  <dcterms:modified xsi:type="dcterms:W3CDTF">2020-10-31T08:45:52Z</dcterms:modified>
</cp:coreProperties>
</file>