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57" r:id="rId7"/>
    <p:sldId id="258" r:id="rId8"/>
    <p:sldId id="260"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5C2DAA-6B9B-479F-BCA0-9809E98E5450}" v="32" dt="2020-05-12T15:41:29.3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dy Claridge" userId="588127fd-d313-44dc-8e54-aea87b0220f9" providerId="ADAL" clId="{665C2DAA-6B9B-479F-BCA0-9809E98E5450}"/>
    <pc:docChg chg="custSel addSld modSld">
      <pc:chgData name="Jody Claridge" userId="588127fd-d313-44dc-8e54-aea87b0220f9" providerId="ADAL" clId="{665C2DAA-6B9B-479F-BCA0-9809E98E5450}" dt="2020-05-12T15:43:25.301" v="3506" actId="1076"/>
      <pc:docMkLst>
        <pc:docMk/>
      </pc:docMkLst>
      <pc:sldChg chg="addSp modSp mod">
        <pc:chgData name="Jody Claridge" userId="588127fd-d313-44dc-8e54-aea87b0220f9" providerId="ADAL" clId="{665C2DAA-6B9B-479F-BCA0-9809E98E5450}" dt="2020-05-12T15:10:12.914" v="462" actId="207"/>
        <pc:sldMkLst>
          <pc:docMk/>
          <pc:sldMk cId="249522407" sldId="256"/>
        </pc:sldMkLst>
        <pc:spChg chg="mod">
          <ac:chgData name="Jody Claridge" userId="588127fd-d313-44dc-8e54-aea87b0220f9" providerId="ADAL" clId="{665C2DAA-6B9B-479F-BCA0-9809E98E5450}" dt="2020-05-12T15:03:53.257" v="115" actId="20577"/>
          <ac:spMkLst>
            <pc:docMk/>
            <pc:sldMk cId="249522407" sldId="256"/>
            <ac:spMk id="11" creationId="{62D1AE0A-F3B6-4220-A538-8B63F9B517B0}"/>
          </ac:spMkLst>
        </pc:spChg>
        <pc:spChg chg="add mod">
          <ac:chgData name="Jody Claridge" userId="588127fd-d313-44dc-8e54-aea87b0220f9" providerId="ADAL" clId="{665C2DAA-6B9B-479F-BCA0-9809E98E5450}" dt="2020-05-12T15:01:39.162" v="33" actId="1076"/>
          <ac:spMkLst>
            <pc:docMk/>
            <pc:sldMk cId="249522407" sldId="256"/>
            <ac:spMk id="14" creationId="{D5623FF8-81F5-4D70-B838-5CED3ED2239D}"/>
          </ac:spMkLst>
        </pc:spChg>
        <pc:spChg chg="add mod">
          <ac:chgData name="Jody Claridge" userId="588127fd-d313-44dc-8e54-aea87b0220f9" providerId="ADAL" clId="{665C2DAA-6B9B-479F-BCA0-9809E98E5450}" dt="2020-05-12T15:02:33.658" v="95" actId="14100"/>
          <ac:spMkLst>
            <pc:docMk/>
            <pc:sldMk cId="249522407" sldId="256"/>
            <ac:spMk id="15" creationId="{09860D74-9059-40A3-A498-51045F311D5E}"/>
          </ac:spMkLst>
        </pc:spChg>
        <pc:spChg chg="add mod">
          <ac:chgData name="Jody Claridge" userId="588127fd-d313-44dc-8e54-aea87b0220f9" providerId="ADAL" clId="{665C2DAA-6B9B-479F-BCA0-9809E98E5450}" dt="2020-05-12T15:04:20.147" v="194" actId="14100"/>
          <ac:spMkLst>
            <pc:docMk/>
            <pc:sldMk cId="249522407" sldId="256"/>
            <ac:spMk id="16" creationId="{B18096C3-1412-4CF4-8400-245B93397922}"/>
          </ac:spMkLst>
        </pc:spChg>
        <pc:spChg chg="add mod">
          <ac:chgData name="Jody Claridge" userId="588127fd-d313-44dc-8e54-aea87b0220f9" providerId="ADAL" clId="{665C2DAA-6B9B-479F-BCA0-9809E98E5450}" dt="2020-05-12T15:05:23.233" v="354" actId="14100"/>
          <ac:spMkLst>
            <pc:docMk/>
            <pc:sldMk cId="249522407" sldId="256"/>
            <ac:spMk id="17" creationId="{7B4529CF-E768-45B4-BE76-3C2822859EA6}"/>
          </ac:spMkLst>
        </pc:spChg>
        <pc:spChg chg="add mod">
          <ac:chgData name="Jody Claridge" userId="588127fd-d313-44dc-8e54-aea87b0220f9" providerId="ADAL" clId="{665C2DAA-6B9B-479F-BCA0-9809E98E5450}" dt="2020-05-12T15:10:12.914" v="462" actId="207"/>
          <ac:spMkLst>
            <pc:docMk/>
            <pc:sldMk cId="249522407" sldId="256"/>
            <ac:spMk id="26" creationId="{15C4F5B7-CDEE-4CD8-9A8D-C1B63385F235}"/>
          </ac:spMkLst>
        </pc:spChg>
        <pc:picChg chg="add mod">
          <ac:chgData name="Jody Claridge" userId="588127fd-d313-44dc-8e54-aea87b0220f9" providerId="ADAL" clId="{665C2DAA-6B9B-479F-BCA0-9809E98E5450}" dt="2020-05-12T15:06:46.535" v="359" actId="962"/>
          <ac:picMkLst>
            <pc:docMk/>
            <pc:sldMk cId="249522407" sldId="256"/>
            <ac:picMk id="19" creationId="{FDA33E51-6D1A-4686-8BB0-C73C98E86EFA}"/>
          </ac:picMkLst>
        </pc:picChg>
        <pc:picChg chg="add mod">
          <ac:chgData name="Jody Claridge" userId="588127fd-d313-44dc-8e54-aea87b0220f9" providerId="ADAL" clId="{665C2DAA-6B9B-479F-BCA0-9809E98E5450}" dt="2020-05-12T15:07:11.525" v="364" actId="1076"/>
          <ac:picMkLst>
            <pc:docMk/>
            <pc:sldMk cId="249522407" sldId="256"/>
            <ac:picMk id="21" creationId="{9CE530F1-F36B-40D6-9B30-CADBAA1AEE2E}"/>
          </ac:picMkLst>
        </pc:picChg>
        <pc:picChg chg="add mod">
          <ac:chgData name="Jody Claridge" userId="588127fd-d313-44dc-8e54-aea87b0220f9" providerId="ADAL" clId="{665C2DAA-6B9B-479F-BCA0-9809E98E5450}" dt="2020-05-12T15:07:51.114" v="370" actId="1076"/>
          <ac:picMkLst>
            <pc:docMk/>
            <pc:sldMk cId="249522407" sldId="256"/>
            <ac:picMk id="23" creationId="{2BE590ED-3707-4CDD-9C48-895A825188FB}"/>
          </ac:picMkLst>
        </pc:picChg>
        <pc:picChg chg="add mod">
          <ac:chgData name="Jody Claridge" userId="588127fd-d313-44dc-8e54-aea87b0220f9" providerId="ADAL" clId="{665C2DAA-6B9B-479F-BCA0-9809E98E5450}" dt="2020-05-12T15:08:28.436" v="375" actId="1076"/>
          <ac:picMkLst>
            <pc:docMk/>
            <pc:sldMk cId="249522407" sldId="256"/>
            <ac:picMk id="25" creationId="{A5FAD5C2-5709-4957-A284-5F6A1C7373B6}"/>
          </ac:picMkLst>
        </pc:picChg>
        <pc:cxnChg chg="mod">
          <ac:chgData name="Jody Claridge" userId="588127fd-d313-44dc-8e54-aea87b0220f9" providerId="ADAL" clId="{665C2DAA-6B9B-479F-BCA0-9809E98E5450}" dt="2020-05-12T15:00:42.933" v="0" actId="14100"/>
          <ac:cxnSpMkLst>
            <pc:docMk/>
            <pc:sldMk cId="249522407" sldId="256"/>
            <ac:cxnSpMk id="5" creationId="{67B23C5D-F513-469D-94AE-D2FB300A62C1}"/>
          </ac:cxnSpMkLst>
        </pc:cxnChg>
      </pc:sldChg>
      <pc:sldChg chg="addSp delSp modSp new mod">
        <pc:chgData name="Jody Claridge" userId="588127fd-d313-44dc-8e54-aea87b0220f9" providerId="ADAL" clId="{665C2DAA-6B9B-479F-BCA0-9809E98E5450}" dt="2020-05-12T15:15:09.386" v="1125" actId="113"/>
        <pc:sldMkLst>
          <pc:docMk/>
          <pc:sldMk cId="2045927153" sldId="258"/>
        </pc:sldMkLst>
        <pc:spChg chg="mod">
          <ac:chgData name="Jody Claridge" userId="588127fd-d313-44dc-8e54-aea87b0220f9" providerId="ADAL" clId="{665C2DAA-6B9B-479F-BCA0-9809E98E5450}" dt="2020-05-12T15:09:40.412" v="400" actId="20577"/>
          <ac:spMkLst>
            <pc:docMk/>
            <pc:sldMk cId="2045927153" sldId="258"/>
            <ac:spMk id="2" creationId="{DE7AAAE1-A760-452F-AA53-CE0A22A6981A}"/>
          </ac:spMkLst>
        </pc:spChg>
        <pc:spChg chg="del">
          <ac:chgData name="Jody Claridge" userId="588127fd-d313-44dc-8e54-aea87b0220f9" providerId="ADAL" clId="{665C2DAA-6B9B-479F-BCA0-9809E98E5450}" dt="2020-05-12T15:09:29.866" v="377" actId="931"/>
          <ac:spMkLst>
            <pc:docMk/>
            <pc:sldMk cId="2045927153" sldId="258"/>
            <ac:spMk id="3" creationId="{20D1B971-1FC6-4F0B-8B7A-1BF824110EF9}"/>
          </ac:spMkLst>
        </pc:spChg>
        <pc:spChg chg="add mod">
          <ac:chgData name="Jody Claridge" userId="588127fd-d313-44dc-8e54-aea87b0220f9" providerId="ADAL" clId="{665C2DAA-6B9B-479F-BCA0-9809E98E5450}" dt="2020-05-12T15:15:09.386" v="1125" actId="113"/>
          <ac:spMkLst>
            <pc:docMk/>
            <pc:sldMk cId="2045927153" sldId="258"/>
            <ac:spMk id="6" creationId="{52B8CCCE-C056-47F5-B3D2-924D8C855CB3}"/>
          </ac:spMkLst>
        </pc:spChg>
        <pc:picChg chg="add mod">
          <ac:chgData name="Jody Claridge" userId="588127fd-d313-44dc-8e54-aea87b0220f9" providerId="ADAL" clId="{665C2DAA-6B9B-479F-BCA0-9809E98E5450}" dt="2020-05-12T15:09:33.656" v="380" actId="1076"/>
          <ac:picMkLst>
            <pc:docMk/>
            <pc:sldMk cId="2045927153" sldId="258"/>
            <ac:picMk id="5" creationId="{ADDF8628-0E4C-462B-96D6-2BF326B61476}"/>
          </ac:picMkLst>
        </pc:picChg>
      </pc:sldChg>
      <pc:sldChg chg="modSp add mod">
        <pc:chgData name="Jody Claridge" userId="588127fd-d313-44dc-8e54-aea87b0220f9" providerId="ADAL" clId="{665C2DAA-6B9B-479F-BCA0-9809E98E5450}" dt="2020-05-12T15:11:22.802" v="619" actId="207"/>
        <pc:sldMkLst>
          <pc:docMk/>
          <pc:sldMk cId="3185549873" sldId="259"/>
        </pc:sldMkLst>
        <pc:spChg chg="mod">
          <ac:chgData name="Jody Claridge" userId="588127fd-d313-44dc-8e54-aea87b0220f9" providerId="ADAL" clId="{665C2DAA-6B9B-479F-BCA0-9809E98E5450}" dt="2020-05-12T15:10:28.097" v="479" actId="207"/>
          <ac:spMkLst>
            <pc:docMk/>
            <pc:sldMk cId="3185549873" sldId="259"/>
            <ac:spMk id="14" creationId="{D5623FF8-81F5-4D70-B838-5CED3ED2239D}"/>
          </ac:spMkLst>
        </pc:spChg>
        <pc:spChg chg="mod">
          <ac:chgData name="Jody Claridge" userId="588127fd-d313-44dc-8e54-aea87b0220f9" providerId="ADAL" clId="{665C2DAA-6B9B-479F-BCA0-9809E98E5450}" dt="2020-05-12T15:10:39.993" v="497" actId="207"/>
          <ac:spMkLst>
            <pc:docMk/>
            <pc:sldMk cId="3185549873" sldId="259"/>
            <ac:spMk id="15" creationId="{09860D74-9059-40A3-A498-51045F311D5E}"/>
          </ac:spMkLst>
        </pc:spChg>
        <pc:spChg chg="mod">
          <ac:chgData name="Jody Claridge" userId="588127fd-d313-44dc-8e54-aea87b0220f9" providerId="ADAL" clId="{665C2DAA-6B9B-479F-BCA0-9809E98E5450}" dt="2020-05-12T15:10:46.220" v="502" actId="207"/>
          <ac:spMkLst>
            <pc:docMk/>
            <pc:sldMk cId="3185549873" sldId="259"/>
            <ac:spMk id="16" creationId="{B18096C3-1412-4CF4-8400-245B93397922}"/>
          </ac:spMkLst>
        </pc:spChg>
        <pc:spChg chg="mod">
          <ac:chgData name="Jody Claridge" userId="588127fd-d313-44dc-8e54-aea87b0220f9" providerId="ADAL" clId="{665C2DAA-6B9B-479F-BCA0-9809E98E5450}" dt="2020-05-12T15:11:22.802" v="619" actId="207"/>
          <ac:spMkLst>
            <pc:docMk/>
            <pc:sldMk cId="3185549873" sldId="259"/>
            <ac:spMk id="17" creationId="{7B4529CF-E768-45B4-BE76-3C2822859EA6}"/>
          </ac:spMkLst>
        </pc:spChg>
        <pc:picChg chg="mod">
          <ac:chgData name="Jody Claridge" userId="588127fd-d313-44dc-8e54-aea87b0220f9" providerId="ADAL" clId="{665C2DAA-6B9B-479F-BCA0-9809E98E5450}" dt="2020-05-12T15:10:25.019" v="478" actId="1076"/>
          <ac:picMkLst>
            <pc:docMk/>
            <pc:sldMk cId="3185549873" sldId="259"/>
            <ac:picMk id="19" creationId="{FDA33E51-6D1A-4686-8BB0-C73C98E86EFA}"/>
          </ac:picMkLst>
        </pc:picChg>
        <pc:picChg chg="mod">
          <ac:chgData name="Jody Claridge" userId="588127fd-d313-44dc-8e54-aea87b0220f9" providerId="ADAL" clId="{665C2DAA-6B9B-479F-BCA0-9809E98E5450}" dt="2020-05-12T15:10:36.366" v="496" actId="1076"/>
          <ac:picMkLst>
            <pc:docMk/>
            <pc:sldMk cId="3185549873" sldId="259"/>
            <ac:picMk id="21" creationId="{9CE530F1-F36B-40D6-9B30-CADBAA1AEE2E}"/>
          </ac:picMkLst>
        </pc:picChg>
        <pc:picChg chg="mod">
          <ac:chgData name="Jody Claridge" userId="588127fd-d313-44dc-8e54-aea87b0220f9" providerId="ADAL" clId="{665C2DAA-6B9B-479F-BCA0-9809E98E5450}" dt="2020-05-12T15:11:16.397" v="617" actId="1076"/>
          <ac:picMkLst>
            <pc:docMk/>
            <pc:sldMk cId="3185549873" sldId="259"/>
            <ac:picMk id="25" creationId="{A5FAD5C2-5709-4957-A284-5F6A1C7373B6}"/>
          </ac:picMkLst>
        </pc:picChg>
      </pc:sldChg>
      <pc:sldChg chg="addSp modSp new mod">
        <pc:chgData name="Jody Claridge" userId="588127fd-d313-44dc-8e54-aea87b0220f9" providerId="ADAL" clId="{665C2DAA-6B9B-479F-BCA0-9809E98E5450}" dt="2020-05-12T15:43:25.301" v="3506" actId="1076"/>
        <pc:sldMkLst>
          <pc:docMk/>
          <pc:sldMk cId="1425393115" sldId="260"/>
        </pc:sldMkLst>
        <pc:spChg chg="mod">
          <ac:chgData name="Jody Claridge" userId="588127fd-d313-44dc-8e54-aea87b0220f9" providerId="ADAL" clId="{665C2DAA-6B9B-479F-BCA0-9809E98E5450}" dt="2020-05-12T15:15:37.156" v="1161" actId="20577"/>
          <ac:spMkLst>
            <pc:docMk/>
            <pc:sldMk cId="1425393115" sldId="260"/>
            <ac:spMk id="2" creationId="{C027FF48-0E15-471E-A031-D288F2F44A54}"/>
          </ac:spMkLst>
        </pc:spChg>
        <pc:spChg chg="mod">
          <ac:chgData name="Jody Claridge" userId="588127fd-d313-44dc-8e54-aea87b0220f9" providerId="ADAL" clId="{665C2DAA-6B9B-479F-BCA0-9809E98E5450}" dt="2020-05-12T15:42:05.850" v="3299" actId="27636"/>
          <ac:spMkLst>
            <pc:docMk/>
            <pc:sldMk cId="1425393115" sldId="260"/>
            <ac:spMk id="3" creationId="{8BEBC523-9549-4281-9E69-EE74F1589B36}"/>
          </ac:spMkLst>
        </pc:spChg>
        <pc:spChg chg="add mod">
          <ac:chgData name="Jody Claridge" userId="588127fd-d313-44dc-8e54-aea87b0220f9" providerId="ADAL" clId="{665C2DAA-6B9B-479F-BCA0-9809E98E5450}" dt="2020-05-12T15:43:25.301" v="3506" actId="1076"/>
          <ac:spMkLst>
            <pc:docMk/>
            <pc:sldMk cId="1425393115" sldId="260"/>
            <ac:spMk id="4" creationId="{253E5EB4-048D-4AE5-8711-6B4B1852F75B}"/>
          </ac:spMkLst>
        </pc:spChg>
      </pc:sldChg>
      <pc:sldChg chg="add">
        <pc:chgData name="Jody Claridge" userId="588127fd-d313-44dc-8e54-aea87b0220f9" providerId="ADAL" clId="{665C2DAA-6B9B-479F-BCA0-9809E98E5450}" dt="2020-05-12T15:41:29.116" v="3284"/>
        <pc:sldMkLst>
          <pc:docMk/>
          <pc:sldMk cId="799416141" sldId="261"/>
        </pc:sldMkLst>
      </pc:sldChg>
      <pc:sldChg chg="modSp new mod">
        <pc:chgData name="Jody Claridge" userId="588127fd-d313-44dc-8e54-aea87b0220f9" providerId="ADAL" clId="{665C2DAA-6B9B-479F-BCA0-9809E98E5450}" dt="2020-05-12T15:43:16.046" v="3505" actId="5793"/>
        <pc:sldMkLst>
          <pc:docMk/>
          <pc:sldMk cId="2571815350" sldId="262"/>
        </pc:sldMkLst>
        <pc:spChg chg="mod">
          <ac:chgData name="Jody Claridge" userId="588127fd-d313-44dc-8e54-aea87b0220f9" providerId="ADAL" clId="{665C2DAA-6B9B-479F-BCA0-9809E98E5450}" dt="2020-05-12T15:42:16.841" v="3319" actId="20577"/>
          <ac:spMkLst>
            <pc:docMk/>
            <pc:sldMk cId="2571815350" sldId="262"/>
            <ac:spMk id="2" creationId="{06EB33AB-6D2B-4C4A-965A-F0590D979D82}"/>
          </ac:spMkLst>
        </pc:spChg>
        <pc:spChg chg="mod">
          <ac:chgData name="Jody Claridge" userId="588127fd-d313-44dc-8e54-aea87b0220f9" providerId="ADAL" clId="{665C2DAA-6B9B-479F-BCA0-9809E98E5450}" dt="2020-05-12T15:43:16.046" v="3505" actId="5793"/>
          <ac:spMkLst>
            <pc:docMk/>
            <pc:sldMk cId="2571815350" sldId="262"/>
            <ac:spMk id="3" creationId="{A6D6C7C5-4579-4ECA-A939-90929AFA719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AAD5-57A9-4F97-8D54-B5D6E94E2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D1F406-788B-4F79-9772-80F226F5F6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9730D8B-0B20-413E-BE59-CB37622D95C9}"/>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5" name="Footer Placeholder 4">
            <a:extLst>
              <a:ext uri="{FF2B5EF4-FFF2-40B4-BE49-F238E27FC236}">
                <a16:creationId xmlns:a16="http://schemas.microsoft.com/office/drawing/2014/main" id="{350C4685-453A-4754-8D86-49B57605D3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C269AE-C9AE-4862-A47D-CAD9B0A02E4A}"/>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1294764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FD28E-55E0-4BB1-8CC3-D0764185E9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B8E46F-3B99-4EF3-A763-C306B83A05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60AE39-0E96-42C1-9793-8808DDA425F3}"/>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5" name="Footer Placeholder 4">
            <a:extLst>
              <a:ext uri="{FF2B5EF4-FFF2-40B4-BE49-F238E27FC236}">
                <a16:creationId xmlns:a16="http://schemas.microsoft.com/office/drawing/2014/main" id="{F7FF9275-4682-44AE-B788-FADFDBEC0E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63C232-337A-4386-BA20-3DC18B1B3730}"/>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2323399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C8334-9E01-4908-9CE9-C2F22F0EE5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1289967-2BE2-4FED-A4D6-066DE45D9E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6381D86-8DD9-4E0C-9DFA-43A99C249B11}"/>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5" name="Footer Placeholder 4">
            <a:extLst>
              <a:ext uri="{FF2B5EF4-FFF2-40B4-BE49-F238E27FC236}">
                <a16:creationId xmlns:a16="http://schemas.microsoft.com/office/drawing/2014/main" id="{CBED02B6-6D61-49A7-87A9-1524FF1634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785005-291F-4365-9474-18CEB629C077}"/>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3237065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6017-1BAF-434C-9CB0-F319666DF9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6D4E48-8A60-4A15-86F0-AF5673F29C1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61C877-A6AC-4A93-9D8F-76F44DEC58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232369-C3C8-4A98-975C-884F7FE7F226}"/>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6" name="Footer Placeholder 5">
            <a:extLst>
              <a:ext uri="{FF2B5EF4-FFF2-40B4-BE49-F238E27FC236}">
                <a16:creationId xmlns:a16="http://schemas.microsoft.com/office/drawing/2014/main" id="{D596E544-E342-43DF-AB30-1E23DBE1B8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F2DF04-49CD-4DBE-96D2-CD307A90D3F5}"/>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1597973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1C356-ACC7-4414-9212-1FB7BB5B0E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8A6910-A80B-4F3D-A425-5ED902D9C2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C6D95B-32B7-4391-8BEA-04E371D299B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0CD97C-A0EE-460F-85CA-F521BD01A7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0408D0-3CF6-4455-B152-0197A3ADF5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FAE904-CEB9-40F6-A286-2B6C7420C1EB}"/>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8" name="Footer Placeholder 7">
            <a:extLst>
              <a:ext uri="{FF2B5EF4-FFF2-40B4-BE49-F238E27FC236}">
                <a16:creationId xmlns:a16="http://schemas.microsoft.com/office/drawing/2014/main" id="{47B3BF38-9377-4573-B816-7A3AE44FD3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6AA26E-ABB9-4D62-863B-B90298C29DAF}"/>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451677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85BF-7176-4EFF-8224-9CFF3DFA08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55E6429-87B0-4241-B11B-102065A92B24}"/>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4" name="Footer Placeholder 3">
            <a:extLst>
              <a:ext uri="{FF2B5EF4-FFF2-40B4-BE49-F238E27FC236}">
                <a16:creationId xmlns:a16="http://schemas.microsoft.com/office/drawing/2014/main" id="{40A91646-0D81-4BA9-ABF5-35186954FCA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0DB48C-0E62-4359-9708-C17999141059}"/>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1789608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17303E-DBE0-4055-8CDC-20288482B482}"/>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3" name="Footer Placeholder 2">
            <a:extLst>
              <a:ext uri="{FF2B5EF4-FFF2-40B4-BE49-F238E27FC236}">
                <a16:creationId xmlns:a16="http://schemas.microsoft.com/office/drawing/2014/main" id="{2FEC8E26-83B2-4B63-8854-143CFD42AA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035EAD5-B1F0-4716-8A88-81724145D31B}"/>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1330566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3E1ED-9131-4173-9A01-3D3D89D075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C09700-0445-46FF-9D82-C591359221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2B22AD-87F9-4EE3-95B8-818CAFD85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6E60A7-6A45-4335-9105-94CEAB32AED1}"/>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6" name="Footer Placeholder 5">
            <a:extLst>
              <a:ext uri="{FF2B5EF4-FFF2-40B4-BE49-F238E27FC236}">
                <a16:creationId xmlns:a16="http://schemas.microsoft.com/office/drawing/2014/main" id="{59DBA9D1-D8A0-4EB1-8A5E-52B507F36A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09430E-D924-42DE-B40C-8D0FB84C1262}"/>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389662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9CD31-AA4F-49F0-BD37-5A8D61E363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A59FB9-CCB3-4876-8DDA-805EAC3811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ADDD43-5CAE-4681-95A4-FD846B6119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82CB32-5EB4-4E29-ABE0-0BE7617854CF}"/>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6" name="Footer Placeholder 5">
            <a:extLst>
              <a:ext uri="{FF2B5EF4-FFF2-40B4-BE49-F238E27FC236}">
                <a16:creationId xmlns:a16="http://schemas.microsoft.com/office/drawing/2014/main" id="{39F9060E-24E2-4496-809C-C58DF653D6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231782-67B0-4A5C-8941-835DFD63D77D}"/>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3738690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2433E-4779-402F-86F6-4D40D50DAAB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D86AAB-249A-4A5F-ACAF-60CCBE6478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D44BE9-9F39-4206-A1CB-253ECCD56591}"/>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5" name="Footer Placeholder 4">
            <a:extLst>
              <a:ext uri="{FF2B5EF4-FFF2-40B4-BE49-F238E27FC236}">
                <a16:creationId xmlns:a16="http://schemas.microsoft.com/office/drawing/2014/main" id="{C104D9BC-732D-47D1-8895-970E9AE28E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06B839-4466-4480-935E-5D07012901C4}"/>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2926166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60AF9F-ABCC-44FD-BA73-C57D01F5A1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5656E7-22EB-4D4F-966C-8A635E2A970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3D69CF-D757-4558-A429-EBD1F0B1D027}"/>
              </a:ext>
            </a:extLst>
          </p:cNvPr>
          <p:cNvSpPr>
            <a:spLocks noGrp="1"/>
          </p:cNvSpPr>
          <p:nvPr>
            <p:ph type="dt" sz="half" idx="10"/>
          </p:nvPr>
        </p:nvSpPr>
        <p:spPr/>
        <p:txBody>
          <a:bodyPr/>
          <a:lstStyle/>
          <a:p>
            <a:fld id="{DA39846E-D24C-4D63-AE53-1FCC19693DF3}" type="datetimeFigureOut">
              <a:rPr lang="en-GB" smtClean="0"/>
              <a:t>12/05/2020</a:t>
            </a:fld>
            <a:endParaRPr lang="en-GB"/>
          </a:p>
        </p:txBody>
      </p:sp>
      <p:sp>
        <p:nvSpPr>
          <p:cNvPr id="5" name="Footer Placeholder 4">
            <a:extLst>
              <a:ext uri="{FF2B5EF4-FFF2-40B4-BE49-F238E27FC236}">
                <a16:creationId xmlns:a16="http://schemas.microsoft.com/office/drawing/2014/main" id="{E5408076-AD25-41BF-9C31-6D2078BA25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B8DAC4-F169-4A91-BF6A-697947D502E9}"/>
              </a:ext>
            </a:extLst>
          </p:cNvPr>
          <p:cNvSpPr>
            <a:spLocks noGrp="1"/>
          </p:cNvSpPr>
          <p:nvPr>
            <p:ph type="sldNum" sz="quarter" idx="12"/>
          </p:nvPr>
        </p:nvSpPr>
        <p:spPr/>
        <p:txBody>
          <a:bodyPr/>
          <a:lstStyle/>
          <a:p>
            <a:fld id="{ED1FDA85-CD78-45B8-8946-CD5FF925B2F3}" type="slidenum">
              <a:rPr lang="en-GB" smtClean="0"/>
              <a:t>‹#›</a:t>
            </a:fld>
            <a:endParaRPr lang="en-GB"/>
          </a:p>
        </p:txBody>
      </p:sp>
    </p:spTree>
    <p:extLst>
      <p:ext uri="{BB962C8B-B14F-4D97-AF65-F5344CB8AC3E}">
        <p14:creationId xmlns:p14="http://schemas.microsoft.com/office/powerpoint/2010/main" val="4083221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A853D4-C7B4-4593-8846-3F10E22C49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3CD12B-07EC-469D-A00E-6B88195980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CE6395-6A54-4593-B43E-2D2B99867E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39846E-D24C-4D63-AE53-1FCC19693DF3}" type="datetimeFigureOut">
              <a:rPr lang="en-GB" smtClean="0"/>
              <a:t>12/05/2020</a:t>
            </a:fld>
            <a:endParaRPr lang="en-GB"/>
          </a:p>
        </p:txBody>
      </p:sp>
      <p:sp>
        <p:nvSpPr>
          <p:cNvPr id="5" name="Footer Placeholder 4">
            <a:extLst>
              <a:ext uri="{FF2B5EF4-FFF2-40B4-BE49-F238E27FC236}">
                <a16:creationId xmlns:a16="http://schemas.microsoft.com/office/drawing/2014/main" id="{80C8F606-74AF-4A9A-BEDA-14A0C8899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1DE9913-DC25-4B14-98AF-5416F24312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1FDA85-CD78-45B8-8946-CD5FF925B2F3}" type="slidenum">
              <a:rPr lang="en-GB" smtClean="0"/>
              <a:t>‹#›</a:t>
            </a:fld>
            <a:endParaRPr lang="en-GB"/>
          </a:p>
        </p:txBody>
      </p:sp>
    </p:spTree>
    <p:extLst>
      <p:ext uri="{BB962C8B-B14F-4D97-AF65-F5344CB8AC3E}">
        <p14:creationId xmlns:p14="http://schemas.microsoft.com/office/powerpoint/2010/main" val="2746846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solarsystemscope.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solarsystemscope.co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7B23C5D-F513-469D-94AE-D2FB300A62C1}"/>
              </a:ext>
            </a:extLst>
          </p:cNvPr>
          <p:cNvCxnSpPr>
            <a:cxnSpLocks/>
          </p:cNvCxnSpPr>
          <p:nvPr/>
        </p:nvCxnSpPr>
        <p:spPr>
          <a:xfrm>
            <a:off x="6176681" y="0"/>
            <a:ext cx="0" cy="6660776"/>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C766FF5-D440-47AA-A1C0-7347E5F279AA}"/>
              </a:ext>
            </a:extLst>
          </p:cNvPr>
          <p:cNvCxnSpPr>
            <a:cxnSpLocks/>
          </p:cNvCxnSpPr>
          <p:nvPr/>
        </p:nvCxnSpPr>
        <p:spPr>
          <a:xfrm>
            <a:off x="932329" y="3263153"/>
            <a:ext cx="10452847"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648E63D-6C2D-4975-91F1-0CC4D48AEC39}"/>
              </a:ext>
            </a:extLst>
          </p:cNvPr>
          <p:cNvSpPr txBox="1"/>
          <p:nvPr/>
        </p:nvSpPr>
        <p:spPr>
          <a:xfrm>
            <a:off x="2662517" y="519953"/>
            <a:ext cx="1260923" cy="369332"/>
          </a:xfrm>
          <a:prstGeom prst="rect">
            <a:avLst/>
          </a:prstGeom>
          <a:noFill/>
        </p:spPr>
        <p:txBody>
          <a:bodyPr wrap="none" rtlCol="0">
            <a:spAutoFit/>
          </a:bodyPr>
          <a:lstStyle/>
          <a:p>
            <a:r>
              <a:rPr lang="en-GB" b="1" dirty="0">
                <a:solidFill>
                  <a:srgbClr val="0070C0"/>
                </a:solidFill>
              </a:rPr>
              <a:t>Last Lesson</a:t>
            </a:r>
          </a:p>
        </p:txBody>
      </p:sp>
      <p:sp>
        <p:nvSpPr>
          <p:cNvPr id="10" name="TextBox 9">
            <a:extLst>
              <a:ext uri="{FF2B5EF4-FFF2-40B4-BE49-F238E27FC236}">
                <a16:creationId xmlns:a16="http://schemas.microsoft.com/office/drawing/2014/main" id="{5F296835-152B-4CD0-843F-3081B2B88957}"/>
              </a:ext>
            </a:extLst>
          </p:cNvPr>
          <p:cNvSpPr txBox="1"/>
          <p:nvPr/>
        </p:nvSpPr>
        <p:spPr>
          <a:xfrm>
            <a:off x="8268560" y="519953"/>
            <a:ext cx="1111138" cy="369332"/>
          </a:xfrm>
          <a:prstGeom prst="rect">
            <a:avLst/>
          </a:prstGeom>
          <a:noFill/>
        </p:spPr>
        <p:txBody>
          <a:bodyPr wrap="none" rtlCol="0">
            <a:spAutoFit/>
          </a:bodyPr>
          <a:lstStyle/>
          <a:p>
            <a:r>
              <a:rPr lang="en-GB" b="1" dirty="0">
                <a:solidFill>
                  <a:srgbClr val="0070C0"/>
                </a:solidFill>
              </a:rPr>
              <a:t>Last Topic</a:t>
            </a:r>
          </a:p>
        </p:txBody>
      </p:sp>
      <p:sp>
        <p:nvSpPr>
          <p:cNvPr id="11" name="TextBox 10">
            <a:extLst>
              <a:ext uri="{FF2B5EF4-FFF2-40B4-BE49-F238E27FC236}">
                <a16:creationId xmlns:a16="http://schemas.microsoft.com/office/drawing/2014/main" id="{62D1AE0A-F3B6-4220-A538-8B63F9B517B0}"/>
              </a:ext>
            </a:extLst>
          </p:cNvPr>
          <p:cNvSpPr txBox="1"/>
          <p:nvPr/>
        </p:nvSpPr>
        <p:spPr>
          <a:xfrm>
            <a:off x="2662517" y="3410181"/>
            <a:ext cx="1751505" cy="369332"/>
          </a:xfrm>
          <a:prstGeom prst="rect">
            <a:avLst/>
          </a:prstGeom>
          <a:noFill/>
        </p:spPr>
        <p:txBody>
          <a:bodyPr wrap="none" rtlCol="0">
            <a:spAutoFit/>
          </a:bodyPr>
          <a:lstStyle/>
          <a:p>
            <a:r>
              <a:rPr lang="en-GB" b="1" dirty="0">
                <a:solidFill>
                  <a:srgbClr val="0070C0"/>
                </a:solidFill>
              </a:rPr>
              <a:t>Before half term</a:t>
            </a:r>
          </a:p>
        </p:txBody>
      </p:sp>
      <p:sp>
        <p:nvSpPr>
          <p:cNvPr id="12" name="TextBox 11">
            <a:extLst>
              <a:ext uri="{FF2B5EF4-FFF2-40B4-BE49-F238E27FC236}">
                <a16:creationId xmlns:a16="http://schemas.microsoft.com/office/drawing/2014/main" id="{F1D86DE6-1A47-4192-A08E-498E0881D984}"/>
              </a:ext>
            </a:extLst>
          </p:cNvPr>
          <p:cNvSpPr txBox="1"/>
          <p:nvPr/>
        </p:nvSpPr>
        <p:spPr>
          <a:xfrm>
            <a:off x="8289105" y="3362654"/>
            <a:ext cx="1232517" cy="369332"/>
          </a:xfrm>
          <a:prstGeom prst="rect">
            <a:avLst/>
          </a:prstGeom>
          <a:noFill/>
        </p:spPr>
        <p:txBody>
          <a:bodyPr wrap="none" rtlCol="0">
            <a:spAutoFit/>
          </a:bodyPr>
          <a:lstStyle/>
          <a:p>
            <a:r>
              <a:rPr lang="en-GB" b="1" dirty="0">
                <a:solidFill>
                  <a:srgbClr val="0070C0"/>
                </a:solidFill>
              </a:rPr>
              <a:t>September</a:t>
            </a:r>
          </a:p>
        </p:txBody>
      </p:sp>
      <p:sp>
        <p:nvSpPr>
          <p:cNvPr id="14" name="TextBox 13">
            <a:extLst>
              <a:ext uri="{FF2B5EF4-FFF2-40B4-BE49-F238E27FC236}">
                <a16:creationId xmlns:a16="http://schemas.microsoft.com/office/drawing/2014/main" id="{D5623FF8-81F5-4D70-B838-5CED3ED2239D}"/>
              </a:ext>
            </a:extLst>
          </p:cNvPr>
          <p:cNvSpPr txBox="1"/>
          <p:nvPr/>
        </p:nvSpPr>
        <p:spPr>
          <a:xfrm>
            <a:off x="1757082" y="1036312"/>
            <a:ext cx="3207417" cy="369332"/>
          </a:xfrm>
          <a:prstGeom prst="rect">
            <a:avLst/>
          </a:prstGeom>
          <a:noFill/>
        </p:spPr>
        <p:txBody>
          <a:bodyPr wrap="none" rtlCol="0">
            <a:spAutoFit/>
          </a:bodyPr>
          <a:lstStyle/>
          <a:p>
            <a:r>
              <a:rPr lang="en-GB" dirty="0"/>
              <a:t>What is the name of our galaxy?</a:t>
            </a:r>
          </a:p>
        </p:txBody>
      </p:sp>
      <p:sp>
        <p:nvSpPr>
          <p:cNvPr id="15" name="TextBox 14">
            <a:extLst>
              <a:ext uri="{FF2B5EF4-FFF2-40B4-BE49-F238E27FC236}">
                <a16:creationId xmlns:a16="http://schemas.microsoft.com/office/drawing/2014/main" id="{09860D74-9059-40A3-A498-51045F311D5E}"/>
              </a:ext>
            </a:extLst>
          </p:cNvPr>
          <p:cNvSpPr txBox="1"/>
          <p:nvPr/>
        </p:nvSpPr>
        <p:spPr>
          <a:xfrm>
            <a:off x="7177220" y="1036311"/>
            <a:ext cx="3912115" cy="646331"/>
          </a:xfrm>
          <a:prstGeom prst="rect">
            <a:avLst/>
          </a:prstGeom>
          <a:noFill/>
        </p:spPr>
        <p:txBody>
          <a:bodyPr wrap="square" rtlCol="0">
            <a:spAutoFit/>
          </a:bodyPr>
          <a:lstStyle/>
          <a:p>
            <a:r>
              <a:rPr lang="en-GB" dirty="0"/>
              <a:t>What is made when magnesium reacts with oxygen?</a:t>
            </a:r>
          </a:p>
        </p:txBody>
      </p:sp>
      <p:sp>
        <p:nvSpPr>
          <p:cNvPr id="16" name="TextBox 15">
            <a:extLst>
              <a:ext uri="{FF2B5EF4-FFF2-40B4-BE49-F238E27FC236}">
                <a16:creationId xmlns:a16="http://schemas.microsoft.com/office/drawing/2014/main" id="{B18096C3-1412-4CF4-8400-245B93397922}"/>
              </a:ext>
            </a:extLst>
          </p:cNvPr>
          <p:cNvSpPr txBox="1"/>
          <p:nvPr/>
        </p:nvSpPr>
        <p:spPr>
          <a:xfrm>
            <a:off x="1689270" y="4118355"/>
            <a:ext cx="3806096" cy="646331"/>
          </a:xfrm>
          <a:prstGeom prst="rect">
            <a:avLst/>
          </a:prstGeom>
          <a:noFill/>
        </p:spPr>
        <p:txBody>
          <a:bodyPr wrap="square" rtlCol="0">
            <a:spAutoFit/>
          </a:bodyPr>
          <a:lstStyle/>
          <a:p>
            <a:r>
              <a:rPr lang="en-GB" dirty="0"/>
              <a:t>What colour will universal indicator turn in a strong acid?</a:t>
            </a:r>
          </a:p>
        </p:txBody>
      </p:sp>
      <p:sp>
        <p:nvSpPr>
          <p:cNvPr id="17" name="TextBox 16">
            <a:extLst>
              <a:ext uri="{FF2B5EF4-FFF2-40B4-BE49-F238E27FC236}">
                <a16:creationId xmlns:a16="http://schemas.microsoft.com/office/drawing/2014/main" id="{7B4529CF-E768-45B4-BE76-3C2822859EA6}"/>
              </a:ext>
            </a:extLst>
          </p:cNvPr>
          <p:cNvSpPr txBox="1"/>
          <p:nvPr/>
        </p:nvSpPr>
        <p:spPr>
          <a:xfrm>
            <a:off x="7388864" y="4109390"/>
            <a:ext cx="3350843" cy="923330"/>
          </a:xfrm>
          <a:prstGeom prst="rect">
            <a:avLst/>
          </a:prstGeom>
          <a:noFill/>
        </p:spPr>
        <p:txBody>
          <a:bodyPr wrap="square" rtlCol="0">
            <a:spAutoFit/>
          </a:bodyPr>
          <a:lstStyle/>
          <a:p>
            <a:r>
              <a:rPr lang="en-GB" dirty="0"/>
              <a:t>If some gas is put into a smaller container, what happens to the pressure?</a:t>
            </a:r>
          </a:p>
        </p:txBody>
      </p:sp>
      <p:pic>
        <p:nvPicPr>
          <p:cNvPr id="19" name="Picture 18" descr="A picture containing sweet, food&#10;&#10;Description automatically generated">
            <a:extLst>
              <a:ext uri="{FF2B5EF4-FFF2-40B4-BE49-F238E27FC236}">
                <a16:creationId xmlns:a16="http://schemas.microsoft.com/office/drawing/2014/main" id="{FDA33E51-6D1A-4686-8BB0-C73C98E86E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365" y="1469316"/>
            <a:ext cx="4514850" cy="1543050"/>
          </a:xfrm>
          <a:prstGeom prst="rect">
            <a:avLst/>
          </a:prstGeom>
        </p:spPr>
      </p:pic>
      <p:pic>
        <p:nvPicPr>
          <p:cNvPr id="21" name="Picture 20" descr="A picture containing star&#10;&#10;Description automatically generated">
            <a:extLst>
              <a:ext uri="{FF2B5EF4-FFF2-40B4-BE49-F238E27FC236}">
                <a16:creationId xmlns:a16="http://schemas.microsoft.com/office/drawing/2014/main" id="{9CE530F1-F36B-40D6-9B30-CADBAA1AE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4129" y="1459964"/>
            <a:ext cx="1656791" cy="1656791"/>
          </a:xfrm>
          <a:prstGeom prst="rect">
            <a:avLst/>
          </a:prstGeom>
        </p:spPr>
      </p:pic>
      <p:pic>
        <p:nvPicPr>
          <p:cNvPr id="23" name="Picture 22" descr="A picture containing person, outdoor, kite, holding&#10;&#10;Description automatically generated">
            <a:extLst>
              <a:ext uri="{FF2B5EF4-FFF2-40B4-BE49-F238E27FC236}">
                <a16:creationId xmlns:a16="http://schemas.microsoft.com/office/drawing/2014/main" id="{2BE590ED-3707-4CDD-9C48-895A825188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6085" y="4955107"/>
            <a:ext cx="2566626" cy="1705669"/>
          </a:xfrm>
          <a:prstGeom prst="rect">
            <a:avLst/>
          </a:prstGeom>
        </p:spPr>
      </p:pic>
      <p:pic>
        <p:nvPicPr>
          <p:cNvPr id="25" name="Picture 24" descr="A picture containing black, train, photo, old&#10;&#10;Description automatically generated">
            <a:extLst>
              <a:ext uri="{FF2B5EF4-FFF2-40B4-BE49-F238E27FC236}">
                <a16:creationId xmlns:a16="http://schemas.microsoft.com/office/drawing/2014/main" id="{A5FAD5C2-5709-4957-A284-5F6A1C7373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0652" y="5060924"/>
            <a:ext cx="2506984" cy="1666034"/>
          </a:xfrm>
          <a:prstGeom prst="rect">
            <a:avLst/>
          </a:prstGeom>
        </p:spPr>
      </p:pic>
      <p:sp>
        <p:nvSpPr>
          <p:cNvPr id="26" name="TextBox 25">
            <a:extLst>
              <a:ext uri="{FF2B5EF4-FFF2-40B4-BE49-F238E27FC236}">
                <a16:creationId xmlns:a16="http://schemas.microsoft.com/office/drawing/2014/main" id="{15C4F5B7-CDEE-4CD8-9A8D-C1B63385F235}"/>
              </a:ext>
            </a:extLst>
          </p:cNvPr>
          <p:cNvSpPr txBox="1"/>
          <p:nvPr/>
        </p:nvSpPr>
        <p:spPr>
          <a:xfrm>
            <a:off x="15070" y="20648"/>
            <a:ext cx="1260908" cy="2031325"/>
          </a:xfrm>
          <a:prstGeom prst="rect">
            <a:avLst/>
          </a:prstGeom>
          <a:noFill/>
        </p:spPr>
        <p:txBody>
          <a:bodyPr wrap="square" rtlCol="0">
            <a:spAutoFit/>
          </a:bodyPr>
          <a:lstStyle/>
          <a:p>
            <a:r>
              <a:rPr lang="en-GB" dirty="0">
                <a:solidFill>
                  <a:srgbClr val="FF0000"/>
                </a:solidFill>
              </a:rPr>
              <a:t>Complete the retrieval quiz to see what you can remember.</a:t>
            </a:r>
          </a:p>
        </p:txBody>
      </p:sp>
    </p:spTree>
    <p:extLst>
      <p:ext uri="{BB962C8B-B14F-4D97-AF65-F5344CB8AC3E}">
        <p14:creationId xmlns:p14="http://schemas.microsoft.com/office/powerpoint/2010/main" val="24952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7B23C5D-F513-469D-94AE-D2FB300A62C1}"/>
              </a:ext>
            </a:extLst>
          </p:cNvPr>
          <p:cNvCxnSpPr>
            <a:cxnSpLocks/>
          </p:cNvCxnSpPr>
          <p:nvPr/>
        </p:nvCxnSpPr>
        <p:spPr>
          <a:xfrm>
            <a:off x="6176681" y="0"/>
            <a:ext cx="0" cy="6660776"/>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C766FF5-D440-47AA-A1C0-7347E5F279AA}"/>
              </a:ext>
            </a:extLst>
          </p:cNvPr>
          <p:cNvCxnSpPr>
            <a:cxnSpLocks/>
          </p:cNvCxnSpPr>
          <p:nvPr/>
        </p:nvCxnSpPr>
        <p:spPr>
          <a:xfrm>
            <a:off x="932329" y="3263153"/>
            <a:ext cx="10452847"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648E63D-6C2D-4975-91F1-0CC4D48AEC39}"/>
              </a:ext>
            </a:extLst>
          </p:cNvPr>
          <p:cNvSpPr txBox="1"/>
          <p:nvPr/>
        </p:nvSpPr>
        <p:spPr>
          <a:xfrm>
            <a:off x="2662517" y="519953"/>
            <a:ext cx="1260923" cy="369332"/>
          </a:xfrm>
          <a:prstGeom prst="rect">
            <a:avLst/>
          </a:prstGeom>
          <a:noFill/>
        </p:spPr>
        <p:txBody>
          <a:bodyPr wrap="none" rtlCol="0">
            <a:spAutoFit/>
          </a:bodyPr>
          <a:lstStyle/>
          <a:p>
            <a:r>
              <a:rPr lang="en-GB" b="1" dirty="0">
                <a:solidFill>
                  <a:srgbClr val="0070C0"/>
                </a:solidFill>
              </a:rPr>
              <a:t>Last Lesson</a:t>
            </a:r>
          </a:p>
        </p:txBody>
      </p:sp>
      <p:sp>
        <p:nvSpPr>
          <p:cNvPr id="10" name="TextBox 9">
            <a:extLst>
              <a:ext uri="{FF2B5EF4-FFF2-40B4-BE49-F238E27FC236}">
                <a16:creationId xmlns:a16="http://schemas.microsoft.com/office/drawing/2014/main" id="{5F296835-152B-4CD0-843F-3081B2B88957}"/>
              </a:ext>
            </a:extLst>
          </p:cNvPr>
          <p:cNvSpPr txBox="1"/>
          <p:nvPr/>
        </p:nvSpPr>
        <p:spPr>
          <a:xfrm>
            <a:off x="8268560" y="519953"/>
            <a:ext cx="1111138" cy="369332"/>
          </a:xfrm>
          <a:prstGeom prst="rect">
            <a:avLst/>
          </a:prstGeom>
          <a:noFill/>
        </p:spPr>
        <p:txBody>
          <a:bodyPr wrap="none" rtlCol="0">
            <a:spAutoFit/>
          </a:bodyPr>
          <a:lstStyle/>
          <a:p>
            <a:r>
              <a:rPr lang="en-GB" b="1" dirty="0">
                <a:solidFill>
                  <a:srgbClr val="0070C0"/>
                </a:solidFill>
              </a:rPr>
              <a:t>Last Topic</a:t>
            </a:r>
          </a:p>
        </p:txBody>
      </p:sp>
      <p:sp>
        <p:nvSpPr>
          <p:cNvPr id="11" name="TextBox 10">
            <a:extLst>
              <a:ext uri="{FF2B5EF4-FFF2-40B4-BE49-F238E27FC236}">
                <a16:creationId xmlns:a16="http://schemas.microsoft.com/office/drawing/2014/main" id="{62D1AE0A-F3B6-4220-A538-8B63F9B517B0}"/>
              </a:ext>
            </a:extLst>
          </p:cNvPr>
          <p:cNvSpPr txBox="1"/>
          <p:nvPr/>
        </p:nvSpPr>
        <p:spPr>
          <a:xfrm>
            <a:off x="2662517" y="3410181"/>
            <a:ext cx="1751505" cy="369332"/>
          </a:xfrm>
          <a:prstGeom prst="rect">
            <a:avLst/>
          </a:prstGeom>
          <a:noFill/>
        </p:spPr>
        <p:txBody>
          <a:bodyPr wrap="none" rtlCol="0">
            <a:spAutoFit/>
          </a:bodyPr>
          <a:lstStyle/>
          <a:p>
            <a:r>
              <a:rPr lang="en-GB" b="1" dirty="0">
                <a:solidFill>
                  <a:srgbClr val="0070C0"/>
                </a:solidFill>
              </a:rPr>
              <a:t>Before half term</a:t>
            </a:r>
          </a:p>
        </p:txBody>
      </p:sp>
      <p:sp>
        <p:nvSpPr>
          <p:cNvPr id="12" name="TextBox 11">
            <a:extLst>
              <a:ext uri="{FF2B5EF4-FFF2-40B4-BE49-F238E27FC236}">
                <a16:creationId xmlns:a16="http://schemas.microsoft.com/office/drawing/2014/main" id="{F1D86DE6-1A47-4192-A08E-498E0881D984}"/>
              </a:ext>
            </a:extLst>
          </p:cNvPr>
          <p:cNvSpPr txBox="1"/>
          <p:nvPr/>
        </p:nvSpPr>
        <p:spPr>
          <a:xfrm>
            <a:off x="8289105" y="3362654"/>
            <a:ext cx="1232517" cy="369332"/>
          </a:xfrm>
          <a:prstGeom prst="rect">
            <a:avLst/>
          </a:prstGeom>
          <a:noFill/>
        </p:spPr>
        <p:txBody>
          <a:bodyPr wrap="none" rtlCol="0">
            <a:spAutoFit/>
          </a:bodyPr>
          <a:lstStyle/>
          <a:p>
            <a:r>
              <a:rPr lang="en-GB" b="1" dirty="0">
                <a:solidFill>
                  <a:srgbClr val="0070C0"/>
                </a:solidFill>
              </a:rPr>
              <a:t>September</a:t>
            </a:r>
          </a:p>
        </p:txBody>
      </p:sp>
      <p:sp>
        <p:nvSpPr>
          <p:cNvPr id="14" name="TextBox 13">
            <a:extLst>
              <a:ext uri="{FF2B5EF4-FFF2-40B4-BE49-F238E27FC236}">
                <a16:creationId xmlns:a16="http://schemas.microsoft.com/office/drawing/2014/main" id="{D5623FF8-81F5-4D70-B838-5CED3ED2239D}"/>
              </a:ext>
            </a:extLst>
          </p:cNvPr>
          <p:cNvSpPr txBox="1"/>
          <p:nvPr/>
        </p:nvSpPr>
        <p:spPr>
          <a:xfrm>
            <a:off x="1757082" y="1036312"/>
            <a:ext cx="3260316" cy="646331"/>
          </a:xfrm>
          <a:prstGeom prst="rect">
            <a:avLst/>
          </a:prstGeom>
          <a:noFill/>
        </p:spPr>
        <p:txBody>
          <a:bodyPr wrap="none" rtlCol="0">
            <a:spAutoFit/>
          </a:bodyPr>
          <a:lstStyle/>
          <a:p>
            <a:r>
              <a:rPr lang="en-GB" dirty="0"/>
              <a:t>What is the name of our galaxy? </a:t>
            </a:r>
          </a:p>
          <a:p>
            <a:r>
              <a:rPr lang="en-GB" dirty="0">
                <a:solidFill>
                  <a:srgbClr val="FF0000"/>
                </a:solidFill>
              </a:rPr>
              <a:t>The Milky Way</a:t>
            </a:r>
          </a:p>
        </p:txBody>
      </p:sp>
      <p:sp>
        <p:nvSpPr>
          <p:cNvPr id="15" name="TextBox 14">
            <a:extLst>
              <a:ext uri="{FF2B5EF4-FFF2-40B4-BE49-F238E27FC236}">
                <a16:creationId xmlns:a16="http://schemas.microsoft.com/office/drawing/2014/main" id="{09860D74-9059-40A3-A498-51045F311D5E}"/>
              </a:ext>
            </a:extLst>
          </p:cNvPr>
          <p:cNvSpPr txBox="1"/>
          <p:nvPr/>
        </p:nvSpPr>
        <p:spPr>
          <a:xfrm>
            <a:off x="7177220" y="1036311"/>
            <a:ext cx="3912115" cy="646331"/>
          </a:xfrm>
          <a:prstGeom prst="rect">
            <a:avLst/>
          </a:prstGeom>
          <a:noFill/>
        </p:spPr>
        <p:txBody>
          <a:bodyPr wrap="square" rtlCol="0">
            <a:spAutoFit/>
          </a:bodyPr>
          <a:lstStyle/>
          <a:p>
            <a:r>
              <a:rPr lang="en-GB" dirty="0"/>
              <a:t>What is made when magnesium reacts with oxygen? </a:t>
            </a:r>
            <a:r>
              <a:rPr lang="en-GB" dirty="0">
                <a:solidFill>
                  <a:srgbClr val="FF0000"/>
                </a:solidFill>
              </a:rPr>
              <a:t>Magnesium oxide</a:t>
            </a:r>
          </a:p>
        </p:txBody>
      </p:sp>
      <p:sp>
        <p:nvSpPr>
          <p:cNvPr id="16" name="TextBox 15">
            <a:extLst>
              <a:ext uri="{FF2B5EF4-FFF2-40B4-BE49-F238E27FC236}">
                <a16:creationId xmlns:a16="http://schemas.microsoft.com/office/drawing/2014/main" id="{B18096C3-1412-4CF4-8400-245B93397922}"/>
              </a:ext>
            </a:extLst>
          </p:cNvPr>
          <p:cNvSpPr txBox="1"/>
          <p:nvPr/>
        </p:nvSpPr>
        <p:spPr>
          <a:xfrm>
            <a:off x="1689270" y="4118355"/>
            <a:ext cx="3806096" cy="646331"/>
          </a:xfrm>
          <a:prstGeom prst="rect">
            <a:avLst/>
          </a:prstGeom>
          <a:noFill/>
        </p:spPr>
        <p:txBody>
          <a:bodyPr wrap="square" rtlCol="0">
            <a:spAutoFit/>
          </a:bodyPr>
          <a:lstStyle/>
          <a:p>
            <a:r>
              <a:rPr lang="en-GB" dirty="0"/>
              <a:t>What colour will universal indicator turn in a strong acid? </a:t>
            </a:r>
            <a:r>
              <a:rPr lang="en-GB" dirty="0">
                <a:solidFill>
                  <a:srgbClr val="FF0000"/>
                </a:solidFill>
              </a:rPr>
              <a:t>Red</a:t>
            </a:r>
          </a:p>
        </p:txBody>
      </p:sp>
      <p:sp>
        <p:nvSpPr>
          <p:cNvPr id="17" name="TextBox 16">
            <a:extLst>
              <a:ext uri="{FF2B5EF4-FFF2-40B4-BE49-F238E27FC236}">
                <a16:creationId xmlns:a16="http://schemas.microsoft.com/office/drawing/2014/main" id="{7B4529CF-E768-45B4-BE76-3C2822859EA6}"/>
              </a:ext>
            </a:extLst>
          </p:cNvPr>
          <p:cNvSpPr txBox="1"/>
          <p:nvPr/>
        </p:nvSpPr>
        <p:spPr>
          <a:xfrm>
            <a:off x="6536450" y="3937651"/>
            <a:ext cx="3350843" cy="1754326"/>
          </a:xfrm>
          <a:prstGeom prst="rect">
            <a:avLst/>
          </a:prstGeom>
          <a:noFill/>
        </p:spPr>
        <p:txBody>
          <a:bodyPr wrap="square" rtlCol="0">
            <a:spAutoFit/>
          </a:bodyPr>
          <a:lstStyle/>
          <a:p>
            <a:r>
              <a:rPr lang="en-GB" dirty="0"/>
              <a:t>If some gas is put into a smaller container, what happens to the pressure? </a:t>
            </a:r>
            <a:r>
              <a:rPr lang="en-GB" dirty="0">
                <a:solidFill>
                  <a:srgbClr val="FF0000"/>
                </a:solidFill>
              </a:rPr>
              <a:t>The pressure will increase, as there will be less space, therefore more collisions with the walls.</a:t>
            </a:r>
          </a:p>
        </p:txBody>
      </p:sp>
      <p:pic>
        <p:nvPicPr>
          <p:cNvPr id="19" name="Picture 18" descr="A picture containing sweet, food&#10;&#10;Description automatically generated">
            <a:extLst>
              <a:ext uri="{FF2B5EF4-FFF2-40B4-BE49-F238E27FC236}">
                <a16:creationId xmlns:a16="http://schemas.microsoft.com/office/drawing/2014/main" id="{FDA33E51-6D1A-4686-8BB0-C73C98E86E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2190" y="1676710"/>
            <a:ext cx="4514850" cy="1543050"/>
          </a:xfrm>
          <a:prstGeom prst="rect">
            <a:avLst/>
          </a:prstGeom>
        </p:spPr>
      </p:pic>
      <p:pic>
        <p:nvPicPr>
          <p:cNvPr id="21" name="Picture 20" descr="A picture containing star&#10;&#10;Description automatically generated">
            <a:extLst>
              <a:ext uri="{FF2B5EF4-FFF2-40B4-BE49-F238E27FC236}">
                <a16:creationId xmlns:a16="http://schemas.microsoft.com/office/drawing/2014/main" id="{9CE530F1-F36B-40D6-9B30-CADBAA1AE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07636" y="1417660"/>
            <a:ext cx="1656791" cy="1656791"/>
          </a:xfrm>
          <a:prstGeom prst="rect">
            <a:avLst/>
          </a:prstGeom>
        </p:spPr>
      </p:pic>
      <p:pic>
        <p:nvPicPr>
          <p:cNvPr id="23" name="Picture 22" descr="A picture containing person, outdoor, kite, holding&#10;&#10;Description automatically generated">
            <a:extLst>
              <a:ext uri="{FF2B5EF4-FFF2-40B4-BE49-F238E27FC236}">
                <a16:creationId xmlns:a16="http://schemas.microsoft.com/office/drawing/2014/main" id="{2BE590ED-3707-4CDD-9C48-895A825188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6085" y="4955107"/>
            <a:ext cx="2566626" cy="1705669"/>
          </a:xfrm>
          <a:prstGeom prst="rect">
            <a:avLst/>
          </a:prstGeom>
        </p:spPr>
      </p:pic>
      <p:pic>
        <p:nvPicPr>
          <p:cNvPr id="25" name="Picture 24" descr="A picture containing black, train, photo, old&#10;&#10;Description automatically generated">
            <a:extLst>
              <a:ext uri="{FF2B5EF4-FFF2-40B4-BE49-F238E27FC236}">
                <a16:creationId xmlns:a16="http://schemas.microsoft.com/office/drawing/2014/main" id="{A5FAD5C2-5709-4957-A284-5F6A1C7373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35843" y="5193107"/>
            <a:ext cx="2506984" cy="1666034"/>
          </a:xfrm>
          <a:prstGeom prst="rect">
            <a:avLst/>
          </a:prstGeom>
        </p:spPr>
      </p:pic>
    </p:spTree>
    <p:extLst>
      <p:ext uri="{BB962C8B-B14F-4D97-AF65-F5344CB8AC3E}">
        <p14:creationId xmlns:p14="http://schemas.microsoft.com/office/powerpoint/2010/main" val="3185549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EF116-C229-4E3C-870F-9F705105A47C}"/>
              </a:ext>
            </a:extLst>
          </p:cNvPr>
          <p:cNvSpPr>
            <a:spLocks noGrp="1"/>
          </p:cNvSpPr>
          <p:nvPr>
            <p:ph type="title"/>
          </p:nvPr>
        </p:nvSpPr>
        <p:spPr/>
        <p:txBody>
          <a:bodyPr/>
          <a:lstStyle/>
          <a:p>
            <a:r>
              <a:rPr lang="en-GB" dirty="0"/>
              <a:t>Our Solar System</a:t>
            </a:r>
          </a:p>
        </p:txBody>
      </p:sp>
      <p:sp>
        <p:nvSpPr>
          <p:cNvPr id="3" name="Content Placeholder 2">
            <a:extLst>
              <a:ext uri="{FF2B5EF4-FFF2-40B4-BE49-F238E27FC236}">
                <a16:creationId xmlns:a16="http://schemas.microsoft.com/office/drawing/2014/main" id="{B0C50E58-8DB7-4716-991F-F166552D38D4}"/>
              </a:ext>
            </a:extLst>
          </p:cNvPr>
          <p:cNvSpPr>
            <a:spLocks noGrp="1"/>
          </p:cNvSpPr>
          <p:nvPr>
            <p:ph idx="1"/>
          </p:nvPr>
        </p:nvSpPr>
        <p:spPr/>
        <p:txBody>
          <a:bodyPr/>
          <a:lstStyle/>
          <a:p>
            <a:r>
              <a:rPr lang="en-GB" dirty="0"/>
              <a:t>To describe the model of our solar system</a:t>
            </a:r>
          </a:p>
          <a:p>
            <a:r>
              <a:rPr lang="en-GB" dirty="0"/>
              <a:t>To recall the order of the planets in our solar system</a:t>
            </a:r>
          </a:p>
          <a:p>
            <a:r>
              <a:rPr lang="en-GB" dirty="0"/>
              <a:t>To explain why we see objects in our solar system, and why they appear to move as they do</a:t>
            </a:r>
          </a:p>
        </p:txBody>
      </p:sp>
    </p:spTree>
    <p:extLst>
      <p:ext uri="{BB962C8B-B14F-4D97-AF65-F5344CB8AC3E}">
        <p14:creationId xmlns:p14="http://schemas.microsoft.com/office/powerpoint/2010/main" val="1446357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AAAE1-A760-452F-AA53-CE0A22A6981A}"/>
              </a:ext>
            </a:extLst>
          </p:cNvPr>
          <p:cNvSpPr>
            <a:spLocks noGrp="1"/>
          </p:cNvSpPr>
          <p:nvPr>
            <p:ph type="title"/>
          </p:nvPr>
        </p:nvSpPr>
        <p:spPr/>
        <p:txBody>
          <a:bodyPr/>
          <a:lstStyle/>
          <a:p>
            <a:r>
              <a:rPr lang="en-GB" dirty="0"/>
              <a:t>Our Solar System</a:t>
            </a:r>
          </a:p>
        </p:txBody>
      </p:sp>
      <p:pic>
        <p:nvPicPr>
          <p:cNvPr id="5" name="Content Placeholder 4" descr="A close up of a logo&#10;&#10;Description automatically generated">
            <a:extLst>
              <a:ext uri="{FF2B5EF4-FFF2-40B4-BE49-F238E27FC236}">
                <a16:creationId xmlns:a16="http://schemas.microsoft.com/office/drawing/2014/main" id="{ADDF8628-0E4C-462B-96D6-2BF326B6147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34506" y="1690688"/>
            <a:ext cx="6157494" cy="2865368"/>
          </a:xfrm>
        </p:spPr>
      </p:pic>
      <p:sp>
        <p:nvSpPr>
          <p:cNvPr id="6" name="Content Placeholder 2">
            <a:extLst>
              <a:ext uri="{FF2B5EF4-FFF2-40B4-BE49-F238E27FC236}">
                <a16:creationId xmlns:a16="http://schemas.microsoft.com/office/drawing/2014/main" id="{52B8CCCE-C056-47F5-B3D2-924D8C855CB3}"/>
              </a:ext>
            </a:extLst>
          </p:cNvPr>
          <p:cNvSpPr txBox="1">
            <a:spLocks/>
          </p:cNvSpPr>
          <p:nvPr/>
        </p:nvSpPr>
        <p:spPr>
          <a:xfrm>
            <a:off x="927526" y="1690688"/>
            <a:ext cx="5017655" cy="4510520"/>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Hopefully you are already familiar with the planets in our solar system and that they orbit the sun.</a:t>
            </a:r>
          </a:p>
          <a:p>
            <a:r>
              <a:rPr lang="en-GB" dirty="0"/>
              <a:t>You need to know the order of the planets: </a:t>
            </a:r>
            <a:r>
              <a:rPr lang="en-GB" b="1" dirty="0">
                <a:solidFill>
                  <a:srgbClr val="FF0000"/>
                </a:solidFill>
              </a:rPr>
              <a:t>Mercury, Venus, Earth, Mars, Jupiter, Saturn, Uranus, Neptune</a:t>
            </a:r>
          </a:p>
          <a:p>
            <a:r>
              <a:rPr lang="en-GB" dirty="0"/>
              <a:t>Before Pluto was downgraded to a dwarf planet, people used to remember the order by the mnemonic “my very easy method just speeds up naming planets”. </a:t>
            </a:r>
            <a:r>
              <a:rPr lang="en-GB" b="1" dirty="0">
                <a:solidFill>
                  <a:srgbClr val="FF0000"/>
                </a:solidFill>
              </a:rPr>
              <a:t>Can you come up with your own mnemonic to remember the order?</a:t>
            </a:r>
          </a:p>
        </p:txBody>
      </p:sp>
    </p:spTree>
    <p:extLst>
      <p:ext uri="{BB962C8B-B14F-4D97-AF65-F5344CB8AC3E}">
        <p14:creationId xmlns:p14="http://schemas.microsoft.com/office/powerpoint/2010/main" val="2045927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7FF48-0E15-471E-A031-D288F2F44A54}"/>
              </a:ext>
            </a:extLst>
          </p:cNvPr>
          <p:cNvSpPr>
            <a:spLocks noGrp="1"/>
          </p:cNvSpPr>
          <p:nvPr>
            <p:ph type="title"/>
          </p:nvPr>
        </p:nvSpPr>
        <p:spPr/>
        <p:txBody>
          <a:bodyPr/>
          <a:lstStyle/>
          <a:p>
            <a:r>
              <a:rPr lang="en-GB" dirty="0"/>
              <a:t>Exploring Our Solar System</a:t>
            </a:r>
          </a:p>
        </p:txBody>
      </p:sp>
      <p:sp>
        <p:nvSpPr>
          <p:cNvPr id="3" name="Content Placeholder 2">
            <a:extLst>
              <a:ext uri="{FF2B5EF4-FFF2-40B4-BE49-F238E27FC236}">
                <a16:creationId xmlns:a16="http://schemas.microsoft.com/office/drawing/2014/main" id="{8BEBC523-9549-4281-9E69-EE74F1589B36}"/>
              </a:ext>
            </a:extLst>
          </p:cNvPr>
          <p:cNvSpPr>
            <a:spLocks noGrp="1"/>
          </p:cNvSpPr>
          <p:nvPr>
            <p:ph idx="1"/>
          </p:nvPr>
        </p:nvSpPr>
        <p:spPr>
          <a:xfrm>
            <a:off x="690418" y="1557769"/>
            <a:ext cx="10515600" cy="4351338"/>
          </a:xfrm>
        </p:spPr>
        <p:txBody>
          <a:bodyPr>
            <a:normAutofit fontScale="70000" lnSpcReduction="20000"/>
          </a:bodyPr>
          <a:lstStyle/>
          <a:p>
            <a:r>
              <a:rPr lang="en-GB" dirty="0"/>
              <a:t>Visit the website </a:t>
            </a:r>
            <a:r>
              <a:rPr lang="en-GB" dirty="0">
                <a:hlinkClick r:id="rId2"/>
              </a:rPr>
              <a:t>https://www.solarsystemscope.com/</a:t>
            </a:r>
            <a:endParaRPr lang="en-GB" dirty="0"/>
          </a:p>
          <a:p>
            <a:r>
              <a:rPr lang="en-GB" dirty="0"/>
              <a:t>On here, you can explore the solar system in a pretty cool way. Use this tool to answer these questions:</a:t>
            </a:r>
          </a:p>
          <a:p>
            <a:pPr marL="514350" indent="-514350">
              <a:buAutoNum type="arabicPeriod"/>
            </a:pPr>
            <a:r>
              <a:rPr lang="en-GB" dirty="0"/>
              <a:t>What similarities does Mars have with Earth (click on Mars and explore to find this out)? </a:t>
            </a:r>
          </a:p>
          <a:p>
            <a:pPr marL="514350" indent="-514350">
              <a:buAutoNum type="arabicPeriod"/>
            </a:pPr>
            <a:r>
              <a:rPr lang="en-GB" dirty="0"/>
              <a:t>How many moons does Neptune have and what are their names? Why is one of it’s moons quite dark? </a:t>
            </a:r>
          </a:p>
          <a:p>
            <a:pPr marL="514350" indent="-514350">
              <a:buAutoNum type="arabicPeriod"/>
            </a:pPr>
            <a:r>
              <a:rPr lang="en-GB" dirty="0"/>
              <a:t>What is Ceres and where can it be found in our solar system? </a:t>
            </a:r>
            <a:endParaRPr lang="en-GB" dirty="0">
              <a:solidFill>
                <a:srgbClr val="FF0000"/>
              </a:solidFill>
            </a:endParaRPr>
          </a:p>
          <a:p>
            <a:pPr marL="514350" indent="-514350">
              <a:buAutoNum type="arabicPeriod"/>
            </a:pPr>
            <a:r>
              <a:rPr lang="en-GB" dirty="0"/>
              <a:t>Press the play button at the bottom to make the planets spin around the sun. Play around with how fast this happens and look from different angles. What do you notice about the orbit of Ceres compared to the planets? </a:t>
            </a:r>
          </a:p>
          <a:p>
            <a:pPr marL="514350" indent="-514350">
              <a:buAutoNum type="arabicPeriod"/>
            </a:pPr>
            <a:r>
              <a:rPr lang="en-GB" dirty="0"/>
              <a:t>Which planet spins around the sun the fastest (has the shortest year)? </a:t>
            </a:r>
            <a:endParaRPr lang="en-GB" dirty="0">
              <a:solidFill>
                <a:srgbClr val="FF0000"/>
              </a:solidFill>
            </a:endParaRPr>
          </a:p>
          <a:p>
            <a:pPr marL="514350" indent="-514350">
              <a:buAutoNum type="arabicPeriod"/>
            </a:pPr>
            <a:r>
              <a:rPr lang="en-GB" dirty="0"/>
              <a:t>Use the ‘structure’ button to have a look inside Mercury. Compare the structure of Mercury to that of Earth. </a:t>
            </a:r>
          </a:p>
          <a:p>
            <a:pPr marL="514350" indent="-514350">
              <a:buAutoNum type="arabicPeriod"/>
            </a:pPr>
            <a:r>
              <a:rPr lang="en-GB" dirty="0"/>
              <a:t>Explore the ‘messier objects’ using the magnifying glass. Have a look at the Wild Duck Cluster. Roughly how many stars are in this cluster? Where did it get it’s name? </a:t>
            </a:r>
          </a:p>
          <a:p>
            <a:pPr marL="514350" indent="-514350">
              <a:buAutoNum type="arabicPeriod"/>
            </a:pPr>
            <a:endParaRPr lang="en-GB" dirty="0"/>
          </a:p>
        </p:txBody>
      </p:sp>
      <p:sp>
        <p:nvSpPr>
          <p:cNvPr id="4" name="TextBox 3">
            <a:extLst>
              <a:ext uri="{FF2B5EF4-FFF2-40B4-BE49-F238E27FC236}">
                <a16:creationId xmlns:a16="http://schemas.microsoft.com/office/drawing/2014/main" id="{253E5EB4-048D-4AE5-8711-6B4B1852F75B}"/>
              </a:ext>
            </a:extLst>
          </p:cNvPr>
          <p:cNvSpPr txBox="1"/>
          <p:nvPr/>
        </p:nvSpPr>
        <p:spPr>
          <a:xfrm>
            <a:off x="9078530" y="150743"/>
            <a:ext cx="2595419" cy="1754326"/>
          </a:xfrm>
          <a:prstGeom prst="rect">
            <a:avLst/>
          </a:prstGeom>
          <a:noFill/>
        </p:spPr>
        <p:txBody>
          <a:bodyPr wrap="square" rtlCol="0">
            <a:spAutoFit/>
          </a:bodyPr>
          <a:lstStyle/>
          <a:p>
            <a:r>
              <a:rPr lang="en-GB" dirty="0">
                <a:solidFill>
                  <a:srgbClr val="00B0F0"/>
                </a:solidFill>
              </a:rPr>
              <a:t>If you are unable to access the website for some reason, you should be able to find the answers elsewhere on the internet!</a:t>
            </a:r>
          </a:p>
        </p:txBody>
      </p:sp>
    </p:spTree>
    <p:extLst>
      <p:ext uri="{BB962C8B-B14F-4D97-AF65-F5344CB8AC3E}">
        <p14:creationId xmlns:p14="http://schemas.microsoft.com/office/powerpoint/2010/main" val="1425393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7FF48-0E15-471E-A031-D288F2F44A54}"/>
              </a:ext>
            </a:extLst>
          </p:cNvPr>
          <p:cNvSpPr>
            <a:spLocks noGrp="1"/>
          </p:cNvSpPr>
          <p:nvPr>
            <p:ph type="title"/>
          </p:nvPr>
        </p:nvSpPr>
        <p:spPr/>
        <p:txBody>
          <a:bodyPr/>
          <a:lstStyle/>
          <a:p>
            <a:r>
              <a:rPr lang="en-GB" dirty="0"/>
              <a:t>Exploring Our Solar System</a:t>
            </a:r>
          </a:p>
        </p:txBody>
      </p:sp>
      <p:sp>
        <p:nvSpPr>
          <p:cNvPr id="3" name="Content Placeholder 2">
            <a:extLst>
              <a:ext uri="{FF2B5EF4-FFF2-40B4-BE49-F238E27FC236}">
                <a16:creationId xmlns:a16="http://schemas.microsoft.com/office/drawing/2014/main" id="{8BEBC523-9549-4281-9E69-EE74F1589B36}"/>
              </a:ext>
            </a:extLst>
          </p:cNvPr>
          <p:cNvSpPr>
            <a:spLocks noGrp="1"/>
          </p:cNvSpPr>
          <p:nvPr>
            <p:ph idx="1"/>
          </p:nvPr>
        </p:nvSpPr>
        <p:spPr>
          <a:xfrm>
            <a:off x="690418" y="1557769"/>
            <a:ext cx="10515600" cy="4351338"/>
          </a:xfrm>
        </p:spPr>
        <p:txBody>
          <a:bodyPr>
            <a:normAutofit fontScale="55000" lnSpcReduction="20000"/>
          </a:bodyPr>
          <a:lstStyle/>
          <a:p>
            <a:r>
              <a:rPr lang="en-GB" dirty="0"/>
              <a:t>Visit the website </a:t>
            </a:r>
            <a:r>
              <a:rPr lang="en-GB" dirty="0">
                <a:hlinkClick r:id="rId2"/>
              </a:rPr>
              <a:t>https://www.solarsystemscope.com/</a:t>
            </a:r>
            <a:endParaRPr lang="en-GB" dirty="0"/>
          </a:p>
          <a:p>
            <a:r>
              <a:rPr lang="en-GB" dirty="0"/>
              <a:t>On here, you can explore the solar system in a pretty cool way. Use this tool to answer these questions:</a:t>
            </a:r>
          </a:p>
          <a:p>
            <a:pPr marL="514350" indent="-514350">
              <a:buAutoNum type="arabicPeriod"/>
            </a:pPr>
            <a:r>
              <a:rPr lang="en-GB" dirty="0"/>
              <a:t>What similarities does Mars have with Earth (click on Mars and explore to find this out)? </a:t>
            </a:r>
            <a:r>
              <a:rPr lang="en-GB" dirty="0">
                <a:solidFill>
                  <a:srgbClr val="FF0000"/>
                </a:solidFill>
              </a:rPr>
              <a:t>Mars has a similar day length and seasons, like Earth. It also has a rocky surface and polar ice caps.</a:t>
            </a:r>
          </a:p>
          <a:p>
            <a:pPr marL="514350" indent="-514350">
              <a:buAutoNum type="arabicPeriod"/>
            </a:pPr>
            <a:r>
              <a:rPr lang="en-GB" dirty="0"/>
              <a:t>How many moons does Neptune have and what are their names? Why is one of it’s moons quite dark? </a:t>
            </a:r>
            <a:r>
              <a:rPr lang="en-GB" dirty="0">
                <a:solidFill>
                  <a:srgbClr val="FF0000"/>
                </a:solidFill>
              </a:rPr>
              <a:t>2 – Triton and Proteus. Proteus is Neptune’s dark moon, it only reflects 6% of sunlight due to it’s irregular shape.</a:t>
            </a:r>
          </a:p>
          <a:p>
            <a:pPr marL="514350" indent="-514350">
              <a:buAutoNum type="arabicPeriod"/>
            </a:pPr>
            <a:r>
              <a:rPr lang="en-GB" dirty="0"/>
              <a:t>What is Ceres and where can it be found in our solar system? </a:t>
            </a:r>
            <a:r>
              <a:rPr lang="en-GB" dirty="0">
                <a:solidFill>
                  <a:srgbClr val="FF0000"/>
                </a:solidFill>
              </a:rPr>
              <a:t>Ceres is a dwarf planet found in the asteroid belt between Mars and Jupiter.</a:t>
            </a:r>
          </a:p>
          <a:p>
            <a:pPr marL="514350" indent="-514350">
              <a:buAutoNum type="arabicPeriod"/>
            </a:pPr>
            <a:r>
              <a:rPr lang="en-GB" dirty="0"/>
              <a:t>Press the play button at the bottom to make the planets spin around the sun. Play around with how fast this happens and look from different angles. What do you notice about the orbit of Ceres compared to the planets? </a:t>
            </a:r>
            <a:r>
              <a:rPr lang="en-GB" dirty="0">
                <a:solidFill>
                  <a:srgbClr val="FF0000"/>
                </a:solidFill>
              </a:rPr>
              <a:t>The orbit of all of the planets is in roughly the same plane, Ceres is not.</a:t>
            </a:r>
          </a:p>
          <a:p>
            <a:pPr marL="514350" indent="-514350">
              <a:buAutoNum type="arabicPeriod"/>
            </a:pPr>
            <a:r>
              <a:rPr lang="en-GB" dirty="0"/>
              <a:t>Which planet spins around the sun the fastest (has the shortest year)? </a:t>
            </a:r>
            <a:r>
              <a:rPr lang="en-GB" dirty="0">
                <a:solidFill>
                  <a:srgbClr val="FF0000"/>
                </a:solidFill>
              </a:rPr>
              <a:t>Mercury has the shortest year (88 days).</a:t>
            </a:r>
          </a:p>
          <a:p>
            <a:pPr marL="514350" indent="-514350">
              <a:buAutoNum type="arabicPeriod"/>
            </a:pPr>
            <a:r>
              <a:rPr lang="en-GB" dirty="0"/>
              <a:t>Use the ‘structure’ button to have a look inside Mercury. Compare the structure of Mercury to that of Earth. </a:t>
            </a:r>
            <a:r>
              <a:rPr lang="en-GB" dirty="0">
                <a:solidFill>
                  <a:srgbClr val="FF0000"/>
                </a:solidFill>
              </a:rPr>
              <a:t>Mercury and Earth both have a crust, mantle and core. Earth has an inner and outer core. Iron is in the core of both planets.</a:t>
            </a:r>
          </a:p>
          <a:p>
            <a:pPr marL="514350" indent="-514350">
              <a:buAutoNum type="arabicPeriod"/>
            </a:pPr>
            <a:r>
              <a:rPr lang="en-GB" dirty="0"/>
              <a:t>Explore the ‘messier objects’ using the magnifying glass. Have a look at the Wild Duck Cluster. Roughly how many stars are in this cluster? Where did it get it’s name? </a:t>
            </a:r>
            <a:r>
              <a:rPr lang="en-GB" dirty="0">
                <a:solidFill>
                  <a:srgbClr val="FF0000"/>
                </a:solidFill>
              </a:rPr>
              <a:t>There are roughly 2900 stars in this cluster. It got it’s name from stars forming a triangle that looks like a flying flock of ducks.</a:t>
            </a:r>
          </a:p>
          <a:p>
            <a:pPr marL="514350" indent="-514350">
              <a:buAutoNum type="arabicPeriod"/>
            </a:pPr>
            <a:endParaRPr lang="en-GB" dirty="0"/>
          </a:p>
          <a:p>
            <a:pPr marL="514350" indent="-514350">
              <a:buAutoNum type="arabicPeriod"/>
            </a:pPr>
            <a:endParaRPr lang="en-GB" dirty="0"/>
          </a:p>
        </p:txBody>
      </p:sp>
      <p:sp>
        <p:nvSpPr>
          <p:cNvPr id="4" name="TextBox 3">
            <a:extLst>
              <a:ext uri="{FF2B5EF4-FFF2-40B4-BE49-F238E27FC236}">
                <a16:creationId xmlns:a16="http://schemas.microsoft.com/office/drawing/2014/main" id="{253E5EB4-048D-4AE5-8711-6B4B1852F75B}"/>
              </a:ext>
            </a:extLst>
          </p:cNvPr>
          <p:cNvSpPr txBox="1"/>
          <p:nvPr/>
        </p:nvSpPr>
        <p:spPr>
          <a:xfrm>
            <a:off x="9087495" y="365125"/>
            <a:ext cx="2595419" cy="1754326"/>
          </a:xfrm>
          <a:prstGeom prst="rect">
            <a:avLst/>
          </a:prstGeom>
          <a:noFill/>
        </p:spPr>
        <p:txBody>
          <a:bodyPr wrap="square" rtlCol="0">
            <a:spAutoFit/>
          </a:bodyPr>
          <a:lstStyle/>
          <a:p>
            <a:r>
              <a:rPr lang="en-GB" dirty="0">
                <a:solidFill>
                  <a:srgbClr val="00B0F0"/>
                </a:solidFill>
              </a:rPr>
              <a:t>If you are unable to access the website for some reason, you should be able to find the answers elsewhere on the internet!</a:t>
            </a:r>
          </a:p>
        </p:txBody>
      </p:sp>
    </p:spTree>
    <p:extLst>
      <p:ext uri="{BB962C8B-B14F-4D97-AF65-F5344CB8AC3E}">
        <p14:creationId xmlns:p14="http://schemas.microsoft.com/office/powerpoint/2010/main" val="799416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B33AB-6D2B-4C4A-965A-F0590D979D82}"/>
              </a:ext>
            </a:extLst>
          </p:cNvPr>
          <p:cNvSpPr>
            <a:spLocks noGrp="1"/>
          </p:cNvSpPr>
          <p:nvPr>
            <p:ph type="title"/>
          </p:nvPr>
        </p:nvSpPr>
        <p:spPr/>
        <p:txBody>
          <a:bodyPr/>
          <a:lstStyle/>
          <a:p>
            <a:r>
              <a:rPr lang="en-GB" dirty="0"/>
              <a:t>What did you think?</a:t>
            </a:r>
          </a:p>
        </p:txBody>
      </p:sp>
      <p:sp>
        <p:nvSpPr>
          <p:cNvPr id="3" name="Content Placeholder 2">
            <a:extLst>
              <a:ext uri="{FF2B5EF4-FFF2-40B4-BE49-F238E27FC236}">
                <a16:creationId xmlns:a16="http://schemas.microsoft.com/office/drawing/2014/main" id="{A6D6C7C5-4579-4ECA-A939-90929AFA7199}"/>
              </a:ext>
            </a:extLst>
          </p:cNvPr>
          <p:cNvSpPr>
            <a:spLocks noGrp="1"/>
          </p:cNvSpPr>
          <p:nvPr>
            <p:ph idx="1"/>
          </p:nvPr>
        </p:nvSpPr>
        <p:spPr/>
        <p:txBody>
          <a:bodyPr/>
          <a:lstStyle/>
          <a:p>
            <a:pPr marL="0" indent="0">
              <a:buNone/>
            </a:pPr>
            <a:r>
              <a:rPr lang="en-GB" dirty="0"/>
              <a:t>Did you enjoy exploring our solar system using the website? What did you find useful about it and what could have been improved? Give it a www. And </a:t>
            </a:r>
            <a:r>
              <a:rPr lang="en-GB" dirty="0" err="1"/>
              <a:t>ebi</a:t>
            </a:r>
            <a:r>
              <a:rPr lang="en-GB" dirty="0"/>
              <a:t>.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2571815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8bff4ea9bbf578accc85fe6293134aaa">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6490a2c258b91988babf7bea1d004eb5"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Props1.xml><?xml version="1.0" encoding="utf-8"?>
<ds:datastoreItem xmlns:ds="http://schemas.openxmlformats.org/officeDocument/2006/customXml" ds:itemID="{51BCBDE6-C1DE-4102-AC2D-730750999470}"/>
</file>

<file path=customXml/itemProps2.xml><?xml version="1.0" encoding="utf-8"?>
<ds:datastoreItem xmlns:ds="http://schemas.openxmlformats.org/officeDocument/2006/customXml" ds:itemID="{D980AA30-FCDA-4844-BEF0-7F361C6E2426}">
  <ds:schemaRefs>
    <ds:schemaRef ds:uri="http://schemas.microsoft.com/sharepoint/v3/contenttype/forms"/>
  </ds:schemaRefs>
</ds:datastoreItem>
</file>

<file path=customXml/itemProps3.xml><?xml version="1.0" encoding="utf-8"?>
<ds:datastoreItem xmlns:ds="http://schemas.openxmlformats.org/officeDocument/2006/customXml" ds:itemID="{76343284-89DF-4E63-B4DC-DA0D0BE0B60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54</TotalTime>
  <Words>920</Words>
  <Application>Microsoft Office PowerPoint</Application>
  <PresentationFormat>Widescreen</PresentationFormat>
  <Paragraphs>50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Our Solar System</vt:lpstr>
      <vt:lpstr>Our Solar System</vt:lpstr>
      <vt:lpstr>Exploring Our Solar System</vt:lpstr>
      <vt:lpstr>Exploring Our Solar System</vt:lpstr>
      <vt:lpstr>What did you think?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Jody Claridge</dc:creator>
  <cp:lastModifiedBy>Jody Claridge</cp:lastModifiedBy>
  <cp:revision>2</cp:revision>
  <dcterms:created xsi:type="dcterms:W3CDTF">2020-05-12T14:49:07Z</dcterms:created>
  <dcterms:modified xsi:type="dcterms:W3CDTF">2020-05-12T15:43:34Z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1529000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xd_Signature">
    <vt:bool>false</vt:bool>
  </property>
  <property fmtid="{D5CDD505-2E9C-101B-9397-08002B2CF9AE}" pid="8" name="xd_ProgID">
    <vt:lpwstr/>
  </property>
  <property fmtid="{D5CDD505-2E9C-101B-9397-08002B2CF9AE}" pid="9" name="TemplateUrl">
    <vt:lpwstr/>
  </property>
</Properties>
</file>