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9"/>
  </p:notesMasterIdLst>
  <p:handoutMasterIdLst>
    <p:handoutMasterId r:id="rId10"/>
  </p:handoutMasterIdLst>
  <p:sldIdLst>
    <p:sldId id="257" r:id="rId5"/>
    <p:sldId id="258" r:id="rId6"/>
    <p:sldId id="262" r:id="rId7"/>
    <p:sldId id="261" r:id="rId8"/>
  </p:sldIdLst>
  <p:sldSz cx="9144000" cy="6858000" type="screen4x3"/>
  <p:notesSz cx="9144000" cy="6858000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73118F2-AB9B-47EB-899F-BBD0DE9A48B5}" v="12" dt="2021-02-03T15:39:32.70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6827" autoAdjust="0"/>
  </p:normalViewPr>
  <p:slideViewPr>
    <p:cSldViewPr>
      <p:cViewPr varScale="1">
        <p:scale>
          <a:sx n="82" d="100"/>
          <a:sy n="82" d="100"/>
        </p:scale>
        <p:origin x="1474" y="6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microsoft.com/office/2016/11/relationships/changesInfo" Target="changesInfos/changesInfo1.xml"/><Relationship Id="rId10" Type="http://schemas.openxmlformats.org/officeDocument/2006/relationships/handoutMaster" Target="handoutMasters/handoutMaster1.xml"/><Relationship Id="rId4" Type="http://schemas.openxmlformats.org/officeDocument/2006/relationships/slideMaster" Target="slideMasters/slideMaster1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 Reid" userId="06efa421-bf73-4e90-8365-3971c5125866" providerId="ADAL" clId="{A73118F2-AB9B-47EB-899F-BBD0DE9A48B5}"/>
    <pc:docChg chg="custSel addSld modSld">
      <pc:chgData name="K Reid" userId="06efa421-bf73-4e90-8365-3971c5125866" providerId="ADAL" clId="{A73118F2-AB9B-47EB-899F-BBD0DE9A48B5}" dt="2021-02-03T15:39:32.706" v="642" actId="14100"/>
      <pc:docMkLst>
        <pc:docMk/>
      </pc:docMkLst>
      <pc:sldChg chg="addSp delSp modSp mod modAnim">
        <pc:chgData name="K Reid" userId="06efa421-bf73-4e90-8365-3971c5125866" providerId="ADAL" clId="{A73118F2-AB9B-47EB-899F-BBD0DE9A48B5}" dt="2021-02-03T15:24:12.306" v="122" actId="1076"/>
        <pc:sldMkLst>
          <pc:docMk/>
          <pc:sldMk cId="164259710" sldId="257"/>
        </pc:sldMkLst>
        <pc:spChg chg="mod">
          <ac:chgData name="K Reid" userId="06efa421-bf73-4e90-8365-3971c5125866" providerId="ADAL" clId="{A73118F2-AB9B-47EB-899F-BBD0DE9A48B5}" dt="2021-02-03T15:22:28.149" v="12" actId="20577"/>
          <ac:spMkLst>
            <pc:docMk/>
            <pc:sldMk cId="164259710" sldId="257"/>
            <ac:spMk id="2" creationId="{00000000-0000-0000-0000-000000000000}"/>
          </ac:spMkLst>
        </pc:spChg>
        <pc:spChg chg="del">
          <ac:chgData name="K Reid" userId="06efa421-bf73-4e90-8365-3971c5125866" providerId="ADAL" clId="{A73118F2-AB9B-47EB-899F-BBD0DE9A48B5}" dt="2021-02-03T15:24:00.646" v="120" actId="478"/>
          <ac:spMkLst>
            <pc:docMk/>
            <pc:sldMk cId="164259710" sldId="257"/>
            <ac:spMk id="3" creationId="{E146A305-B787-4683-AB73-7653B5BCA8B8}"/>
          </ac:spMkLst>
        </pc:spChg>
        <pc:spChg chg="mod">
          <ac:chgData name="K Reid" userId="06efa421-bf73-4e90-8365-3971c5125866" providerId="ADAL" clId="{A73118F2-AB9B-47EB-899F-BBD0DE9A48B5}" dt="2021-02-03T15:23:03.090" v="119" actId="20577"/>
          <ac:spMkLst>
            <pc:docMk/>
            <pc:sldMk cId="164259710" sldId="257"/>
            <ac:spMk id="6" creationId="{F6EE4AAC-D52A-48B8-8764-6BD72D5A1DC2}"/>
          </ac:spMkLst>
        </pc:spChg>
        <pc:picChg chg="add mod">
          <ac:chgData name="K Reid" userId="06efa421-bf73-4e90-8365-3971c5125866" providerId="ADAL" clId="{A73118F2-AB9B-47EB-899F-BBD0DE9A48B5}" dt="2021-02-03T15:24:12.306" v="122" actId="1076"/>
          <ac:picMkLst>
            <pc:docMk/>
            <pc:sldMk cId="164259710" sldId="257"/>
            <ac:picMk id="7" creationId="{8E8AC7BF-ECF7-4C96-8F1F-9C16272CFBBD}"/>
          </ac:picMkLst>
        </pc:picChg>
      </pc:sldChg>
      <pc:sldChg chg="addSp delSp modSp mod delAnim modAnim">
        <pc:chgData name="K Reid" userId="06efa421-bf73-4e90-8365-3971c5125866" providerId="ADAL" clId="{A73118F2-AB9B-47EB-899F-BBD0DE9A48B5}" dt="2021-02-03T15:36:07.235" v="322" actId="20577"/>
        <pc:sldMkLst>
          <pc:docMk/>
          <pc:sldMk cId="642296901" sldId="258"/>
        </pc:sldMkLst>
        <pc:spChg chg="mod">
          <ac:chgData name="K Reid" userId="06efa421-bf73-4e90-8365-3971c5125866" providerId="ADAL" clId="{A73118F2-AB9B-47EB-899F-BBD0DE9A48B5}" dt="2021-02-03T15:36:07.235" v="322" actId="20577"/>
          <ac:spMkLst>
            <pc:docMk/>
            <pc:sldMk cId="642296901" sldId="258"/>
            <ac:spMk id="2" creationId="{0926D2D7-C727-4325-A1A3-60DB56ACAD3D}"/>
          </ac:spMkLst>
        </pc:spChg>
        <pc:spChg chg="del mod">
          <ac:chgData name="K Reid" userId="06efa421-bf73-4e90-8365-3971c5125866" providerId="ADAL" clId="{A73118F2-AB9B-47EB-899F-BBD0DE9A48B5}" dt="2021-02-03T15:32:11.551" v="185" actId="478"/>
          <ac:spMkLst>
            <pc:docMk/>
            <pc:sldMk cId="642296901" sldId="258"/>
            <ac:spMk id="3" creationId="{0856D766-FF94-4CD7-829D-2CB29C165ED3}"/>
          </ac:spMkLst>
        </pc:spChg>
        <pc:spChg chg="add del mod">
          <ac:chgData name="K Reid" userId="06efa421-bf73-4e90-8365-3971c5125866" providerId="ADAL" clId="{A73118F2-AB9B-47EB-899F-BBD0DE9A48B5}" dt="2021-02-03T15:32:14.998" v="186" actId="478"/>
          <ac:spMkLst>
            <pc:docMk/>
            <pc:sldMk cId="642296901" sldId="258"/>
            <ac:spMk id="6" creationId="{10E74A9C-A220-4051-81FA-60A506504F6C}"/>
          </ac:spMkLst>
        </pc:spChg>
        <pc:spChg chg="add mod">
          <ac:chgData name="K Reid" userId="06efa421-bf73-4e90-8365-3971c5125866" providerId="ADAL" clId="{A73118F2-AB9B-47EB-899F-BBD0DE9A48B5}" dt="2021-02-03T15:33:50.448" v="319" actId="1076"/>
          <ac:spMkLst>
            <pc:docMk/>
            <pc:sldMk cId="642296901" sldId="258"/>
            <ac:spMk id="7" creationId="{43FBE069-2EBC-4C81-A499-CDF4DC457DE8}"/>
          </ac:spMkLst>
        </pc:spChg>
        <pc:picChg chg="del">
          <ac:chgData name="K Reid" userId="06efa421-bf73-4e90-8365-3971c5125866" providerId="ADAL" clId="{A73118F2-AB9B-47EB-899F-BBD0DE9A48B5}" dt="2021-02-03T15:30:41.432" v="175" actId="478"/>
          <ac:picMkLst>
            <pc:docMk/>
            <pc:sldMk cId="642296901" sldId="258"/>
            <ac:picMk id="4" creationId="{27A41D1F-C9F4-4A8A-9CDB-42FC12AAB05D}"/>
          </ac:picMkLst>
        </pc:picChg>
        <pc:picChg chg="add mod modCrop">
          <ac:chgData name="K Reid" userId="06efa421-bf73-4e90-8365-3971c5125866" providerId="ADAL" clId="{A73118F2-AB9B-47EB-899F-BBD0DE9A48B5}" dt="2021-02-03T15:31:22.310" v="181" actId="14100"/>
          <ac:picMkLst>
            <pc:docMk/>
            <pc:sldMk cId="642296901" sldId="258"/>
            <ac:picMk id="5" creationId="{A618B1D0-B8F8-415C-96BB-31FF1666DCE1}"/>
          </ac:picMkLst>
        </pc:picChg>
        <pc:picChg chg="add mod">
          <ac:chgData name="K Reid" userId="06efa421-bf73-4e90-8365-3971c5125866" providerId="ADAL" clId="{A73118F2-AB9B-47EB-899F-BBD0DE9A48B5}" dt="2021-02-03T15:35:12.538" v="321" actId="1076"/>
          <ac:picMkLst>
            <pc:docMk/>
            <pc:sldMk cId="642296901" sldId="258"/>
            <ac:picMk id="8" creationId="{C37B93AB-5383-4B89-B4A1-746CB8236C45}"/>
          </ac:picMkLst>
        </pc:picChg>
      </pc:sldChg>
      <pc:sldChg chg="modSp add mod">
        <pc:chgData name="K Reid" userId="06efa421-bf73-4e90-8365-3971c5125866" providerId="ADAL" clId="{A73118F2-AB9B-47EB-899F-BBD0DE9A48B5}" dt="2021-02-03T15:36:50.019" v="348" actId="20577"/>
        <pc:sldMkLst>
          <pc:docMk/>
          <pc:sldMk cId="398055014" sldId="261"/>
        </pc:sldMkLst>
        <pc:spChg chg="mod">
          <ac:chgData name="K Reid" userId="06efa421-bf73-4e90-8365-3971c5125866" providerId="ADAL" clId="{A73118F2-AB9B-47EB-899F-BBD0DE9A48B5}" dt="2021-02-03T15:36:50.019" v="348" actId="20577"/>
          <ac:spMkLst>
            <pc:docMk/>
            <pc:sldMk cId="398055014" sldId="261"/>
            <ac:spMk id="3" creationId="{74A3DA85-24DD-4432-AA0D-121187349163}"/>
          </ac:spMkLst>
        </pc:spChg>
      </pc:sldChg>
      <pc:sldChg chg="addSp delSp modSp mod modAnim">
        <pc:chgData name="K Reid" userId="06efa421-bf73-4e90-8365-3971c5125866" providerId="ADAL" clId="{A73118F2-AB9B-47EB-899F-BBD0DE9A48B5}" dt="2021-02-03T15:39:32.706" v="642" actId="14100"/>
        <pc:sldMkLst>
          <pc:docMk/>
          <pc:sldMk cId="3621439498" sldId="262"/>
        </pc:sldMkLst>
        <pc:spChg chg="mod">
          <ac:chgData name="K Reid" userId="06efa421-bf73-4e90-8365-3971c5125866" providerId="ADAL" clId="{A73118F2-AB9B-47EB-899F-BBD0DE9A48B5}" dt="2021-02-03T15:38:47.751" v="450" actId="20577"/>
          <ac:spMkLst>
            <pc:docMk/>
            <pc:sldMk cId="3621439498" sldId="262"/>
            <ac:spMk id="2" creationId="{00000000-0000-0000-0000-000000000000}"/>
          </ac:spMkLst>
        </pc:spChg>
        <pc:spChg chg="mod">
          <ac:chgData name="K Reid" userId="06efa421-bf73-4e90-8365-3971c5125866" providerId="ADAL" clId="{A73118F2-AB9B-47EB-899F-BBD0DE9A48B5}" dt="2021-02-03T15:39:32.706" v="642" actId="14100"/>
          <ac:spMkLst>
            <pc:docMk/>
            <pc:sldMk cId="3621439498" sldId="262"/>
            <ac:spMk id="3" creationId="{00000000-0000-0000-0000-000000000000}"/>
          </ac:spMkLst>
        </pc:spChg>
        <pc:picChg chg="add mod">
          <ac:chgData name="K Reid" userId="06efa421-bf73-4e90-8365-3971c5125866" providerId="ADAL" clId="{A73118F2-AB9B-47EB-899F-BBD0DE9A48B5}" dt="2021-02-03T15:38:35.433" v="437" actId="1076"/>
          <ac:picMkLst>
            <pc:docMk/>
            <pc:sldMk cId="3621439498" sldId="262"/>
            <ac:picMk id="6" creationId="{778DEA86-2A5B-47CD-AC0C-702A4E76B11A}"/>
          </ac:picMkLst>
        </pc:picChg>
        <pc:picChg chg="del">
          <ac:chgData name="K Reid" userId="06efa421-bf73-4e90-8365-3971c5125866" providerId="ADAL" clId="{A73118F2-AB9B-47EB-899F-BBD0DE9A48B5}" dt="2021-02-03T15:37:46.817" v="349" actId="478"/>
          <ac:picMkLst>
            <pc:docMk/>
            <pc:sldMk cId="3621439498" sldId="262"/>
            <ac:picMk id="7" creationId="{46A1324A-F4D0-499C-8A97-4FDBFB23E5ED}"/>
          </ac:picMkLst>
        </pc:pic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179484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6092985-ACBC-434D-9184-F3C30B53D22C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179484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420023D-0D58-46EA-980D-0F2AB528C3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812187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79484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F146D49-D560-4927-88CB-3FB2EFB7B044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4350"/>
            <a:ext cx="3429000" cy="2571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79484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1225E68-010D-42BA-9186-237715F9EE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68390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1225E68-010D-42BA-9186-237715F9EE7D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085078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225E68-010D-42BA-9186-237715F9EE7D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40879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altLang="en-US" noProof="0"/>
              <a:t>Click to edit Master title style</a:t>
            </a:r>
            <a:endParaRPr lang="en-GB" altLang="en-US" noProof="0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en-US" altLang="en-US" noProof="0"/>
              <a:t>Click to edit Master subtitle style</a:t>
            </a:r>
            <a:endParaRPr lang="en-GB" altLang="en-US" noProof="0"/>
          </a:p>
        </p:txBody>
      </p:sp>
      <p:sp>
        <p:nvSpPr>
          <p:cNvPr id="4100" name="Rectangle 4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D52E6DE2-DBBA-4F4B-AE9D-FBD14C76373B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A61F5A-DA10-42D4-BC8C-2C7971BE25C8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2455179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A47ED9D-A788-441E-A1A6-4C25AC730DFA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4325213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03C02EB-E542-4BEC-A5C9-2ACC65D51690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1356122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0C3875-62C6-4399-8F6F-DFC030AD3F07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676230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8F581D2-CB9F-495F-86FB-ABF0CB60AD06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5758788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4085FB-02B8-4BC8-8E4F-187F78831B37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4743951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77E7BE8-AA24-492C-839F-46A6F14F1797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7739704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F5D42D9-3B3C-4E52-9A7B-42B770ED195B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7191873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930CDEC-AF95-4FA9-ABAA-E4AAB6CD3C31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378064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1AE6F1F-815E-4162-B6F9-8B5429C368E6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6720306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solidFill>
            <a:schemeClr val="bg1">
              <a:alpha val="5500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solidFill>
            <a:schemeClr val="bg1">
              <a:alpha val="5500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GB" alt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GB" alt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54627CF9-E41D-48A9-B7C2-808E3D6F4052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mIQ_R6bVf5g?feature=oembed" TargetMode="External"/><Relationship Id="rId6" Type="http://schemas.openxmlformats.org/officeDocument/2006/relationships/image" Target="../media/image4.jpe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virtualpiano.net/?instr=violin" TargetMode="External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ioE_O7Lm0I4?feature=oembed" TargetMode="External"/><Relationship Id="rId5" Type="http://schemas.openxmlformats.org/officeDocument/2006/relationships/image" Target="../media/image6.jpe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yE0aSxziNdY?feature=oembed" TargetMode="External"/><Relationship Id="rId6" Type="http://schemas.openxmlformats.org/officeDocument/2006/relationships/image" Target="../media/image8.jpeg"/><Relationship Id="rId5" Type="http://schemas.openxmlformats.org/officeDocument/2006/relationships/image" Target="../media/image7.pn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latin typeface="Calibri"/>
                <a:cs typeface="Calibri"/>
              </a:rPr>
              <a:t>BRASS Family</a:t>
            </a:r>
            <a:endParaRPr lang="en-GB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934200" y="6572615"/>
            <a:ext cx="213360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1000" dirty="0">
                <a:latin typeface="Calibri" panose="020F0502020204030204" pitchFamily="34" charset="0"/>
                <a:cs typeface="Calibri" panose="020F0502020204030204" pitchFamily="34" charset="0"/>
              </a:rPr>
              <a:t>© WWW.MUSICALCONTEXTS.CO.UK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136" y="76200"/>
            <a:ext cx="1676400" cy="1676400"/>
          </a:xfrm>
          <a:prstGeom prst="rect">
            <a:avLst/>
          </a:prstGeom>
        </p:spPr>
      </p:pic>
      <p:pic>
        <p:nvPicPr>
          <p:cNvPr id="13314" name="Picture 2" descr="Image result for see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2004" y="228600"/>
            <a:ext cx="1219200" cy="1219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6EE4AAC-D52A-48B8-8764-6BD72D5A1DC2}"/>
              </a:ext>
            </a:extLst>
          </p:cNvPr>
          <p:cNvSpPr txBox="1"/>
          <p:nvPr/>
        </p:nvSpPr>
        <p:spPr>
          <a:xfrm>
            <a:off x="919810" y="1599490"/>
            <a:ext cx="74676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STARTER:</a:t>
            </a:r>
          </a:p>
          <a:p>
            <a:endParaRPr lang="en-US" b="1" dirty="0"/>
          </a:p>
          <a:p>
            <a:r>
              <a:rPr lang="en-US" b="1" dirty="0"/>
              <a:t>Watch the following video clip and think about which instruments are the odd ones out………..why?</a:t>
            </a:r>
            <a:endParaRPr lang="en-GB" b="1" dirty="0"/>
          </a:p>
        </p:txBody>
      </p:sp>
      <p:pic>
        <p:nvPicPr>
          <p:cNvPr id="7" name="Online Media 6" title="WHUS Studio Sessions: Funky Dawgz Brass Band Performs &quot;Uptown Funk&quot;">
            <a:hlinkClick r:id="" action="ppaction://media"/>
            <a:extLst>
              <a:ext uri="{FF2B5EF4-FFF2-40B4-BE49-F238E27FC236}">
                <a16:creationId xmlns:a16="http://schemas.microsoft.com/office/drawing/2014/main" id="{8E8AC7BF-ECF7-4C96-8F1F-9C16272CFBBD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6"/>
          <a:stretch>
            <a:fillRect/>
          </a:stretch>
        </p:blipFill>
        <p:spPr>
          <a:xfrm>
            <a:off x="1371600" y="3251117"/>
            <a:ext cx="2540000" cy="1435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2597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7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26D2D7-C727-4325-A1A3-60DB56ACAD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3400" y="274638"/>
            <a:ext cx="8229600" cy="1143000"/>
          </a:xfrm>
        </p:spPr>
        <p:txBody>
          <a:bodyPr/>
          <a:lstStyle/>
          <a:p>
            <a:r>
              <a:rPr lang="en-US" sz="1400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If</a:t>
            </a:r>
            <a:r>
              <a:rPr lang="en-US" sz="2800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 </a:t>
            </a:r>
            <a:r>
              <a:rPr lang="en-US" sz="1400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you have a keyboard, select a brass sound and see if you can play the tune below.  </a:t>
            </a:r>
            <a:br>
              <a:rPr lang="en-US" sz="1400" dirty="0">
                <a:solidFill>
                  <a:schemeClr val="accent6">
                    <a:lumMod val="20000"/>
                    <a:lumOff val="80000"/>
                  </a:schemeClr>
                </a:solidFill>
              </a:rPr>
            </a:br>
            <a:r>
              <a:rPr lang="en-US" sz="1400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You could also use a virtual piano and select a brass sound or instrument </a:t>
            </a:r>
            <a:r>
              <a:rPr lang="en-US" sz="1400" dirty="0">
                <a:hlinkClick r:id="rId3"/>
              </a:rPr>
              <a:t>Virtual Piano - Play The Best Online Piano Keyboard</a:t>
            </a:r>
            <a:r>
              <a:rPr lang="en-US" sz="1400" dirty="0"/>
              <a:t> </a:t>
            </a:r>
            <a:br>
              <a:rPr lang="en-US" sz="1400" dirty="0"/>
            </a:br>
            <a:r>
              <a:rPr lang="en-US" sz="1400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If you own a brass instrument, I would love to hear you play this!</a:t>
            </a:r>
            <a:endParaRPr lang="en-US" sz="14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618B1D0-B8F8-415C-96BB-31FF1666DCE1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4167" t="20371" r="24167" b="17408"/>
          <a:stretch/>
        </p:blipFill>
        <p:spPr>
          <a:xfrm>
            <a:off x="2209800" y="1904999"/>
            <a:ext cx="6477000" cy="4387645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43FBE069-2EBC-4C81-A499-CDF4DC457DE8}"/>
              </a:ext>
            </a:extLst>
          </p:cNvPr>
          <p:cNvSpPr txBox="1"/>
          <p:nvPr/>
        </p:nvSpPr>
        <p:spPr>
          <a:xfrm>
            <a:off x="0" y="2505670"/>
            <a:ext cx="2667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If you are not sure how this melody sounds, watch the clip below:</a:t>
            </a:r>
            <a:endParaRPr lang="en-GB" dirty="0"/>
          </a:p>
        </p:txBody>
      </p:sp>
      <p:pic>
        <p:nvPicPr>
          <p:cNvPr id="8" name="Online Media 7" title="Bill Conti - Gonna Fly Now (Theme From Rocky)">
            <a:hlinkClick r:id="" action="ppaction://media"/>
            <a:extLst>
              <a:ext uri="{FF2B5EF4-FFF2-40B4-BE49-F238E27FC236}">
                <a16:creationId xmlns:a16="http://schemas.microsoft.com/office/drawing/2014/main" id="{C37B93AB-5383-4B89-B4A1-746CB8236C45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5"/>
          <a:stretch>
            <a:fillRect/>
          </a:stretch>
        </p:blipFill>
        <p:spPr>
          <a:xfrm>
            <a:off x="13996" y="3657600"/>
            <a:ext cx="2540000" cy="190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22969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8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latin typeface="Calibri" panose="020F0502020204030204" pitchFamily="34" charset="0"/>
                <a:cs typeface="Calibri" panose="020F0502020204030204" pitchFamily="34" charset="0"/>
              </a:rPr>
              <a:t>PLENARY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72415"/>
          </a:xfrm>
        </p:spPr>
        <p:txBody>
          <a:bodyPr/>
          <a:lstStyle/>
          <a:p>
            <a:pPr marL="0" indent="0">
              <a:buNone/>
            </a:pPr>
            <a:r>
              <a:rPr lang="en-US" sz="2400" dirty="0"/>
              <a:t>Watch the following clip – BBC National Orchestra Wales- Brass</a:t>
            </a:r>
          </a:p>
          <a:p>
            <a:pPr marL="0" indent="0">
              <a:buNone/>
            </a:pPr>
            <a:endParaRPr lang="en-US" sz="2400" dirty="0"/>
          </a:p>
          <a:p>
            <a:pPr marL="0" indent="0">
              <a:buNone/>
            </a:pPr>
            <a:endParaRPr lang="en-US" sz="2400" dirty="0"/>
          </a:p>
          <a:p>
            <a:pPr marL="0" indent="0">
              <a:buNone/>
            </a:pPr>
            <a:endParaRPr lang="en-US" sz="2400" dirty="0"/>
          </a:p>
          <a:p>
            <a:pPr marL="0" indent="0">
              <a:buNone/>
            </a:pPr>
            <a:endParaRPr lang="en-US" sz="2400" dirty="0"/>
          </a:p>
          <a:p>
            <a:pPr marL="0" indent="0">
              <a:buNone/>
            </a:pPr>
            <a:endParaRPr lang="en-US" sz="2400" dirty="0"/>
          </a:p>
          <a:p>
            <a:pPr marL="0" indent="0">
              <a:buNone/>
            </a:pPr>
            <a:r>
              <a:rPr lang="en-US" sz="2400" dirty="0"/>
              <a:t>In your exercise book write the title:</a:t>
            </a:r>
          </a:p>
          <a:p>
            <a:pPr marL="0" indent="0">
              <a:buNone/>
            </a:pPr>
            <a:r>
              <a:rPr lang="en-US" sz="2400" dirty="0"/>
              <a:t>The Brass Family </a:t>
            </a:r>
          </a:p>
          <a:p>
            <a:pPr marL="0" indent="0">
              <a:buNone/>
            </a:pPr>
            <a:r>
              <a:rPr lang="en-US" sz="2400" dirty="0"/>
              <a:t>List all the instruments that are mentioned in the video – check your spelling of their names</a:t>
            </a:r>
            <a:endParaRPr lang="en-GB" sz="2400" dirty="0"/>
          </a:p>
        </p:txBody>
      </p:sp>
      <p:sp>
        <p:nvSpPr>
          <p:cNvPr id="4" name="TextBox 3"/>
          <p:cNvSpPr txBox="1"/>
          <p:nvPr/>
        </p:nvSpPr>
        <p:spPr>
          <a:xfrm>
            <a:off x="6934200" y="6572615"/>
            <a:ext cx="213360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1000" dirty="0">
                <a:latin typeface="Calibri" panose="020F0502020204030204" pitchFamily="34" charset="0"/>
                <a:cs typeface="Calibri" panose="020F0502020204030204" pitchFamily="34" charset="0"/>
              </a:rPr>
              <a:t>© WWW.MUSICALCONTEXTS.CO.UK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136" y="76200"/>
            <a:ext cx="1676400" cy="1676400"/>
          </a:xfrm>
          <a:prstGeom prst="rect">
            <a:avLst/>
          </a:prstGeom>
        </p:spPr>
      </p:pic>
      <p:pic>
        <p:nvPicPr>
          <p:cNvPr id="9217" name="Picture 1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0957" y="-31376"/>
            <a:ext cx="1945038" cy="8132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Online Media 5" title="BBC National Orchestra of Wales - Brass">
            <a:hlinkClick r:id="" action="ppaction://media"/>
            <a:extLst>
              <a:ext uri="{FF2B5EF4-FFF2-40B4-BE49-F238E27FC236}">
                <a16:creationId xmlns:a16="http://schemas.microsoft.com/office/drawing/2014/main" id="{778DEA86-2A5B-47CD-AC0C-702A4E76B11A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6"/>
          <a:stretch>
            <a:fillRect/>
          </a:stretch>
        </p:blipFill>
        <p:spPr>
          <a:xfrm>
            <a:off x="802064" y="2819400"/>
            <a:ext cx="2540000" cy="1435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14394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B7A3CA-BABF-4483-8863-813FF2E712D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8200" y="990600"/>
            <a:ext cx="7772400" cy="1470025"/>
          </a:xfrm>
        </p:spPr>
        <p:txBody>
          <a:bodyPr/>
          <a:lstStyle/>
          <a:p>
            <a:r>
              <a:rPr lang="en-US" dirty="0"/>
              <a:t>REMEMBER TO UPLOAD YOUR WORK TO CLASS CHARTS</a:t>
            </a:r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4A3DA85-24DD-4432-AA0D-12118734916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71600" y="3924300"/>
            <a:ext cx="7162800" cy="1752600"/>
          </a:xfrm>
        </p:spPr>
        <p:txBody>
          <a:bodyPr/>
          <a:lstStyle/>
          <a:p>
            <a:r>
              <a:rPr lang="en-US" dirty="0">
                <a:solidFill>
                  <a:srgbClr val="FFFF00"/>
                </a:solidFill>
              </a:rPr>
              <a:t>Including any videos of you playing </a:t>
            </a:r>
            <a:r>
              <a:rPr lang="en-US" dirty="0" err="1">
                <a:solidFill>
                  <a:srgbClr val="FFFF00"/>
                </a:solidFill>
              </a:rPr>
              <a:t>Gonna</a:t>
            </a:r>
            <a:r>
              <a:rPr lang="en-US" dirty="0">
                <a:solidFill>
                  <a:srgbClr val="FFFF00"/>
                </a:solidFill>
              </a:rPr>
              <a:t> Fly Now – this is optional but will gain you a p2! </a:t>
            </a:r>
            <a:endParaRPr lang="en-GB" dirty="0">
              <a:solidFill>
                <a:srgbClr val="FFFF00"/>
              </a:solidFill>
            </a:endParaRPr>
          </a:p>
        </p:txBody>
      </p:sp>
      <p:sp>
        <p:nvSpPr>
          <p:cNvPr id="4" name="Star: 5 Points 3">
            <a:extLst>
              <a:ext uri="{FF2B5EF4-FFF2-40B4-BE49-F238E27FC236}">
                <a16:creationId xmlns:a16="http://schemas.microsoft.com/office/drawing/2014/main" id="{D7D7F8E0-C6E3-44CA-82F9-C3A133342F32}"/>
              </a:ext>
            </a:extLst>
          </p:cNvPr>
          <p:cNvSpPr/>
          <p:nvPr/>
        </p:nvSpPr>
        <p:spPr>
          <a:xfrm>
            <a:off x="7315200" y="4800600"/>
            <a:ext cx="609600" cy="60960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Star: 5 Points 4">
            <a:extLst>
              <a:ext uri="{FF2B5EF4-FFF2-40B4-BE49-F238E27FC236}">
                <a16:creationId xmlns:a16="http://schemas.microsoft.com/office/drawing/2014/main" id="{6FDA814C-BC8F-4B49-8597-90A85863E49C}"/>
              </a:ext>
            </a:extLst>
          </p:cNvPr>
          <p:cNvSpPr/>
          <p:nvPr/>
        </p:nvSpPr>
        <p:spPr>
          <a:xfrm>
            <a:off x="1600200" y="4876800"/>
            <a:ext cx="609600" cy="528735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055014"/>
      </p:ext>
    </p:extLst>
  </p:cSld>
  <p:clrMapOvr>
    <a:masterClrMapping/>
  </p:clrMapOvr>
</p:sld>
</file>

<file path=ppt/theme/theme1.xml><?xml version="1.0" encoding="utf-8"?>
<a:theme xmlns:a="http://schemas.openxmlformats.org/drawingml/2006/main" name="Sheet music design template">
  <a:themeElements>
    <a:clrScheme name="Office Theme 13">
      <a:dk1>
        <a:srgbClr val="854123"/>
      </a:dk1>
      <a:lt1>
        <a:srgbClr val="F1CD99"/>
      </a:lt1>
      <a:dk2>
        <a:srgbClr val="663300"/>
      </a:dk2>
      <a:lt2>
        <a:srgbClr val="777777"/>
      </a:lt2>
      <a:accent1>
        <a:srgbClr val="996633"/>
      </a:accent1>
      <a:accent2>
        <a:srgbClr val="809EA8"/>
      </a:accent2>
      <a:accent3>
        <a:srgbClr val="F7E3CA"/>
      </a:accent3>
      <a:accent4>
        <a:srgbClr val="71361C"/>
      </a:accent4>
      <a:accent5>
        <a:srgbClr val="CAB8AD"/>
      </a:accent5>
      <a:accent6>
        <a:srgbClr val="738F98"/>
      </a:accent6>
      <a:hlink>
        <a:srgbClr val="FFCC66"/>
      </a:hlink>
      <a:folHlink>
        <a:srgbClr val="E9DCB9"/>
      </a:folHlink>
    </a:clrScheme>
    <a:fontScheme name="Office Them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2">
        <a:dk1>
          <a:srgbClr val="2D2015"/>
        </a:dk1>
        <a:lt1>
          <a:srgbClr val="FFFFFF"/>
        </a:lt1>
        <a:dk2>
          <a:srgbClr val="523E26"/>
        </a:dk2>
        <a:lt2>
          <a:srgbClr val="59381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3">
        <a:dk1>
          <a:srgbClr val="854123"/>
        </a:dk1>
        <a:lt1>
          <a:srgbClr val="F1CD99"/>
        </a:lt1>
        <a:dk2>
          <a:srgbClr val="663300"/>
        </a:dk2>
        <a:lt2>
          <a:srgbClr val="777777"/>
        </a:lt2>
        <a:accent1>
          <a:srgbClr val="996633"/>
        </a:accent1>
        <a:accent2>
          <a:srgbClr val="809EA8"/>
        </a:accent2>
        <a:accent3>
          <a:srgbClr val="F7E3CA"/>
        </a:accent3>
        <a:accent4>
          <a:srgbClr val="71361C"/>
        </a:accent4>
        <a:accent5>
          <a:srgbClr val="CAB8AD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D1B46ED8E29C64B85E966A4AD65D100" ma:contentTypeVersion="12" ma:contentTypeDescription="Create a new document." ma:contentTypeScope="" ma:versionID="1b5e44304d65e832b9995576f10b1ac0">
  <xsd:schema xmlns:xsd="http://www.w3.org/2001/XMLSchema" xmlns:xs="http://www.w3.org/2001/XMLSchema" xmlns:p="http://schemas.microsoft.com/office/2006/metadata/properties" xmlns:ns2="f513355b-a9cf-41c1-ad84-cdbe52169224" xmlns:ns3="b547754c-74b2-4d91-982e-55751234f08d" targetNamespace="http://schemas.microsoft.com/office/2006/metadata/properties" ma:root="true" ma:fieldsID="3ba6c0e8dfeb631854228f8110e6129a" ns2:_="" ns3:_="">
    <xsd:import namespace="f513355b-a9cf-41c1-ad84-cdbe52169224"/>
    <xsd:import namespace="b547754c-74b2-4d91-982e-55751234f08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513355b-a9cf-41c1-ad84-cdbe5216922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5" nillable="true" ma:displayName="Location" ma:internalName="MediaServiceLocation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47754c-74b2-4d91-982e-55751234f08d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D7C37089-7E0C-4301-A4AD-72A8C5E15D4F}">
  <ds:schemaRefs>
    <ds:schemaRef ds:uri="http://schemas.microsoft.com/office/2006/metadata/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200A87FC-896B-41AD-B649-52A50BF9F2C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f513355b-a9cf-41c1-ad84-cdbe52169224"/>
    <ds:schemaRef ds:uri="b547754c-74b2-4d91-982e-55751234f08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3C297A00-4432-4B4B-8FE5-42B5619A2D28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Sheet music design template</Template>
  <TotalTime>0</TotalTime>
  <Words>183</Words>
  <Application>Microsoft Office PowerPoint</Application>
  <PresentationFormat>On-screen Show (4:3)</PresentationFormat>
  <Paragraphs>22</Paragraphs>
  <Slides>4</Slides>
  <Notes>2</Notes>
  <HiddenSlides>0</HiddenSlides>
  <MMClips>3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7" baseType="lpstr">
      <vt:lpstr>Arial</vt:lpstr>
      <vt:lpstr>Calibri</vt:lpstr>
      <vt:lpstr>Sheet music design template</vt:lpstr>
      <vt:lpstr>BRASS Family</vt:lpstr>
      <vt:lpstr>If you have a keyboard, select a brass sound and see if you can play the tune below.   You could also use a virtual piano and select a brass sound or instrument Virtual Piano - Play The Best Online Piano Keyboard  If you own a brass instrument, I would love to hear you play this!</vt:lpstr>
      <vt:lpstr>PLENARY</vt:lpstr>
      <vt:lpstr>REMEMBER TO UPLOAD YOUR WORK TO CLASS CHARTS</vt:lpstr>
    </vt:vector>
  </TitlesOfParts>
  <Company>Musical Contexts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“DOITNOW” Activities</dc:title>
  <dc:creator>Rob Blythe</dc:creator>
  <cp:lastModifiedBy>Karen Reid</cp:lastModifiedBy>
  <cp:revision>79</cp:revision>
  <cp:lastPrinted>2017-09-05T12:33:01Z</cp:lastPrinted>
  <dcterms:created xsi:type="dcterms:W3CDTF">2017-09-05T11:00:07Z</dcterms:created>
  <dcterms:modified xsi:type="dcterms:W3CDTF">2021-02-03T15:39:37Z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TC102443871033</vt:lpwstr>
  </property>
  <property fmtid="{D5CDD505-2E9C-101B-9397-08002B2CF9AE}" pid="3" name="ContentTypeId">
    <vt:lpwstr>0x010100ED1B46ED8E29C64B85E966A4AD65D100</vt:lpwstr>
  </property>
</Properties>
</file>