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D1F74-364B-414F-83AE-ABB04404A6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213F29-FCF2-4882-950C-DDD3F26F2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A9339-47BF-4B90-A2AA-746A817F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E4F4E-8578-4F08-88FE-07702A98E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FC0725-DAA5-4A59-95DC-25947B8B6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93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35360-C4B6-4CA7-9EE8-9082B8941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218647-B0A3-4B1A-A366-79558E5A65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CDEBA-E51A-40AE-978F-AF1CB4B81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E0AD4-E351-48BC-913B-132B39A95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1B7E-356D-4D99-BE96-689425023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487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3D590-97D1-4A83-AD1B-2AAC023F9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F5DAC7-E4F1-4920-B6B1-B0C16B6F1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0237C-7F86-4A6E-8BDC-2D9EC4E5C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82E97-C278-493D-8F34-1BE9DF959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6998C9-C735-479F-A400-9DC689C17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09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F2426-6F71-4E88-8DB2-881722FAB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D3507-B50B-4931-A998-B1D4954BA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7769A6-B796-4CCA-BE76-942708F9F6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5997A-5310-4708-8D06-CD0ABF571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2F4926-E027-458C-A3C7-DB8582095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ACF558-E8E5-494C-BE33-004DA888E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002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3EFE1-DABA-4B44-9E86-496DCD681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4C4D6A-2C8E-46E1-9DFA-D565ABAC2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FCD001-895B-493B-BE9C-D807254FB7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BD4BC8-001E-4706-8354-12F943DBC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AE6B1-A082-46D7-AC2C-3F444ED5D1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EB8B6C-B59F-454E-A167-C9F484820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2AE8D0-3BA8-49C8-BC63-2DD46311B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471C4-AC92-4D57-8ADC-19321F71F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31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A87F4-8AAB-4C95-BD8B-245716B49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F528B3-807F-44F6-8566-DB106736E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3B1B9C-3EDD-46B9-937C-C768EFB2B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5E9B80-4C89-49EC-A753-2EA5B59B1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13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240CFE-4132-41C1-A104-3E7AB87E0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2B4D89-FB0A-4041-BB23-350CEAFEB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462BE-8F01-4360-A9C2-25CB6457C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D967D-C741-4DFF-914A-6C99D6CB3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2F7ED-2E80-4D60-B2A3-3498332C1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2500BA-A434-4BF0-9B75-143F13D96A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3684B2-3AF3-43BC-A549-DAC8D2096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D6642B-278E-4D0C-868F-DB829A18B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2154F-1BBE-4309-BBE0-EF21E13F6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805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2855F-64CC-477F-B9FB-62F08EA15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44B2FD-2E3C-4662-B398-937CA5F87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B2BF8E-0A13-4410-AC1B-A7489F5B11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54692B-65C3-4C3E-84B2-B5EAA6CE9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28EA9-A4C0-439D-8F7E-E77B26E41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FCEC77-F084-427E-B29B-2D8172810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17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77332-E6FE-4FEE-AB49-4AA74AAC7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0D49BA-24E2-4C84-9C8D-41CDC4D7F7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0484C5-4D5A-4E79-ADA1-F32B38FCE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4E4D26-D0CC-4C2D-AE4B-17E9F739B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6A1F5-FA57-4503-8044-A76A14224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439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A58238-7BD0-4536-862A-7C1674561C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AB47DD-3394-467F-B2B5-45AE86CBF5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28C8C-1B7F-41E5-8991-D38B5BA72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B1998D-9300-4E6C-91CD-DC3AE49D8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598C33-DDA2-4774-8CD4-004A7686D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96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00CAD3-0C38-412F-A070-86A2C40E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DC2629-EC22-4A6B-81C2-0CCB4716C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55AB46-F9BA-42CA-A162-C46C5A1BB5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846B4-E839-444E-BCC2-B792F25129D6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3C1CD5-519F-4FD4-B347-F59DAE2AC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BDAC4E-D390-41D6-A0F3-DA26BECC45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B3532-05FB-4C08-87BE-E9C976A57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2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03F38-F752-4FA8-9F47-4270446472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Pop Up Book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713A0F-BD16-42F5-B2D2-5BE93B7927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361822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39B5E4-1FA0-40A4-A810-03B3F1C63E2A}"/>
              </a:ext>
            </a:extLst>
          </p:cNvPr>
          <p:cNvSpPr txBox="1"/>
          <p:nvPr/>
        </p:nvSpPr>
        <p:spPr>
          <a:xfrm>
            <a:off x="3049361" y="3244334"/>
            <a:ext cx="609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https://www.youtube.com/watch?v=hBGLyjraKbs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F95A2C-10AB-4F38-8A36-357697FC5A37}"/>
              </a:ext>
            </a:extLst>
          </p:cNvPr>
          <p:cNvSpPr txBox="1"/>
          <p:nvPr/>
        </p:nvSpPr>
        <p:spPr>
          <a:xfrm>
            <a:off x="1930400" y="1016000"/>
            <a:ext cx="8623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this video and then have a go at making a wheel mechanism yourself….</a:t>
            </a:r>
          </a:p>
        </p:txBody>
      </p:sp>
    </p:spTree>
    <p:extLst>
      <p:ext uri="{BB962C8B-B14F-4D97-AF65-F5344CB8AC3E}">
        <p14:creationId xmlns:p14="http://schemas.microsoft.com/office/powerpoint/2010/main" val="2144938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AED78F3-48C4-4524-A253-1DB17B34C8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17556A-79CE-4AE2-B20D-60B94196050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AB1056-8598-4858-8666-48FA9B676770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f513355b-a9cf-41c1-ad84-cdbe52169224"/>
    <ds:schemaRef ds:uri="http://schemas.microsoft.com/office/infopath/2007/PartnerControls"/>
    <ds:schemaRef ds:uri="b547754c-74b2-4d91-982e-55751234f08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Pop Up Book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 Up Book</dc:title>
  <dc:creator>J Noctor</dc:creator>
  <cp:lastModifiedBy>J Noctor</cp:lastModifiedBy>
  <cp:revision>1</cp:revision>
  <dcterms:created xsi:type="dcterms:W3CDTF">2020-11-24T13:00:52Z</dcterms:created>
  <dcterms:modified xsi:type="dcterms:W3CDTF">2020-11-24T13:02:44Z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