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57" r:id="rId5"/>
    <p:sldId id="258" r:id="rId6"/>
    <p:sldId id="262" r:id="rId7"/>
  </p:sldIdLst>
  <p:sldSz cx="9144000" cy="6858000" type="screen4x3"/>
  <p:notesSz cx="9144000" cy="6858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AC5EFD-9502-BFE9-79B7-9B3A74BA8119}" v="10" dt="2021-02-03T14:15:55.920"/>
    <p1510:client id="{1F375BE5-CB9C-48D5-93DB-F96469B550DB}" v="20" dt="2021-02-03T13:24:40.580"/>
    <p1510:client id="{B09FFACE-0191-4B2D-A4E0-6BB3D108F974}" v="1" dt="2021-03-01T11:53:33.4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27" autoAdjust="0"/>
  </p:normalViewPr>
  <p:slideViewPr>
    <p:cSldViewPr>
      <p:cViewPr varScale="1">
        <p:scale>
          <a:sx n="85" d="100"/>
          <a:sy n="85" d="100"/>
        </p:scale>
        <p:origin x="13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Reid" userId="S::hkr@highdown.reading.sch.uk::06efa421-bf73-4e90-8365-3971c5125866" providerId="AD" clId="Web-{B09FFACE-0191-4B2D-A4E0-6BB3D108F974}"/>
    <pc:docChg chg="modSld">
      <pc:chgData name="K Reid" userId="S::hkr@highdown.reading.sch.uk::06efa421-bf73-4e90-8365-3971c5125866" providerId="AD" clId="Web-{B09FFACE-0191-4B2D-A4E0-6BB3D108F974}" dt="2021-03-01T11:53:33.422" v="0" actId="1076"/>
      <pc:docMkLst>
        <pc:docMk/>
      </pc:docMkLst>
      <pc:sldChg chg="modSp">
        <pc:chgData name="K Reid" userId="S::hkr@highdown.reading.sch.uk::06efa421-bf73-4e90-8365-3971c5125866" providerId="AD" clId="Web-{B09FFACE-0191-4B2D-A4E0-6BB3D108F974}" dt="2021-03-01T11:53:33.422" v="0" actId="1076"/>
        <pc:sldMkLst>
          <pc:docMk/>
          <pc:sldMk cId="164259710" sldId="257"/>
        </pc:sldMkLst>
        <pc:spChg chg="mod">
          <ac:chgData name="K Reid" userId="S::hkr@highdown.reading.sch.uk::06efa421-bf73-4e90-8365-3971c5125866" providerId="AD" clId="Web-{B09FFACE-0191-4B2D-A4E0-6BB3D108F974}" dt="2021-03-01T11:53:33.422" v="0" actId="1076"/>
          <ac:spMkLst>
            <pc:docMk/>
            <pc:sldMk cId="164259710" sldId="257"/>
            <ac:spMk id="3" creationId="{E146A305-B787-4683-AB73-7653B5BCA8B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092985-ACBC-434D-9184-F3C30B53D22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0023D-0D58-46EA-980D-0F2AB528C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21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6D49-D560-4927-88CB-3FB2EFB7B04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25E68-010D-42BA-9186-237715F9EE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839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225E68-010D-42BA-9186-237715F9EE7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5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25E68-010D-42BA-9186-237715F9EE7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087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52E6DE2-DBBA-4F4B-AE9D-FBD14C76373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61F5A-DA10-42D4-BC8C-2C7971BE25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5517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7ED9D-A788-441E-A1A6-4C25AC730D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2521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C02EB-E542-4BEC-A5C9-2ACC65D516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561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C3875-62C6-4399-8F6F-DFC030AD3F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623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581D2-CB9F-495F-86FB-ABF0CB60AD0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5878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085FB-02B8-4BC8-8E4F-187F78831B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4395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E7BE8-AA24-492C-839F-46A6F14F179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397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D42D9-3B3C-4E52-9A7B-42B770ED19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18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0CDEC-AF95-4FA9-ABAA-E4AAB6CD3C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780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E6F1F-815E-4162-B6F9-8B5429C368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2030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627CF9-E41D-48A9-B7C2-808E3D6F405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nsidetheorchestra.org/musical-games/?fbclid=IwAR2LM04oldn2vvGyldZHMp7EgnYz7Css6qhzIhozIkcP0ifbKhZ5zu7e0-Y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KEt1Mm8sSkA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/>
                <a:cs typeface="Calibri"/>
              </a:rPr>
              <a:t>Woodwind Family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34200" y="6572615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© WWW.MUSICALCONTEXTS.CO.UK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136" y="76200"/>
            <a:ext cx="1676400" cy="1676400"/>
          </a:xfrm>
          <a:prstGeom prst="rect">
            <a:avLst/>
          </a:prstGeom>
        </p:spPr>
      </p:pic>
      <p:pic>
        <p:nvPicPr>
          <p:cNvPr id="13314" name="Picture 2" descr="Image result for se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004" y="2286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46A305-B787-4683-AB73-7653B5BCA8B8}"/>
              </a:ext>
            </a:extLst>
          </p:cNvPr>
          <p:cNvSpPr txBox="1"/>
          <p:nvPr/>
        </p:nvSpPr>
        <p:spPr>
          <a:xfrm>
            <a:off x="1025748" y="3163020"/>
            <a:ext cx="5979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Orchestra Games | Inside the Orchestra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EE4AAC-D52A-48B8-8764-6BD72D5A1DC2}"/>
              </a:ext>
            </a:extLst>
          </p:cNvPr>
          <p:cNvSpPr txBox="1"/>
          <p:nvPr/>
        </p:nvSpPr>
        <p:spPr>
          <a:xfrm>
            <a:off x="919810" y="1599490"/>
            <a:ext cx="7467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STARTER:</a:t>
            </a:r>
          </a:p>
          <a:p>
            <a:endParaRPr lang="en-US" b="1" dirty="0"/>
          </a:p>
          <a:p>
            <a:r>
              <a:rPr lang="en-US" b="1" dirty="0"/>
              <a:t>Click on the yellow link below and play all the string and woodwind instruments.  Once you have heard all the different timbres (their individual sounds), have a go at the quiz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4259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6D2D7-C727-4325-A1A3-60DB56ACA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MAIN:</a:t>
            </a: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6D766-FF94-4CD7-829D-2CB29C165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Watch the clip (BBC National Orchestra – Woodwind) 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Once you have watched the clip complete the woodwind worksheet (sheet and listening tracks can be found on class charts)</a:t>
            </a:r>
          </a:p>
        </p:txBody>
      </p:sp>
      <p:pic>
        <p:nvPicPr>
          <p:cNvPr id="4" name="Online Media 3" title="BBC National Orchestra of Wales - Woodwind">
            <a:hlinkClick r:id="" action="ppaction://media"/>
            <a:extLst>
              <a:ext uri="{FF2B5EF4-FFF2-40B4-BE49-F238E27FC236}">
                <a16:creationId xmlns:a16="http://schemas.microsoft.com/office/drawing/2014/main" id="{27A41D1F-C9F4-4A8A-9CDB-42FC12AAB05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14400" y="2819400"/>
            <a:ext cx="25400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29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PLENARY- Odd One 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There are 3 images of musical instruments printed below. Discuss which instrument is the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ODD ONE OUT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and give a reason why. You may come up with more than one reason  HINT: You could think about pitch, size, material it is made from, how it is played and words describing the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TIMBRE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SONORITY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of each instrument.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934200" y="6572615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© WWW.MUSICALCONTEXTS.CO.UK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136" y="76200"/>
            <a:ext cx="1676400" cy="1676400"/>
          </a:xfrm>
          <a:prstGeom prst="rect">
            <a:avLst/>
          </a:prstGeom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957" y="-31376"/>
            <a:ext cx="1945038" cy="813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A1324A-F4D0-499C-8A97-4FDBFB23E5ED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2" t="25851" r="10259" b="13695"/>
          <a:stretch/>
        </p:blipFill>
        <p:spPr bwMode="auto">
          <a:xfrm>
            <a:off x="1472696" y="3219815"/>
            <a:ext cx="6198608" cy="3352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21439498"/>
      </p:ext>
    </p:extLst>
  </p:cSld>
  <p:clrMapOvr>
    <a:masterClrMapping/>
  </p:clrMapOvr>
</p:sld>
</file>

<file path=ppt/theme/theme1.xml><?xml version="1.0" encoding="utf-8"?>
<a:theme xmlns:a="http://schemas.openxmlformats.org/drawingml/2006/main" name="Sheet music design template">
  <a:themeElements>
    <a:clrScheme name="Office Theme 13">
      <a:dk1>
        <a:srgbClr val="854123"/>
      </a:dk1>
      <a:lt1>
        <a:srgbClr val="F1CD99"/>
      </a:lt1>
      <a:dk2>
        <a:srgbClr val="663300"/>
      </a:dk2>
      <a:lt2>
        <a:srgbClr val="777777"/>
      </a:lt2>
      <a:accent1>
        <a:srgbClr val="996633"/>
      </a:accent1>
      <a:accent2>
        <a:srgbClr val="809EA8"/>
      </a:accent2>
      <a:accent3>
        <a:srgbClr val="F7E3CA"/>
      </a:accent3>
      <a:accent4>
        <a:srgbClr val="71361C"/>
      </a:accent4>
      <a:accent5>
        <a:srgbClr val="CAB8AD"/>
      </a:accent5>
      <a:accent6>
        <a:srgbClr val="738F98"/>
      </a:accent6>
      <a:hlink>
        <a:srgbClr val="FFCC66"/>
      </a:hlink>
      <a:folHlink>
        <a:srgbClr val="E9DCB9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59381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854123"/>
        </a:dk1>
        <a:lt1>
          <a:srgbClr val="F1CD99"/>
        </a:lt1>
        <a:dk2>
          <a:srgbClr val="663300"/>
        </a:dk2>
        <a:lt2>
          <a:srgbClr val="777777"/>
        </a:lt2>
        <a:accent1>
          <a:srgbClr val="996633"/>
        </a:accent1>
        <a:accent2>
          <a:srgbClr val="809EA8"/>
        </a:accent2>
        <a:accent3>
          <a:srgbClr val="F7E3CA"/>
        </a:accent3>
        <a:accent4>
          <a:srgbClr val="71361C"/>
        </a:accent4>
        <a:accent5>
          <a:srgbClr val="CAB8AD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00A87FC-896B-41AD-B649-52A50BF9F2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7C37089-7E0C-4301-A4AD-72A8C5E15D4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C297A00-4432-4B4B-8FE5-42B5619A2D2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Sheet music design template</Template>
  <TotalTime>0</TotalTime>
  <Words>164</Words>
  <Application>Microsoft Office PowerPoint</Application>
  <PresentationFormat>On-screen Show (4:3)</PresentationFormat>
  <Paragraphs>18</Paragraphs>
  <Slides>3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Sheet music design template</vt:lpstr>
      <vt:lpstr>Woodwind Family</vt:lpstr>
      <vt:lpstr>MAIN:</vt:lpstr>
      <vt:lpstr>PLENARY- Odd One Out</vt:lpstr>
    </vt:vector>
  </TitlesOfParts>
  <Company>Musical Contexts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“DOITNOW” Activities</dc:title>
  <dc:creator>Rob Blythe</dc:creator>
  <cp:lastModifiedBy>Karen Reid</cp:lastModifiedBy>
  <cp:revision>80</cp:revision>
  <cp:lastPrinted>2017-09-05T12:33:01Z</cp:lastPrinted>
  <dcterms:created xsi:type="dcterms:W3CDTF">2017-09-05T11:00:07Z</dcterms:created>
  <dcterms:modified xsi:type="dcterms:W3CDTF">2021-03-01T11:53:33Z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TC102443871033</vt:lpwstr>
  </property>
  <property fmtid="{D5CDD505-2E9C-101B-9397-08002B2CF9AE}" pid="3" name="ContentTypeId">
    <vt:lpwstr>0x010100ED1B46ED8E29C64B85E966A4AD65D100</vt:lpwstr>
  </property>
</Properties>
</file>