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6" r:id="rId2"/>
    <p:sldId id="340" r:id="rId3"/>
    <p:sldId id="341" r:id="rId4"/>
    <p:sldId id="337" r:id="rId5"/>
    <p:sldId id="338" r:id="rId6"/>
    <p:sldId id="339" r:id="rId7"/>
    <p:sldId id="300" r:id="rId8"/>
    <p:sldId id="30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225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773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119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033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680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113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690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092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037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90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286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1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aAjs1_WIgs" TargetMode="External"/><Relationship Id="rId2" Type="http://schemas.openxmlformats.org/officeDocument/2006/relationships/hyperlink" Target="https://www.youtube.com/watch?v=fYbi26CHvew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tm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en.wikipedia.org/wiki/List_of_power_stations_in_England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P1.9  Energy and Power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572406"/>
            <a:ext cx="8516815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Key points: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Power is the rate of transfer of energy</a:t>
            </a:r>
          </a:p>
          <a:p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Power = Energy / Time,  P = E/t,   watts = joules/second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Efficiency of an appliance:</a:t>
            </a:r>
          </a:p>
          <a:p>
            <a:pPr marL="0" indent="0">
              <a:buNone/>
            </a:pPr>
            <a:r>
              <a:rPr lang="en-GB" dirty="0"/>
              <a:t>η = useful power out/total power in (x 100%)</a:t>
            </a:r>
          </a:p>
          <a:p>
            <a:endParaRPr lang="en-GB" dirty="0"/>
          </a:p>
          <a:p>
            <a:r>
              <a:rPr lang="en-GB" dirty="0"/>
              <a:t>Power wasted by appliance = total input – useful output</a:t>
            </a:r>
          </a:p>
        </p:txBody>
      </p:sp>
    </p:spTree>
    <p:extLst>
      <p:ext uri="{BB962C8B-B14F-4D97-AF65-F5344CB8AC3E}">
        <p14:creationId xmlns:p14="http://schemas.microsoft.com/office/powerpoint/2010/main" val="2613523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63662"/>
          </a:xfrm>
        </p:spPr>
        <p:txBody>
          <a:bodyPr/>
          <a:lstStyle/>
          <a:p>
            <a:r>
              <a:rPr lang="en-GB" dirty="0"/>
              <a:t>P1.9  Energy and Power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57" y="1237957"/>
            <a:ext cx="5696243" cy="49390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Notes: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more powerful a device, the faster the rate that it transfers energy.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Table 1 gives values for power rating figures to the power of ten.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ED3A39-A5F9-46F1-A5EB-F16BDF2EB7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420837"/>
            <a:ext cx="5181600" cy="4756126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1MW = 1 x 10</a:t>
            </a:r>
            <a:r>
              <a:rPr lang="en-GB" sz="2400" baseline="3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W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Videos to support the learning of this topic:  James Prescott Joule: </a:t>
            </a:r>
            <a:r>
              <a:rPr lang="en-US" sz="24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https://www.youtube.com/watch?v=fYbi26CHvew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https://www.youtube.com/watch?v=xaAjs1_WIgs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400" b="0" i="0" dirty="0">
                <a:effectLst/>
                <a:latin typeface="Roboto"/>
              </a:rPr>
              <a:t>EC </a:t>
            </a:r>
            <a:r>
              <a:rPr lang="en-US" sz="2400" dirty="0">
                <a:latin typeface="Roboto"/>
              </a:rPr>
              <a:t>labelling: </a:t>
            </a:r>
            <a:r>
              <a:rPr lang="en-US" sz="2400" b="0" i="0" dirty="0">
                <a:effectLst/>
                <a:latin typeface="Roboto"/>
              </a:rPr>
              <a:t>Power to the people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Table&#10;&#10;Description automatically generated">
            <a:extLst>
              <a:ext uri="{FF2B5EF4-FFF2-40B4-BE49-F238E27FC236}">
                <a16:creationId xmlns:a16="http://schemas.microsoft.com/office/drawing/2014/main" id="{C9A1C159-76B3-4F05-870C-472B10B834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08" y="3429000"/>
            <a:ext cx="5496692" cy="263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9844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P1.9  Energy and Power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3117" y="1555763"/>
            <a:ext cx="5181600" cy="4756126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Worked example: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Calculate a typical power output for a human. 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30 step ups in 60s.  Each step 0.3m.  Weight of person 700N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Power = work done/time, which is PE gain/ time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is: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mgh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/time,  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Where: h = height of step x number of step ups, weight = mg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Power = (700 x 0.3 x 30)/60 = </a:t>
            </a:r>
            <a:r>
              <a:rPr lang="en-US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105W</a:t>
            </a:r>
            <a:endParaRPr lang="en-GB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ED3A39-A5F9-46F1-A5EB-F16BDF2EB7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555763"/>
            <a:ext cx="5181600" cy="4621200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Examples:  Torch 1W,  modern light bulb 20W, a very large power station 10 000MW, 10 GW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https://en.wikipedia.org/wiki/List_of_power_stations_in_England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331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P1.9 Energy and Power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1a) State which of the following is most powerful:</a:t>
            </a:r>
          </a:p>
          <a:p>
            <a:pPr marL="0" indent="0">
              <a:buNone/>
            </a:pPr>
            <a:r>
              <a:rPr lang="en-GB" dirty="0" err="1"/>
              <a:t>i</a:t>
            </a:r>
            <a:r>
              <a:rPr lang="en-GB" dirty="0"/>
              <a:t>)  A torch bulb or a mains filament lamp?</a:t>
            </a:r>
          </a:p>
          <a:p>
            <a:pPr marL="0" indent="0">
              <a:buNone/>
            </a:pPr>
            <a:r>
              <a:rPr lang="en-GB" dirty="0"/>
              <a:t>ii)  A 3kW electric kettle or a 10000W electric cooker?</a:t>
            </a:r>
          </a:p>
          <a:p>
            <a:pPr marL="0" indent="0">
              <a:buNone/>
            </a:pPr>
            <a:r>
              <a:rPr lang="en-GB" dirty="0"/>
              <a:t>1b) There are about 20 million occupied homes in England.  If a 3kW electric kettle was switched on in 1 in 10 homes at the same time, work out how much power would need to be supplied.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2.  The total power supplied to a lift motor is 5000W.  In a test, the motor transfers 12000J of energy in 20s to the gravitational PE store of the lift.</a:t>
            </a:r>
          </a:p>
          <a:p>
            <a:pPr marL="0" indent="0">
              <a:buNone/>
            </a:pPr>
            <a:r>
              <a:rPr lang="en-GB" dirty="0"/>
              <a:t>a)  Calculate how much energy is supplied to the motor by the current through it in 20s.</a:t>
            </a:r>
          </a:p>
          <a:p>
            <a:pPr marL="0" indent="0">
              <a:buNone/>
            </a:pPr>
            <a:r>
              <a:rPr lang="en-GB" dirty="0"/>
              <a:t>b) Calculate its efficiency in the test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60445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P1.9 Energy and Power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3.  A machine has an input power rating of 100kW.  If the useful energy transferred by the machine in 50s is 1500kJ, calculate:</a:t>
            </a:r>
          </a:p>
          <a:p>
            <a:pPr marL="0" indent="0">
              <a:buNone/>
            </a:pPr>
            <a:r>
              <a:rPr lang="en-GB" dirty="0"/>
              <a:t>a)  its output power in kilowatts</a:t>
            </a:r>
          </a:p>
          <a:p>
            <a:pPr marL="0" indent="0">
              <a:buNone/>
            </a:pPr>
            <a:r>
              <a:rPr lang="en-GB" dirty="0"/>
              <a:t>b) its percentage efficiency.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4a)  Describe the energy transfers and changes to the energy stores of an electric hot water shower when it is operation.  [5 marks!]</a:t>
            </a:r>
          </a:p>
          <a:p>
            <a:pPr marL="0" indent="0">
              <a:buNone/>
            </a:pPr>
            <a:r>
              <a:rPr lang="en-GB" dirty="0"/>
              <a:t>4b)  A 12kW electric shower is used 4 times a day for 20 minutes each time.  Calculate the electricity supplied to it by electricity in one day.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6226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P1.9 Energy and Power (answers)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1a) State which of the following is most powerful:</a:t>
            </a:r>
          </a:p>
          <a:p>
            <a:pPr marL="0" indent="0">
              <a:buNone/>
            </a:pPr>
            <a:r>
              <a:rPr lang="en-GB" dirty="0" err="1"/>
              <a:t>i</a:t>
            </a:r>
            <a:r>
              <a:rPr lang="en-GB" dirty="0"/>
              <a:t>)  A torch bulb or a mains filament lamp?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A mains filament lamp (1W&lt;100W)</a:t>
            </a:r>
          </a:p>
          <a:p>
            <a:pPr marL="0" indent="0">
              <a:buNone/>
            </a:pPr>
            <a:r>
              <a:rPr lang="en-GB" dirty="0"/>
              <a:t>ii)  A 3kW electric kettle or a 10000W electric cooker?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Cooker, as 10kW&gt;3kW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1b) There are about 20 million occupied homes in England.  If a 3kW electric kettle was switched on in 1 in 10 homes at the same time, work out how much power would need to be supplied.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1 in 10 of 20M =&gt; 2 000 000, times 3kW =&gt; 6000MW.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2.  The total power supplied to a lift motor is 5000W.  In a test, the motor transfers 12000J of energy in 20s to the gravitational PE store of the lift.</a:t>
            </a:r>
          </a:p>
          <a:p>
            <a:pPr marL="0" indent="0">
              <a:buNone/>
            </a:pPr>
            <a:r>
              <a:rPr lang="en-GB" dirty="0"/>
              <a:t>a)  Calculate how much energy is supplied to the motor by the current through it in 20s.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E = P x t, = 5000 x 20 = </a:t>
            </a:r>
            <a:r>
              <a:rPr lang="en-GB" u="sng" dirty="0">
                <a:solidFill>
                  <a:srgbClr val="FF0000"/>
                </a:solidFill>
              </a:rPr>
              <a:t>100 000J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b) Calculate its efficiency in the test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ƞ = useful/total x 100%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Ƞ = 12000/100000 x 100% = </a:t>
            </a:r>
            <a:r>
              <a:rPr lang="en-GB" u="sng" dirty="0">
                <a:solidFill>
                  <a:srgbClr val="FF0000"/>
                </a:solidFill>
              </a:rPr>
              <a:t>12%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016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P1.9 Energy and Power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3.  A machine has an input power rating of 100kW.  If the useful energy transferred by the machine in 50s is 1500kJ, calculate:</a:t>
            </a:r>
          </a:p>
          <a:p>
            <a:pPr marL="0" indent="0">
              <a:buNone/>
            </a:pPr>
            <a:r>
              <a:rPr lang="en-GB" dirty="0"/>
              <a:t>a)  its output power in kilowatts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Useful out P=E/t,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P = 1500kJ/50 = 30kW</a:t>
            </a:r>
          </a:p>
          <a:p>
            <a:pPr marL="0" indent="0">
              <a:buNone/>
            </a:pPr>
            <a:r>
              <a:rPr lang="en-GB" dirty="0"/>
              <a:t>b) its percentage efficiency.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Ƞ = useful / total x 100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 = 30kW/100kW) x 100 = </a:t>
            </a:r>
            <a:r>
              <a:rPr lang="en-GB" u="sng" dirty="0">
                <a:solidFill>
                  <a:srgbClr val="FF0000"/>
                </a:solidFill>
              </a:rPr>
              <a:t>30%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4a)  Describe the energy transfers and changes to the energy stores of an electric hot water shower when it is operation.  [5 marks!]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1:  Electrical to heat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2:  Electrical to KE, pump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3:  KE to PE, water pump up and out of shower head.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4:  GPE =&gt; KE as water falls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5:  Heat energy of water lost to air as energy dissipates into bathroom.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8561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P1.9  Energy and power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4b)  A 12kW electric shower is used 4 times a day for 20 minutes each time.  Calculate the electricity supplied to it by electricity in one day.</a:t>
            </a:r>
          </a:p>
          <a:p>
            <a:r>
              <a:rPr lang="en-GB" dirty="0">
                <a:solidFill>
                  <a:srgbClr val="FF0000"/>
                </a:solidFill>
              </a:rPr>
              <a:t>Energy = power x time</a:t>
            </a:r>
          </a:p>
          <a:p>
            <a:r>
              <a:rPr lang="en-GB" dirty="0">
                <a:solidFill>
                  <a:srgbClr val="FF0000"/>
                </a:solidFill>
              </a:rPr>
              <a:t> E = 4 x (12kW x (20 x 60)s)</a:t>
            </a:r>
          </a:p>
          <a:p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u="sng" dirty="0">
                <a:solidFill>
                  <a:srgbClr val="FF0000"/>
                </a:solidFill>
              </a:rPr>
              <a:t>E = 57600kJ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8222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90C67D2-6206-4785-9DE4-C9307FFBB9A6}"/>
</file>

<file path=customXml/itemProps2.xml><?xml version="1.0" encoding="utf-8"?>
<ds:datastoreItem xmlns:ds="http://schemas.openxmlformats.org/officeDocument/2006/customXml" ds:itemID="{A6FA2C1F-28B9-448B-998F-F819A09ED689}"/>
</file>

<file path=customXml/itemProps3.xml><?xml version="1.0" encoding="utf-8"?>
<ds:datastoreItem xmlns:ds="http://schemas.openxmlformats.org/officeDocument/2006/customXml" ds:itemID="{36CCBA6D-8859-4E73-9EB3-2F4C04311F0B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2324</TotalTime>
  <Words>924</Words>
  <Application>Microsoft Office PowerPoint</Application>
  <PresentationFormat>Widescreen</PresentationFormat>
  <Paragraphs>77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Roboto</vt:lpstr>
      <vt:lpstr>Office Theme</vt:lpstr>
      <vt:lpstr>P1.9  Energy and Power </vt:lpstr>
      <vt:lpstr>P1.9  Energy and Power </vt:lpstr>
      <vt:lpstr>P1.9  Energy and Power </vt:lpstr>
      <vt:lpstr>P1.9 Energy and Power</vt:lpstr>
      <vt:lpstr>P1.9 Energy and Power</vt:lpstr>
      <vt:lpstr>P1.9 Energy and Power (answers)</vt:lpstr>
      <vt:lpstr>P1.9 Energy and Power</vt:lpstr>
      <vt:lpstr>P1.9  Energy and power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Physics for GCSE Combined Science…problems solved to cover ‘getting to know you’ start</dc:title>
  <dc:creator>Peter Walker</dc:creator>
  <cp:lastModifiedBy>Peter Walker</cp:lastModifiedBy>
  <cp:revision>92</cp:revision>
  <dcterms:created xsi:type="dcterms:W3CDTF">2016-09-29T19:06:02Z</dcterms:created>
  <dcterms:modified xsi:type="dcterms:W3CDTF">2020-10-17T18:44:31Z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