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sldIdLst>
    <p:sldId id="293" r:id="rId5"/>
    <p:sldId id="294" r:id="rId6"/>
    <p:sldId id="258" r:id="rId7"/>
    <p:sldId id="295" r:id="rId8"/>
    <p:sldId id="297" r:id="rId9"/>
    <p:sldId id="298" r:id="rId10"/>
    <p:sldId id="299" r:id="rId11"/>
    <p:sldId id="300" r:id="rId12"/>
    <p:sldId id="301" r:id="rId13"/>
    <p:sldId id="264" r:id="rId14"/>
    <p:sldId id="259" r:id="rId15"/>
    <p:sldId id="260" r:id="rId16"/>
    <p:sldId id="261" r:id="rId17"/>
    <p:sldId id="266" r:id="rId18"/>
    <p:sldId id="263" r:id="rId19"/>
    <p:sldId id="269" r:id="rId20"/>
    <p:sldId id="268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2C495ED-7251-EBE5-F72D-A3394F6207A8}" v="764" dt="2019-09-27T09:03:31.862"/>
    <p1510:client id="{61F5D5DB-02CC-8F27-05EB-3BD4CE80747F}" v="163" dt="2019-09-24T17:42:34.686"/>
    <p1510:client id="{79C3B85F-4FC6-31FF-ED0C-2E76F42D8781}" v="11" dt="2019-09-26T07:08:26.029"/>
    <p1510:client id="{A52B7918-B15A-C85F-A51C-9A147D1B3B8D}" v="117" dt="2019-09-25T06:53:42.489"/>
    <p1510:client id="{CB50B538-F845-02AE-C86D-1AC1E7CF6FBF}" v="9" dt="2019-09-29T13:46:28.818"/>
    <p1510:client id="{D4792C55-E920-EB4B-7902-1951E9BFCBF9}" v="8" dt="2019-09-30T11:56:06.009"/>
    <p1510:client id="{EB4F655A-6FC1-455B-AA87-46DE20E2B7DE}" v="1" dt="2020-10-20T09:35:31.27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A52B7918-B15A-C85F-A51C-9A147D1B3B8D}"/>
    <pc:docChg chg="addSld">
      <pc:chgData name="" userId="" providerId="" clId="Web-{A52B7918-B15A-C85F-A51C-9A147D1B3B8D}" dt="2019-09-25T06:42:47.555" v="0"/>
      <pc:docMkLst>
        <pc:docMk/>
      </pc:docMkLst>
      <pc:sldChg chg="add">
        <pc:chgData name="" userId="" providerId="" clId="Web-{A52B7918-B15A-C85F-A51C-9A147D1B3B8D}" dt="2019-09-25T06:42:47.555" v="0"/>
        <pc:sldMkLst>
          <pc:docMk/>
          <pc:sldMk cId="1706557912" sldId="264"/>
        </pc:sldMkLst>
      </pc:sldChg>
    </pc:docChg>
  </pc:docChgLst>
  <pc:docChgLst>
    <pc:chgData name="C Das Neves" userId="S::cadasneves@highdown.reading.sch.uk::daa1e5a4-ef26-4f95-bc8d-f9a47f2eecc5" providerId="AD" clId="Web-{61F5D5DB-02CC-8F27-05EB-3BD4CE80747F}"/>
    <pc:docChg chg="addSld modSld">
      <pc:chgData name="C Das Neves" userId="S::cadasneves@highdown.reading.sch.uk::daa1e5a4-ef26-4f95-bc8d-f9a47f2eecc5" providerId="AD" clId="Web-{61F5D5DB-02CC-8F27-05EB-3BD4CE80747F}" dt="2019-09-24T17:42:34.686" v="153" actId="1076"/>
      <pc:docMkLst>
        <pc:docMk/>
      </pc:docMkLst>
      <pc:sldChg chg="addSp delSp modSp new addAnim modAnim">
        <pc:chgData name="C Das Neves" userId="S::cadasneves@highdown.reading.sch.uk::daa1e5a4-ef26-4f95-bc8d-f9a47f2eecc5" providerId="AD" clId="Web-{61F5D5DB-02CC-8F27-05EB-3BD4CE80747F}" dt="2019-09-24T17:42:34.686" v="153" actId="1076"/>
        <pc:sldMkLst>
          <pc:docMk/>
          <pc:sldMk cId="1866424660" sldId="263"/>
        </pc:sldMkLst>
        <pc:spChg chg="del">
          <ac:chgData name="C Das Neves" userId="S::cadasneves@highdown.reading.sch.uk::daa1e5a4-ef26-4f95-bc8d-f9a47f2eecc5" providerId="AD" clId="Web-{61F5D5DB-02CC-8F27-05EB-3BD4CE80747F}" dt="2019-09-24T17:37:15.216" v="5"/>
          <ac:spMkLst>
            <pc:docMk/>
            <pc:sldMk cId="1866424660" sldId="263"/>
            <ac:spMk id="2" creationId="{8CDD20CB-5C67-4C27-BA0C-FA7E78C49E9B}"/>
          </ac:spMkLst>
        </pc:spChg>
        <pc:spChg chg="del">
          <ac:chgData name="C Das Neves" userId="S::cadasneves@highdown.reading.sch.uk::daa1e5a4-ef26-4f95-bc8d-f9a47f2eecc5" providerId="AD" clId="Web-{61F5D5DB-02CC-8F27-05EB-3BD4CE80747F}" dt="2019-09-24T17:36:54.982" v="1"/>
          <ac:spMkLst>
            <pc:docMk/>
            <pc:sldMk cId="1866424660" sldId="263"/>
            <ac:spMk id="3" creationId="{5CC980D1-8910-4900-869A-03F58DF5029A}"/>
          </ac:spMkLst>
        </pc:spChg>
        <pc:spChg chg="add mod">
          <ac:chgData name="C Das Neves" userId="S::cadasneves@highdown.reading.sch.uk::daa1e5a4-ef26-4f95-bc8d-f9a47f2eecc5" providerId="AD" clId="Web-{61F5D5DB-02CC-8F27-05EB-3BD4CE80747F}" dt="2019-09-24T17:41:06.779" v="100" actId="1076"/>
          <ac:spMkLst>
            <pc:docMk/>
            <pc:sldMk cId="1866424660" sldId="263"/>
            <ac:spMk id="6" creationId="{C30B8ADD-DA4E-4D4D-94CC-5214225C8BF6}"/>
          </ac:spMkLst>
        </pc:spChg>
        <pc:spChg chg="add mod">
          <ac:chgData name="C Das Neves" userId="S::cadasneves@highdown.reading.sch.uk::daa1e5a4-ef26-4f95-bc8d-f9a47f2eecc5" providerId="AD" clId="Web-{61F5D5DB-02CC-8F27-05EB-3BD4CE80747F}" dt="2019-09-24T17:41:06.779" v="101" actId="1076"/>
          <ac:spMkLst>
            <pc:docMk/>
            <pc:sldMk cId="1866424660" sldId="263"/>
            <ac:spMk id="8" creationId="{58554B7E-1032-488B-B8F5-C990176D5C59}"/>
          </ac:spMkLst>
        </pc:spChg>
        <pc:spChg chg="add mod">
          <ac:chgData name="C Das Neves" userId="S::cadasneves@highdown.reading.sch.uk::daa1e5a4-ef26-4f95-bc8d-f9a47f2eecc5" providerId="AD" clId="Web-{61F5D5DB-02CC-8F27-05EB-3BD4CE80747F}" dt="2019-09-24T17:41:06.795" v="102" actId="1076"/>
          <ac:spMkLst>
            <pc:docMk/>
            <pc:sldMk cId="1866424660" sldId="263"/>
            <ac:spMk id="10" creationId="{E0CAC0E9-651E-4DC5-B07D-61A3D3D930A6}"/>
          </ac:spMkLst>
        </pc:spChg>
        <pc:spChg chg="add mod">
          <ac:chgData name="C Das Neves" userId="S::cadasneves@highdown.reading.sch.uk::daa1e5a4-ef26-4f95-bc8d-f9a47f2eecc5" providerId="AD" clId="Web-{61F5D5DB-02CC-8F27-05EB-3BD4CE80747F}" dt="2019-09-24T17:41:06.811" v="103" actId="1076"/>
          <ac:spMkLst>
            <pc:docMk/>
            <pc:sldMk cId="1866424660" sldId="263"/>
            <ac:spMk id="12" creationId="{B10631A8-96F5-48FF-99DE-B4256B248C33}"/>
          </ac:spMkLst>
        </pc:spChg>
        <pc:spChg chg="add mod">
          <ac:chgData name="C Das Neves" userId="S::cadasneves@highdown.reading.sch.uk::daa1e5a4-ef26-4f95-bc8d-f9a47f2eecc5" providerId="AD" clId="Web-{61F5D5DB-02CC-8F27-05EB-3BD4CE80747F}" dt="2019-09-24T17:41:06.811" v="104" actId="1076"/>
          <ac:spMkLst>
            <pc:docMk/>
            <pc:sldMk cId="1866424660" sldId="263"/>
            <ac:spMk id="14" creationId="{889BF9EA-D47A-4D29-AE74-B5D6C671AB95}"/>
          </ac:spMkLst>
        </pc:spChg>
        <pc:spChg chg="add mod">
          <ac:chgData name="C Das Neves" userId="S::cadasneves@highdown.reading.sch.uk::daa1e5a4-ef26-4f95-bc8d-f9a47f2eecc5" providerId="AD" clId="Web-{61F5D5DB-02CC-8F27-05EB-3BD4CE80747F}" dt="2019-09-24T17:41:06.811" v="105" actId="1076"/>
          <ac:spMkLst>
            <pc:docMk/>
            <pc:sldMk cId="1866424660" sldId="263"/>
            <ac:spMk id="16" creationId="{7B54CF31-7EC5-4252-A590-890034D20972}"/>
          </ac:spMkLst>
        </pc:spChg>
        <pc:spChg chg="add mod">
          <ac:chgData name="C Das Neves" userId="S::cadasneves@highdown.reading.sch.uk::daa1e5a4-ef26-4f95-bc8d-f9a47f2eecc5" providerId="AD" clId="Web-{61F5D5DB-02CC-8F27-05EB-3BD4CE80747F}" dt="2019-09-24T17:41:59.545" v="116" actId="14100"/>
          <ac:spMkLst>
            <pc:docMk/>
            <pc:sldMk cId="1866424660" sldId="263"/>
            <ac:spMk id="19" creationId="{72C54AAF-B88A-4D2E-9780-14D8CA684454}"/>
          </ac:spMkLst>
        </pc:spChg>
        <pc:spChg chg="add mod">
          <ac:chgData name="C Das Neves" userId="S::cadasneves@highdown.reading.sch.uk::daa1e5a4-ef26-4f95-bc8d-f9a47f2eecc5" providerId="AD" clId="Web-{61F5D5DB-02CC-8F27-05EB-3BD4CE80747F}" dt="2019-09-24T17:42:34.686" v="153" actId="1076"/>
          <ac:spMkLst>
            <pc:docMk/>
            <pc:sldMk cId="1866424660" sldId="263"/>
            <ac:spMk id="21" creationId="{389500A0-8512-4600-B368-FA42923EE413}"/>
          </ac:spMkLst>
        </pc:spChg>
        <pc:picChg chg="add mod ord modCrop">
          <ac:chgData name="C Das Neves" userId="S::cadasneves@highdown.reading.sch.uk::daa1e5a4-ef26-4f95-bc8d-f9a47f2eecc5" providerId="AD" clId="Web-{61F5D5DB-02CC-8F27-05EB-3BD4CE80747F}" dt="2019-09-24T17:41:06.764" v="99" actId="1076"/>
          <ac:picMkLst>
            <pc:docMk/>
            <pc:sldMk cId="1866424660" sldId="263"/>
            <ac:picMk id="4" creationId="{5E26BB62-D295-4004-A110-11A151D587AF}"/>
          </ac:picMkLst>
        </pc:picChg>
        <pc:picChg chg="add mod modCrop">
          <ac:chgData name="C Das Neves" userId="S::cadasneves@highdown.reading.sch.uk::daa1e5a4-ef26-4f95-bc8d-f9a47f2eecc5" providerId="AD" clId="Web-{61F5D5DB-02CC-8F27-05EB-3BD4CE80747F}" dt="2019-09-24T17:41:09.358" v="106" actId="1076"/>
          <ac:picMkLst>
            <pc:docMk/>
            <pc:sldMk cId="1866424660" sldId="263"/>
            <ac:picMk id="17" creationId="{BC7DEFA8-5815-4A48-82AC-7EAFA432606D}"/>
          </ac:picMkLst>
        </pc:picChg>
      </pc:sldChg>
    </pc:docChg>
  </pc:docChgLst>
  <pc:docChgLst>
    <pc:chgData name="C Das Neves" userId="S::cadasneves@highdown.reading.sch.uk::daa1e5a4-ef26-4f95-bc8d-f9a47f2eecc5" providerId="AD" clId="Web-{EB4F655A-6FC1-455B-AA87-46DE20E2B7DE}"/>
    <pc:docChg chg="delSld">
      <pc:chgData name="C Das Neves" userId="S::cadasneves@highdown.reading.sch.uk::daa1e5a4-ef26-4f95-bc8d-f9a47f2eecc5" providerId="AD" clId="Web-{EB4F655A-6FC1-455B-AA87-46DE20E2B7DE}" dt="2020-10-20T09:35:31.272" v="0"/>
      <pc:docMkLst>
        <pc:docMk/>
      </pc:docMkLst>
      <pc:sldChg chg="del">
        <pc:chgData name="C Das Neves" userId="S::cadasneves@highdown.reading.sch.uk::daa1e5a4-ef26-4f95-bc8d-f9a47f2eecc5" providerId="AD" clId="Web-{EB4F655A-6FC1-455B-AA87-46DE20E2B7DE}" dt="2020-10-20T09:35:31.272" v="0"/>
        <pc:sldMkLst>
          <pc:docMk/>
          <pc:sldMk cId="3528447085" sldId="302"/>
        </pc:sldMkLst>
      </pc:sldChg>
    </pc:docChg>
  </pc:docChgLst>
  <pc:docChgLst>
    <pc:chgData name="C Das Neves" userId="S::cadasneves@highdown.reading.sch.uk::daa1e5a4-ef26-4f95-bc8d-f9a47f2eecc5" providerId="AD" clId="Web-{D4792C55-E920-EB4B-7902-1951E9BFCBF9}"/>
    <pc:docChg chg="modSld sldOrd">
      <pc:chgData name="C Das Neves" userId="S::cadasneves@highdown.reading.sch.uk::daa1e5a4-ef26-4f95-bc8d-f9a47f2eecc5" providerId="AD" clId="Web-{D4792C55-E920-EB4B-7902-1951E9BFCBF9}" dt="2019-09-30T11:56:06.009" v="6"/>
      <pc:docMkLst>
        <pc:docMk/>
      </pc:docMkLst>
      <pc:sldChg chg="modSp">
        <pc:chgData name="C Das Neves" userId="S::cadasneves@highdown.reading.sch.uk::daa1e5a4-ef26-4f95-bc8d-f9a47f2eecc5" providerId="AD" clId="Web-{D4792C55-E920-EB4B-7902-1951E9BFCBF9}" dt="2019-09-30T11:31:33.443" v="4" actId="20577"/>
        <pc:sldMkLst>
          <pc:docMk/>
          <pc:sldMk cId="2121602429" sldId="267"/>
        </pc:sldMkLst>
        <pc:spChg chg="mod">
          <ac:chgData name="C Das Neves" userId="S::cadasneves@highdown.reading.sch.uk::daa1e5a4-ef26-4f95-bc8d-f9a47f2eecc5" providerId="AD" clId="Web-{D4792C55-E920-EB4B-7902-1951E9BFCBF9}" dt="2019-09-30T11:31:33.443" v="4" actId="20577"/>
          <ac:spMkLst>
            <pc:docMk/>
            <pc:sldMk cId="2121602429" sldId="267"/>
            <ac:spMk id="3" creationId="{00000000-0000-0000-0000-000000000000}"/>
          </ac:spMkLst>
        </pc:spChg>
      </pc:sldChg>
      <pc:sldChg chg="ord">
        <pc:chgData name="C Das Neves" userId="S::cadasneves@highdown.reading.sch.uk::daa1e5a4-ef26-4f95-bc8d-f9a47f2eecc5" providerId="AD" clId="Web-{D4792C55-E920-EB4B-7902-1951E9BFCBF9}" dt="2019-09-30T11:56:06.009" v="6"/>
        <pc:sldMkLst>
          <pc:docMk/>
          <pc:sldMk cId="1512071190" sldId="268"/>
        </pc:sldMkLst>
      </pc:sldChg>
    </pc:docChg>
  </pc:docChgLst>
  <pc:docChgLst>
    <pc:chgData name="C Das Neves" userId="S::cadasneves@highdown.reading.sch.uk::daa1e5a4-ef26-4f95-bc8d-f9a47f2eecc5" providerId="AD" clId="Web-{A52B7918-B15A-C85F-A51C-9A147D1B3B8D}"/>
    <pc:docChg chg="delSld modSld">
      <pc:chgData name="C Das Neves" userId="S::cadasneves@highdown.reading.sch.uk::daa1e5a4-ef26-4f95-bc8d-f9a47f2eecc5" providerId="AD" clId="Web-{A52B7918-B15A-C85F-A51C-9A147D1B3B8D}" dt="2019-09-25T06:53:42.489" v="107" actId="1076"/>
      <pc:docMkLst>
        <pc:docMk/>
      </pc:docMkLst>
      <pc:sldChg chg="del">
        <pc:chgData name="C Das Neves" userId="S::cadasneves@highdown.reading.sch.uk::daa1e5a4-ef26-4f95-bc8d-f9a47f2eecc5" providerId="AD" clId="Web-{A52B7918-B15A-C85F-A51C-9A147D1B3B8D}" dt="2019-09-25T06:45:04.882" v="96"/>
        <pc:sldMkLst>
          <pc:docMk/>
          <pc:sldMk cId="2275876540" sldId="256"/>
        </pc:sldMkLst>
      </pc:sldChg>
      <pc:sldChg chg="del">
        <pc:chgData name="C Das Neves" userId="S::cadasneves@highdown.reading.sch.uk::daa1e5a4-ef26-4f95-bc8d-f9a47f2eecc5" providerId="AD" clId="Web-{A52B7918-B15A-C85F-A51C-9A147D1B3B8D}" dt="2019-09-25T06:45:07.117" v="97"/>
        <pc:sldMkLst>
          <pc:docMk/>
          <pc:sldMk cId="923248179" sldId="257"/>
        </pc:sldMkLst>
      </pc:sldChg>
      <pc:sldChg chg="delSp modSp">
        <pc:chgData name="C Das Neves" userId="S::cadasneves@highdown.reading.sch.uk::daa1e5a4-ef26-4f95-bc8d-f9a47f2eecc5" providerId="AD" clId="Web-{A52B7918-B15A-C85F-A51C-9A147D1B3B8D}" dt="2019-09-25T06:47:43.210" v="102"/>
        <pc:sldMkLst>
          <pc:docMk/>
          <pc:sldMk cId="595420733" sldId="260"/>
        </pc:sldMkLst>
        <pc:spChg chg="mod">
          <ac:chgData name="C Das Neves" userId="S::cadasneves@highdown.reading.sch.uk::daa1e5a4-ef26-4f95-bc8d-f9a47f2eecc5" providerId="AD" clId="Web-{A52B7918-B15A-C85F-A51C-9A147D1B3B8D}" dt="2019-09-25T06:47:41.960" v="100" actId="20577"/>
          <ac:spMkLst>
            <pc:docMk/>
            <pc:sldMk cId="595420733" sldId="260"/>
            <ac:spMk id="3" creationId="{09AE41AA-E907-4EC8-A19E-A9A6D7EBEA69}"/>
          </ac:spMkLst>
        </pc:spChg>
        <pc:picChg chg="del">
          <ac:chgData name="C Das Neves" userId="S::cadasneves@highdown.reading.sch.uk::daa1e5a4-ef26-4f95-bc8d-f9a47f2eecc5" providerId="AD" clId="Web-{A52B7918-B15A-C85F-A51C-9A147D1B3B8D}" dt="2019-09-25T06:47:43.210" v="102"/>
          <ac:picMkLst>
            <pc:docMk/>
            <pc:sldMk cId="595420733" sldId="260"/>
            <ac:picMk id="5" creationId="{9DAA2B38-1647-416A-A9F8-9F736DDBACE8}"/>
          </ac:picMkLst>
        </pc:picChg>
      </pc:sldChg>
      <pc:sldChg chg="modSp">
        <pc:chgData name="C Das Neves" userId="S::cadasneves@highdown.reading.sch.uk::daa1e5a4-ef26-4f95-bc8d-f9a47f2eecc5" providerId="AD" clId="Web-{A52B7918-B15A-C85F-A51C-9A147D1B3B8D}" dt="2019-09-25T06:53:42.489" v="107" actId="1076"/>
        <pc:sldMkLst>
          <pc:docMk/>
          <pc:sldMk cId="3988961265" sldId="262"/>
        </pc:sldMkLst>
        <pc:spChg chg="mod">
          <ac:chgData name="C Das Neves" userId="S::cadasneves@highdown.reading.sch.uk::daa1e5a4-ef26-4f95-bc8d-f9a47f2eecc5" providerId="AD" clId="Web-{A52B7918-B15A-C85F-A51C-9A147D1B3B8D}" dt="2019-09-25T06:52:48.880" v="104" actId="20577"/>
          <ac:spMkLst>
            <pc:docMk/>
            <pc:sldMk cId="3988961265" sldId="262"/>
            <ac:spMk id="9" creationId="{F2B4B480-7D69-4998-81A1-F773FA655304}"/>
          </ac:spMkLst>
        </pc:spChg>
        <pc:spChg chg="mod">
          <ac:chgData name="C Das Neves" userId="S::cadasneves@highdown.reading.sch.uk::daa1e5a4-ef26-4f95-bc8d-f9a47f2eecc5" providerId="AD" clId="Web-{A52B7918-B15A-C85F-A51C-9A147D1B3B8D}" dt="2019-09-25T06:53:37.239" v="106" actId="1076"/>
          <ac:spMkLst>
            <pc:docMk/>
            <pc:sldMk cId="3988961265" sldId="262"/>
            <ac:spMk id="10" creationId="{8A1BB637-5268-4553-AA04-ABAE26CB6D35}"/>
          </ac:spMkLst>
        </pc:spChg>
        <pc:spChg chg="mod">
          <ac:chgData name="C Das Neves" userId="S::cadasneves@highdown.reading.sch.uk::daa1e5a4-ef26-4f95-bc8d-f9a47f2eecc5" providerId="AD" clId="Web-{A52B7918-B15A-C85F-A51C-9A147D1B3B8D}" dt="2019-09-25T06:53:42.489" v="107" actId="1076"/>
          <ac:spMkLst>
            <pc:docMk/>
            <pc:sldMk cId="3988961265" sldId="262"/>
            <ac:spMk id="11" creationId="{200EDAB0-2854-45D1-87CA-EFEA4C4115E5}"/>
          </ac:spMkLst>
        </pc:spChg>
      </pc:sldChg>
      <pc:sldChg chg="addSp modSp">
        <pc:chgData name="C Das Neves" userId="S::cadasneves@highdown.reading.sch.uk::daa1e5a4-ef26-4f95-bc8d-f9a47f2eecc5" providerId="AD" clId="Web-{A52B7918-B15A-C85F-A51C-9A147D1B3B8D}" dt="2019-09-25T06:45:00.523" v="95" actId="1076"/>
        <pc:sldMkLst>
          <pc:docMk/>
          <pc:sldMk cId="1706557912" sldId="264"/>
        </pc:sldMkLst>
        <pc:spChg chg="mod">
          <ac:chgData name="C Das Neves" userId="S::cadasneves@highdown.reading.sch.uk::daa1e5a4-ef26-4f95-bc8d-f9a47f2eecc5" providerId="AD" clId="Web-{A52B7918-B15A-C85F-A51C-9A147D1B3B8D}" dt="2019-09-25T06:43:02.039" v="5" actId="1076"/>
          <ac:spMkLst>
            <pc:docMk/>
            <pc:sldMk cId="1706557912" sldId="264"/>
            <ac:spMk id="2" creationId="{00000000-0000-0000-0000-000000000000}"/>
          </ac:spMkLst>
        </pc:spChg>
        <pc:spChg chg="mod">
          <ac:chgData name="C Das Neves" userId="S::cadasneves@highdown.reading.sch.uk::daa1e5a4-ef26-4f95-bc8d-f9a47f2eecc5" providerId="AD" clId="Web-{A52B7918-B15A-C85F-A51C-9A147D1B3B8D}" dt="2019-09-25T06:43:07.555" v="8" actId="20577"/>
          <ac:spMkLst>
            <pc:docMk/>
            <pc:sldMk cId="1706557912" sldId="264"/>
            <ac:spMk id="3" creationId="{00000000-0000-0000-0000-000000000000}"/>
          </ac:spMkLst>
        </pc:spChg>
        <pc:spChg chg="mod">
          <ac:chgData name="C Das Neves" userId="S::cadasneves@highdown.reading.sch.uk::daa1e5a4-ef26-4f95-bc8d-f9a47f2eecc5" providerId="AD" clId="Web-{A52B7918-B15A-C85F-A51C-9A147D1B3B8D}" dt="2019-09-25T06:44:34.804" v="76" actId="1076"/>
          <ac:spMkLst>
            <pc:docMk/>
            <pc:sldMk cId="1706557912" sldId="264"/>
            <ac:spMk id="4" creationId="{53E176FE-B2AE-4BF4-84B1-047C87C75559}"/>
          </ac:spMkLst>
        </pc:spChg>
        <pc:spChg chg="mod">
          <ac:chgData name="C Das Neves" userId="S::cadasneves@highdown.reading.sch.uk::daa1e5a4-ef26-4f95-bc8d-f9a47f2eecc5" providerId="AD" clId="Web-{A52B7918-B15A-C85F-A51C-9A147D1B3B8D}" dt="2019-09-25T06:44:31.867" v="75" actId="1076"/>
          <ac:spMkLst>
            <pc:docMk/>
            <pc:sldMk cId="1706557912" sldId="264"/>
            <ac:spMk id="5" creationId="{E3ECCCA9-4F98-43BA-B574-617364EE6D1B}"/>
          </ac:spMkLst>
        </pc:spChg>
        <pc:picChg chg="add mod">
          <ac:chgData name="C Das Neves" userId="S::cadasneves@highdown.reading.sch.uk::daa1e5a4-ef26-4f95-bc8d-f9a47f2eecc5" providerId="AD" clId="Web-{A52B7918-B15A-C85F-A51C-9A147D1B3B8D}" dt="2019-09-25T06:44:43.695" v="85" actId="1076"/>
          <ac:picMkLst>
            <pc:docMk/>
            <pc:sldMk cId="1706557912" sldId="264"/>
            <ac:picMk id="7" creationId="{96CF82AF-C3BE-40BE-AC93-AEE575E9B440}"/>
          </ac:picMkLst>
        </pc:picChg>
        <pc:picChg chg="add mod">
          <ac:chgData name="C Das Neves" userId="S::cadasneves@highdown.reading.sch.uk::daa1e5a4-ef26-4f95-bc8d-f9a47f2eecc5" providerId="AD" clId="Web-{A52B7918-B15A-C85F-A51C-9A147D1B3B8D}" dt="2019-09-25T06:44:45.914" v="87" actId="1076"/>
          <ac:picMkLst>
            <pc:docMk/>
            <pc:sldMk cId="1706557912" sldId="264"/>
            <ac:picMk id="9" creationId="{DC0FE9E6-8286-4FF4-9694-CF1C03130176}"/>
          </ac:picMkLst>
        </pc:picChg>
        <pc:picChg chg="add mod">
          <ac:chgData name="C Das Neves" userId="S::cadasneves@highdown.reading.sch.uk::daa1e5a4-ef26-4f95-bc8d-f9a47f2eecc5" providerId="AD" clId="Web-{A52B7918-B15A-C85F-A51C-9A147D1B3B8D}" dt="2019-09-25T06:45:00.523" v="95" actId="1076"/>
          <ac:picMkLst>
            <pc:docMk/>
            <pc:sldMk cId="1706557912" sldId="264"/>
            <ac:picMk id="11" creationId="{B192BCA5-1EEB-4C0A-9BBD-1D5D78A066A4}"/>
          </ac:picMkLst>
        </pc:picChg>
        <pc:picChg chg="add mod">
          <ac:chgData name="C Das Neves" userId="S::cadasneves@highdown.reading.sch.uk::daa1e5a4-ef26-4f95-bc8d-f9a47f2eecc5" providerId="AD" clId="Web-{A52B7918-B15A-C85F-A51C-9A147D1B3B8D}" dt="2019-09-25T06:44:58.476" v="94" actId="1076"/>
          <ac:picMkLst>
            <pc:docMk/>
            <pc:sldMk cId="1706557912" sldId="264"/>
            <ac:picMk id="13" creationId="{A29991FF-C945-45FD-AC7D-3DEE781CE05B}"/>
          </ac:picMkLst>
        </pc:picChg>
      </pc:sldChg>
    </pc:docChg>
  </pc:docChgLst>
  <pc:docChgLst>
    <pc:chgData name="C Das Neves" userId="S::cadasneves@highdown.reading.sch.uk::daa1e5a4-ef26-4f95-bc8d-f9a47f2eecc5" providerId="AD" clId="Web-{CB50B538-F845-02AE-C86D-1AC1E7CF6FBF}"/>
    <pc:docChg chg="modSld sldOrd">
      <pc:chgData name="C Das Neves" userId="S::cadasneves@highdown.reading.sch.uk::daa1e5a4-ef26-4f95-bc8d-f9a47f2eecc5" providerId="AD" clId="Web-{CB50B538-F845-02AE-C86D-1AC1E7CF6FBF}" dt="2019-09-29T13:46:28.818" v="7"/>
      <pc:docMkLst>
        <pc:docMk/>
      </pc:docMkLst>
      <pc:sldChg chg="modSp">
        <pc:chgData name="C Das Neves" userId="S::cadasneves@highdown.reading.sch.uk::daa1e5a4-ef26-4f95-bc8d-f9a47f2eecc5" providerId="AD" clId="Web-{CB50B538-F845-02AE-C86D-1AC1E7CF6FBF}" dt="2019-09-29T13:46:07.443" v="4" actId="20577"/>
        <pc:sldMkLst>
          <pc:docMk/>
          <pc:sldMk cId="1706557912" sldId="264"/>
        </pc:sldMkLst>
        <pc:spChg chg="mod">
          <ac:chgData name="C Das Neves" userId="S::cadasneves@highdown.reading.sch.uk::daa1e5a4-ef26-4f95-bc8d-f9a47f2eecc5" providerId="AD" clId="Web-{CB50B538-F845-02AE-C86D-1AC1E7CF6FBF}" dt="2019-09-29T13:46:07.443" v="4" actId="20577"/>
          <ac:spMkLst>
            <pc:docMk/>
            <pc:sldMk cId="1706557912" sldId="264"/>
            <ac:spMk id="3" creationId="{00000000-0000-0000-0000-000000000000}"/>
          </ac:spMkLst>
        </pc:spChg>
      </pc:sldChg>
      <pc:sldChg chg="ord">
        <pc:chgData name="C Das Neves" userId="S::cadasneves@highdown.reading.sch.uk::daa1e5a4-ef26-4f95-bc8d-f9a47f2eecc5" providerId="AD" clId="Web-{CB50B538-F845-02AE-C86D-1AC1E7CF6FBF}" dt="2019-09-29T13:46:28.818" v="7"/>
        <pc:sldMkLst>
          <pc:docMk/>
          <pc:sldMk cId="1512071190" sldId="268"/>
        </pc:sldMkLst>
      </pc:sldChg>
    </pc:docChg>
  </pc:docChgLst>
  <pc:docChgLst>
    <pc:chgData clId="Web-{79C3B85F-4FC6-31FF-ED0C-2E76F42D8781}"/>
    <pc:docChg chg="modSld">
      <pc:chgData name="" userId="" providerId="" clId="Web-{79C3B85F-4FC6-31FF-ED0C-2E76F42D8781}" dt="2019-09-26T07:08:13.888" v="6" actId="20577"/>
      <pc:docMkLst>
        <pc:docMk/>
      </pc:docMkLst>
      <pc:sldChg chg="modSp">
        <pc:chgData name="" userId="" providerId="" clId="Web-{79C3B85F-4FC6-31FF-ED0C-2E76F42D8781}" dt="2019-09-26T07:08:13.872" v="5" actId="20577"/>
        <pc:sldMkLst>
          <pc:docMk/>
          <pc:sldMk cId="1706557912" sldId="264"/>
        </pc:sldMkLst>
        <pc:spChg chg="mod">
          <ac:chgData name="" userId="" providerId="" clId="Web-{79C3B85F-4FC6-31FF-ED0C-2E76F42D8781}" dt="2019-09-26T07:08:13.872" v="5" actId="20577"/>
          <ac:spMkLst>
            <pc:docMk/>
            <pc:sldMk cId="1706557912" sldId="264"/>
            <ac:spMk id="3" creationId="{00000000-0000-0000-0000-000000000000}"/>
          </ac:spMkLst>
        </pc:spChg>
      </pc:sldChg>
    </pc:docChg>
  </pc:docChgLst>
  <pc:docChgLst>
    <pc:chgData name="C Das Neves" userId="S::cadasneves@highdown.reading.sch.uk::daa1e5a4-ef26-4f95-bc8d-f9a47f2eecc5" providerId="AD" clId="Web-{79C3B85F-4FC6-31FF-ED0C-2E76F42D8781}"/>
    <pc:docChg chg="modSld">
      <pc:chgData name="C Das Neves" userId="S::cadasneves@highdown.reading.sch.uk::daa1e5a4-ef26-4f95-bc8d-f9a47f2eecc5" providerId="AD" clId="Web-{79C3B85F-4FC6-31FF-ED0C-2E76F42D8781}" dt="2019-09-26T07:08:20.060" v="2" actId="20577"/>
      <pc:docMkLst>
        <pc:docMk/>
      </pc:docMkLst>
      <pc:sldChg chg="modSp">
        <pc:chgData name="C Das Neves" userId="S::cadasneves@highdown.reading.sch.uk::daa1e5a4-ef26-4f95-bc8d-f9a47f2eecc5" providerId="AD" clId="Web-{79C3B85F-4FC6-31FF-ED0C-2E76F42D8781}" dt="2019-09-26T07:08:18.794" v="0" actId="20577"/>
        <pc:sldMkLst>
          <pc:docMk/>
          <pc:sldMk cId="1706557912" sldId="264"/>
        </pc:sldMkLst>
        <pc:spChg chg="mod">
          <ac:chgData name="C Das Neves" userId="S::cadasneves@highdown.reading.sch.uk::daa1e5a4-ef26-4f95-bc8d-f9a47f2eecc5" providerId="AD" clId="Web-{79C3B85F-4FC6-31FF-ED0C-2E76F42D8781}" dt="2019-09-26T07:08:18.794" v="0" actId="20577"/>
          <ac:spMkLst>
            <pc:docMk/>
            <pc:sldMk cId="1706557912" sldId="264"/>
            <ac:spMk id="3" creationId="{00000000-0000-0000-0000-000000000000}"/>
          </ac:spMkLst>
        </pc:spChg>
      </pc:sldChg>
    </pc:docChg>
  </pc:docChgLst>
  <pc:docChgLst>
    <pc:chgData name="C Das Neves" userId="S::cadasneves@highdown.reading.sch.uk::daa1e5a4-ef26-4f95-bc8d-f9a47f2eecc5" providerId="AD" clId="Web-{52C495ED-7251-EBE5-F72D-A3394F6207A8}"/>
    <pc:docChg chg="addSld modSld sldOrd">
      <pc:chgData name="C Das Neves" userId="S::cadasneves@highdown.reading.sch.uk::daa1e5a4-ef26-4f95-bc8d-f9a47f2eecc5" providerId="AD" clId="Web-{52C495ED-7251-EBE5-F72D-A3394F6207A8}" dt="2019-09-27T09:03:31.862" v="751" actId="20577"/>
      <pc:docMkLst>
        <pc:docMk/>
      </pc:docMkLst>
      <pc:sldChg chg="modSp ord">
        <pc:chgData name="C Das Neves" userId="S::cadasneves@highdown.reading.sch.uk::daa1e5a4-ef26-4f95-bc8d-f9a47f2eecc5" providerId="AD" clId="Web-{52C495ED-7251-EBE5-F72D-A3394F6207A8}" dt="2019-09-27T09:03:30.705" v="749" actId="20577"/>
        <pc:sldMkLst>
          <pc:docMk/>
          <pc:sldMk cId="1866424660" sldId="263"/>
        </pc:sldMkLst>
        <pc:spChg chg="mod">
          <ac:chgData name="C Das Neves" userId="S::cadasneves@highdown.reading.sch.uk::daa1e5a4-ef26-4f95-bc8d-f9a47f2eecc5" providerId="AD" clId="Web-{52C495ED-7251-EBE5-F72D-A3394F6207A8}" dt="2019-09-27T09:03:30.705" v="749" actId="20577"/>
          <ac:spMkLst>
            <pc:docMk/>
            <pc:sldMk cId="1866424660" sldId="263"/>
            <ac:spMk id="21" creationId="{389500A0-8512-4600-B368-FA42923EE413}"/>
          </ac:spMkLst>
        </pc:spChg>
      </pc:sldChg>
      <pc:sldChg chg="addSp delSp modSp new ord">
        <pc:chgData name="C Das Neves" userId="S::cadasneves@highdown.reading.sch.uk::daa1e5a4-ef26-4f95-bc8d-f9a47f2eecc5" providerId="AD" clId="Web-{52C495ED-7251-EBE5-F72D-A3394F6207A8}" dt="2019-09-27T07:18:32.706" v="746" actId="14100"/>
        <pc:sldMkLst>
          <pc:docMk/>
          <pc:sldMk cId="3115848120" sldId="265"/>
        </pc:sldMkLst>
        <pc:spChg chg="del mod">
          <ac:chgData name="C Das Neves" userId="S::cadasneves@highdown.reading.sch.uk::daa1e5a4-ef26-4f95-bc8d-f9a47f2eecc5" providerId="AD" clId="Web-{52C495ED-7251-EBE5-F72D-A3394F6207A8}" dt="2019-09-27T07:05:12.047" v="173"/>
          <ac:spMkLst>
            <pc:docMk/>
            <pc:sldMk cId="3115848120" sldId="265"/>
            <ac:spMk id="2" creationId="{5E81DF6E-7802-4ECB-96B3-43A41F65526F}"/>
          </ac:spMkLst>
        </pc:spChg>
        <pc:spChg chg="mod">
          <ac:chgData name="C Das Neves" userId="S::cadasneves@highdown.reading.sch.uk::daa1e5a4-ef26-4f95-bc8d-f9a47f2eecc5" providerId="AD" clId="Web-{52C495ED-7251-EBE5-F72D-A3394F6207A8}" dt="2019-09-27T07:15:00.111" v="559" actId="1076"/>
          <ac:spMkLst>
            <pc:docMk/>
            <pc:sldMk cId="3115848120" sldId="265"/>
            <ac:spMk id="3" creationId="{CFEF176D-BCAB-471A-96E0-47C732791B5B}"/>
          </ac:spMkLst>
        </pc:spChg>
        <pc:spChg chg="add del mod">
          <ac:chgData name="C Das Neves" userId="S::cadasneves@highdown.reading.sch.uk::daa1e5a4-ef26-4f95-bc8d-f9a47f2eecc5" providerId="AD" clId="Web-{52C495ED-7251-EBE5-F72D-A3394F6207A8}" dt="2019-09-27T07:06:20" v="326"/>
          <ac:spMkLst>
            <pc:docMk/>
            <pc:sldMk cId="3115848120" sldId="265"/>
            <ac:spMk id="5" creationId="{A9A5396B-EFD1-4E92-BE0D-F14083869446}"/>
          </ac:spMkLst>
        </pc:spChg>
        <pc:spChg chg="add del mod">
          <ac:chgData name="C Das Neves" userId="S::cadasneves@highdown.reading.sch.uk::daa1e5a4-ef26-4f95-bc8d-f9a47f2eecc5" providerId="AD" clId="Web-{52C495ED-7251-EBE5-F72D-A3394F6207A8}" dt="2019-09-27T07:12:59.236" v="493"/>
          <ac:spMkLst>
            <pc:docMk/>
            <pc:sldMk cId="3115848120" sldId="265"/>
            <ac:spMk id="7" creationId="{CCAA7CC0-B936-49F2-87D9-206895033979}"/>
          </ac:spMkLst>
        </pc:spChg>
        <pc:spChg chg="add mod">
          <ac:chgData name="C Das Neves" userId="S::cadasneves@highdown.reading.sch.uk::daa1e5a4-ef26-4f95-bc8d-f9a47f2eecc5" providerId="AD" clId="Web-{52C495ED-7251-EBE5-F72D-A3394F6207A8}" dt="2019-09-27T07:18:32.706" v="746" actId="14100"/>
          <ac:spMkLst>
            <pc:docMk/>
            <pc:sldMk cId="3115848120" sldId="265"/>
            <ac:spMk id="18" creationId="{BE3AF633-19E0-4E4D-A023-705658B6BD3A}"/>
          </ac:spMkLst>
        </pc:spChg>
        <pc:picChg chg="add del mod">
          <ac:chgData name="C Das Neves" userId="S::cadasneves@highdown.reading.sch.uk::daa1e5a4-ef26-4f95-bc8d-f9a47f2eecc5" providerId="AD" clId="Web-{52C495ED-7251-EBE5-F72D-A3394F6207A8}" dt="2019-09-27T07:12:46.361" v="490"/>
          <ac:picMkLst>
            <pc:docMk/>
            <pc:sldMk cId="3115848120" sldId="265"/>
            <ac:picMk id="9" creationId="{9FEC74E1-A755-429E-85CA-F647002A2DD6}"/>
          </ac:picMkLst>
        </pc:picChg>
        <pc:picChg chg="add del mod">
          <ac:chgData name="C Das Neves" userId="S::cadasneves@highdown.reading.sch.uk::daa1e5a4-ef26-4f95-bc8d-f9a47f2eecc5" providerId="AD" clId="Web-{52C495ED-7251-EBE5-F72D-A3394F6207A8}" dt="2019-09-27T07:12:46.361" v="489"/>
          <ac:picMkLst>
            <pc:docMk/>
            <pc:sldMk cId="3115848120" sldId="265"/>
            <ac:picMk id="11" creationId="{678FE1BE-384D-48EF-9AE9-1C48C3A43397}"/>
          </ac:picMkLst>
        </pc:picChg>
        <pc:picChg chg="add del mod">
          <ac:chgData name="C Das Neves" userId="S::cadasneves@highdown.reading.sch.uk::daa1e5a4-ef26-4f95-bc8d-f9a47f2eecc5" providerId="AD" clId="Web-{52C495ED-7251-EBE5-F72D-A3394F6207A8}" dt="2019-09-27T07:12:46.361" v="488"/>
          <ac:picMkLst>
            <pc:docMk/>
            <pc:sldMk cId="3115848120" sldId="265"/>
            <ac:picMk id="13" creationId="{1A7CD190-DAD9-4977-9279-4E4EB3AED7DB}"/>
          </ac:picMkLst>
        </pc:picChg>
        <pc:picChg chg="add del mod">
          <ac:chgData name="C Das Neves" userId="S::cadasneves@highdown.reading.sch.uk::daa1e5a4-ef26-4f95-bc8d-f9a47f2eecc5" providerId="AD" clId="Web-{52C495ED-7251-EBE5-F72D-A3394F6207A8}" dt="2019-09-27T07:12:46.361" v="487"/>
          <ac:picMkLst>
            <pc:docMk/>
            <pc:sldMk cId="3115848120" sldId="265"/>
            <ac:picMk id="15" creationId="{5BC0ACF4-FA98-4DF4-8786-893B19D067E6}"/>
          </ac:picMkLst>
        </pc:picChg>
        <pc:picChg chg="add mod modCrop">
          <ac:chgData name="C Das Neves" userId="S::cadasneves@highdown.reading.sch.uk::daa1e5a4-ef26-4f95-bc8d-f9a47f2eecc5" providerId="AD" clId="Web-{52C495ED-7251-EBE5-F72D-A3394F6207A8}" dt="2019-09-27T07:14:17.970" v="503" actId="14100"/>
          <ac:picMkLst>
            <pc:docMk/>
            <pc:sldMk cId="3115848120" sldId="265"/>
            <ac:picMk id="16" creationId="{F42D6A44-A593-4EEA-82E3-204CC0E61038}"/>
          </ac:picMkLst>
        </pc:picChg>
      </pc:sldChg>
      <pc:sldChg chg="addSp delSp modSp new">
        <pc:chgData name="C Das Neves" userId="S::cadasneves@highdown.reading.sch.uk::daa1e5a4-ef26-4f95-bc8d-f9a47f2eecc5" providerId="AD" clId="Web-{52C495ED-7251-EBE5-F72D-A3394F6207A8}" dt="2019-09-27T07:11:55.220" v="471" actId="1076"/>
        <pc:sldMkLst>
          <pc:docMk/>
          <pc:sldMk cId="4246624418" sldId="266"/>
        </pc:sldMkLst>
        <pc:spChg chg="mod">
          <ac:chgData name="C Das Neves" userId="S::cadasneves@highdown.reading.sch.uk::daa1e5a4-ef26-4f95-bc8d-f9a47f2eecc5" providerId="AD" clId="Web-{52C495ED-7251-EBE5-F72D-A3394F6207A8}" dt="2019-09-27T07:11:55.220" v="471" actId="1076"/>
          <ac:spMkLst>
            <pc:docMk/>
            <pc:sldMk cId="4246624418" sldId="266"/>
            <ac:spMk id="2" creationId="{E9542F9A-AB81-410D-8A6E-2F60F3AE165A}"/>
          </ac:spMkLst>
        </pc:spChg>
        <pc:spChg chg="del">
          <ac:chgData name="C Das Neves" userId="S::cadasneves@highdown.reading.sch.uk::daa1e5a4-ef26-4f95-bc8d-f9a47f2eecc5" providerId="AD" clId="Web-{52C495ED-7251-EBE5-F72D-A3394F6207A8}" dt="2019-09-27T07:09:36.173" v="330"/>
          <ac:spMkLst>
            <pc:docMk/>
            <pc:sldMk cId="4246624418" sldId="266"/>
            <ac:spMk id="3" creationId="{CACC26AC-465C-4666-8501-3BEC827E2EED}"/>
          </ac:spMkLst>
        </pc:spChg>
        <pc:picChg chg="add mod ord">
          <ac:chgData name="C Das Neves" userId="S::cadasneves@highdown.reading.sch.uk::daa1e5a4-ef26-4f95-bc8d-f9a47f2eecc5" providerId="AD" clId="Web-{52C495ED-7251-EBE5-F72D-A3394F6207A8}" dt="2019-09-27T07:11:23.579" v="424" actId="1076"/>
          <ac:picMkLst>
            <pc:docMk/>
            <pc:sldMk cId="4246624418" sldId="266"/>
            <ac:picMk id="4" creationId="{19A11DA6-9A9B-478F-B3B3-617CCFCB1D03}"/>
          </ac:picMkLst>
        </pc:picChg>
      </pc:sldChg>
      <pc:sldChg chg="modSp add replId">
        <pc:chgData name="C Das Neves" userId="S::cadasneves@highdown.reading.sch.uk::daa1e5a4-ef26-4f95-bc8d-f9a47f2eecc5" providerId="AD" clId="Web-{52C495ED-7251-EBE5-F72D-A3394F6207A8}" dt="2019-09-27T08:05:56.595" v="747" actId="20577"/>
        <pc:sldMkLst>
          <pc:docMk/>
          <pc:sldMk cId="2121602429" sldId="267"/>
        </pc:sldMkLst>
        <pc:spChg chg="mod">
          <ac:chgData name="C Das Neves" userId="S::cadasneves@highdown.reading.sch.uk::daa1e5a4-ef26-4f95-bc8d-f9a47f2eecc5" providerId="AD" clId="Web-{52C495ED-7251-EBE5-F72D-A3394F6207A8}" dt="2019-09-27T08:05:56.595" v="747" actId="20577"/>
          <ac:spMkLst>
            <pc:docMk/>
            <pc:sldMk cId="2121602429" sldId="267"/>
            <ac:spMk id="3" creationId="{00000000-0000-0000-0000-000000000000}"/>
          </ac:spMkLst>
        </pc:spChg>
        <pc:spChg chg="mod">
          <ac:chgData name="C Das Neves" userId="S::cadasneves@highdown.reading.sch.uk::daa1e5a4-ef26-4f95-bc8d-f9a47f2eecc5" providerId="AD" clId="Web-{52C495ED-7251-EBE5-F72D-A3394F6207A8}" dt="2019-09-27T07:16:23.002" v="636" actId="20577"/>
          <ac:spMkLst>
            <pc:docMk/>
            <pc:sldMk cId="2121602429" sldId="267"/>
            <ac:spMk id="5" creationId="{E3ECCCA9-4F98-43BA-B574-617364EE6D1B}"/>
          </ac:spMkLst>
        </pc:spChg>
      </pc:sldChg>
      <pc:sldChg chg="addSp delSp modSp new">
        <pc:chgData name="C Das Neves" userId="S::cadasneves@highdown.reading.sch.uk::daa1e5a4-ef26-4f95-bc8d-f9a47f2eecc5" providerId="AD" clId="Web-{52C495ED-7251-EBE5-F72D-A3394F6207A8}" dt="2019-09-27T07:17:05.237" v="648" actId="1076"/>
        <pc:sldMkLst>
          <pc:docMk/>
          <pc:sldMk cId="1512071190" sldId="268"/>
        </pc:sldMkLst>
        <pc:spChg chg="del">
          <ac:chgData name="C Das Neves" userId="S::cadasneves@highdown.reading.sch.uk::daa1e5a4-ef26-4f95-bc8d-f9a47f2eecc5" providerId="AD" clId="Web-{52C495ED-7251-EBE5-F72D-A3394F6207A8}" dt="2019-09-27T07:16:48.205" v="641"/>
          <ac:spMkLst>
            <pc:docMk/>
            <pc:sldMk cId="1512071190" sldId="268"/>
            <ac:spMk id="2" creationId="{A6816F58-A020-45DE-8E71-C384AEE6E534}"/>
          </ac:spMkLst>
        </pc:spChg>
        <pc:spChg chg="del">
          <ac:chgData name="C Das Neves" userId="S::cadasneves@highdown.reading.sch.uk::daa1e5a4-ef26-4f95-bc8d-f9a47f2eecc5" providerId="AD" clId="Web-{52C495ED-7251-EBE5-F72D-A3394F6207A8}" dt="2019-09-27T07:16:45.440" v="640"/>
          <ac:spMkLst>
            <pc:docMk/>
            <pc:sldMk cId="1512071190" sldId="268"/>
            <ac:spMk id="3" creationId="{B6EE6A49-9A08-441C-B42B-E2BC4B5EA011}"/>
          </ac:spMkLst>
        </pc:spChg>
        <pc:picChg chg="add mod ord modCrop">
          <ac:chgData name="C Das Neves" userId="S::cadasneves@highdown.reading.sch.uk::daa1e5a4-ef26-4f95-bc8d-f9a47f2eecc5" providerId="AD" clId="Web-{52C495ED-7251-EBE5-F72D-A3394F6207A8}" dt="2019-09-27T07:17:05.237" v="648" actId="1076"/>
          <ac:picMkLst>
            <pc:docMk/>
            <pc:sldMk cId="1512071190" sldId="268"/>
            <ac:picMk id="4" creationId="{22BE1B8E-7C53-4AD3-8677-A925CCE37C0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606D17-ED78-4B6B-99B5-50E279FB5931}" type="datetimeFigureOut">
              <a:rPr lang="en-ZA" smtClean="0"/>
              <a:t>2020/10/20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3F8D8F-C5BD-405E-A022-FC48540D07AD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59369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0488E1-D3C7-4305-AE79-4DEF0F88C68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165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8A32-2946-45DF-B8B3-30E5EDB0C991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BDB-D9BC-4FA2-8585-78B28916B0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224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8A32-2946-45DF-B8B3-30E5EDB0C991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BDB-D9BC-4FA2-8585-78B28916B0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407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8A32-2946-45DF-B8B3-30E5EDB0C991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BDB-D9BC-4FA2-8585-78B28916B0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3652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8A32-2946-45DF-B8B3-30E5EDB0C991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BDB-D9BC-4FA2-8585-78B28916B0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985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8A32-2946-45DF-B8B3-30E5EDB0C991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BDB-D9BC-4FA2-8585-78B28916B0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082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8A32-2946-45DF-B8B3-30E5EDB0C991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BDB-D9BC-4FA2-8585-78B28916B0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1994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8A32-2946-45DF-B8B3-30E5EDB0C991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BDB-D9BC-4FA2-8585-78B28916B0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227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8A32-2946-45DF-B8B3-30E5EDB0C991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BDB-D9BC-4FA2-8585-78B28916B0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688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8A32-2946-45DF-B8B3-30E5EDB0C991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BDB-D9BC-4FA2-8585-78B28916B0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163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8A32-2946-45DF-B8B3-30E5EDB0C991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BDB-D9BC-4FA2-8585-78B28916B0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552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58A32-2946-45DF-B8B3-30E5EDB0C991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8EBDB-D9BC-4FA2-8585-78B28916B0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961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158A32-2946-45DF-B8B3-30E5EDB0C991}" type="datetimeFigureOut">
              <a:rPr lang="en-GB" smtClean="0"/>
              <a:t>20/10/2020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68EBDB-D9BC-4FA2-8585-78B28916B0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5720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eZiBAkbCR0E?feature=oembed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52113" y="-1321787"/>
            <a:ext cx="9144000" cy="2387600"/>
          </a:xfrm>
        </p:spPr>
        <p:txBody>
          <a:bodyPr/>
          <a:lstStyle/>
          <a:p>
            <a:r>
              <a:rPr lang="en-US" u="sng" dirty="0">
                <a:cs typeface="Calibri Light"/>
              </a:rPr>
              <a:t>L1 - Chemical formulae</a:t>
            </a:r>
            <a:endParaRPr lang="en-US" u="sn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E176FE-B2AE-4BF4-84B1-047C87C75559}"/>
              </a:ext>
            </a:extLst>
          </p:cNvPr>
          <p:cNvSpPr txBox="1"/>
          <p:nvPr/>
        </p:nvSpPr>
        <p:spPr>
          <a:xfrm>
            <a:off x="6807262" y="1429839"/>
            <a:ext cx="5384738" cy="26776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>
                <a:cs typeface="Arial"/>
              </a:rPr>
              <a:t>Lesson objectives</a:t>
            </a:r>
            <a:r>
              <a:rPr lang="en-GB" sz="2400" dirty="0">
                <a:cs typeface="Arial"/>
              </a:rPr>
              <a:t>:</a:t>
            </a:r>
            <a:endParaRPr lang="en-US" sz="2400" dirty="0"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cs typeface="Arial"/>
              </a:rPr>
              <a:t>To identify how many atoms are in compounds based on their formulae</a:t>
            </a:r>
            <a:r>
              <a:rPr lang="en-US" sz="2400" dirty="0">
                <a:cs typeface="Arial"/>
              </a:rPr>
              <a:t>​</a:t>
            </a:r>
            <a:endParaRPr lang="en-US" sz="2400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cs typeface="Arial"/>
              </a:rPr>
              <a:t>To draw molecules using chemical formulae</a:t>
            </a:r>
            <a:r>
              <a:rPr lang="en-US" sz="2400" dirty="0">
                <a:cs typeface="Arial"/>
              </a:rPr>
              <a:t>​</a:t>
            </a:r>
            <a:endParaRPr lang="en-US" sz="2400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GB" sz="2400" dirty="0">
                <a:cs typeface="Arial"/>
              </a:rPr>
              <a:t>To name compounds from their formulae</a:t>
            </a:r>
            <a:endParaRPr lang="en-US" sz="2400" dirty="0">
              <a:cs typeface="Calibri"/>
            </a:endParaRPr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E3ECCCA9-4F98-43BA-B574-617364EE6D1B}"/>
              </a:ext>
            </a:extLst>
          </p:cNvPr>
          <p:cNvSpPr txBox="1"/>
          <p:nvPr/>
        </p:nvSpPr>
        <p:spPr>
          <a:xfrm>
            <a:off x="441072" y="1443841"/>
            <a:ext cx="5946476" cy="397031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>
                <a:cs typeface="Segoe UI"/>
              </a:rPr>
              <a:t>Starter questions:</a:t>
            </a:r>
          </a:p>
          <a:p>
            <a:pPr marL="514350" indent="-514350">
              <a:buAutoNum type="arabicPeriod"/>
            </a:pPr>
            <a:r>
              <a:rPr lang="en-GB" sz="2800" dirty="0">
                <a:cs typeface="Segoe UI"/>
              </a:rPr>
              <a:t>What is the difference between a compound and a mixture?</a:t>
            </a:r>
          </a:p>
          <a:p>
            <a:pPr marL="514350" indent="-514350">
              <a:buAutoNum type="arabicPeriod"/>
            </a:pPr>
            <a:r>
              <a:rPr lang="en-GB" sz="2800" dirty="0">
                <a:cs typeface="Segoe UI"/>
              </a:rPr>
              <a:t>What is an example of a compound?</a:t>
            </a:r>
            <a:endParaRPr lang="en-GB" dirty="0">
              <a:cs typeface="Calibri" panose="020F0502020204030204"/>
            </a:endParaRPr>
          </a:p>
          <a:p>
            <a:pPr marL="514350" indent="-514350">
              <a:buAutoNum type="arabicPeriod"/>
            </a:pPr>
            <a:r>
              <a:rPr lang="en-GB" sz="2800" dirty="0">
                <a:cs typeface="Segoe UI"/>
              </a:rPr>
              <a:t>List the atoms in these molecules: </a:t>
            </a:r>
            <a:br>
              <a:rPr lang="en-GB" sz="2800" dirty="0">
                <a:ea typeface="+mn-lt"/>
                <a:cs typeface="Segoe UI"/>
              </a:rPr>
            </a:br>
            <a:r>
              <a:rPr lang="en-GB" sz="2800" dirty="0">
                <a:ea typeface="+mn-lt"/>
                <a:cs typeface="+mn-lt"/>
              </a:rPr>
              <a:t>Li</a:t>
            </a:r>
            <a:r>
              <a:rPr lang="en-GB" sz="2800" baseline="-25000" dirty="0">
                <a:ea typeface="+mn-lt"/>
                <a:cs typeface="+mn-lt"/>
              </a:rPr>
              <a:t>3</a:t>
            </a:r>
            <a:r>
              <a:rPr lang="en-GB" sz="2800" dirty="0">
                <a:ea typeface="+mn-lt"/>
                <a:cs typeface="+mn-lt"/>
              </a:rPr>
              <a:t>PO</a:t>
            </a:r>
            <a:r>
              <a:rPr lang="en-GB" sz="2800" baseline="-25000" dirty="0">
                <a:ea typeface="+mn-lt"/>
                <a:cs typeface="+mn-lt"/>
              </a:rPr>
              <a:t>4</a:t>
            </a:r>
            <a:br>
              <a:rPr lang="en-GB" sz="2800" dirty="0">
                <a:ea typeface="+mn-lt"/>
                <a:cs typeface="Segoe UI"/>
              </a:rPr>
            </a:br>
            <a:r>
              <a:rPr lang="en-GB" sz="2800" dirty="0">
                <a:ea typeface="+mn-lt"/>
                <a:cs typeface="+mn-lt"/>
              </a:rPr>
              <a:t>H</a:t>
            </a:r>
            <a:r>
              <a:rPr lang="en-GB" sz="2800" baseline="-25000" dirty="0">
                <a:ea typeface="+mn-lt"/>
                <a:cs typeface="+mn-lt"/>
              </a:rPr>
              <a:t>2</a:t>
            </a:r>
            <a:r>
              <a:rPr lang="en-GB" sz="2800" dirty="0">
                <a:ea typeface="+mn-lt"/>
                <a:cs typeface="+mn-lt"/>
              </a:rPr>
              <a:t>SO</a:t>
            </a:r>
            <a:r>
              <a:rPr lang="en-GB" sz="2800" baseline="-25000" dirty="0">
                <a:ea typeface="+mn-lt"/>
                <a:cs typeface="+mn-lt"/>
              </a:rPr>
              <a:t>4</a:t>
            </a:r>
            <a:br>
              <a:rPr lang="en-GB" sz="2800" dirty="0">
                <a:cs typeface="Segoe UI"/>
              </a:rPr>
            </a:br>
            <a:r>
              <a:rPr lang="en-GB" sz="2800" dirty="0">
                <a:ea typeface="+mn-lt"/>
                <a:cs typeface="+mn-lt"/>
              </a:rPr>
              <a:t>MgCl</a:t>
            </a:r>
            <a:r>
              <a:rPr lang="en-GB" sz="2800" baseline="-25000" dirty="0">
                <a:ea typeface="+mn-lt"/>
                <a:cs typeface="+mn-lt"/>
              </a:rPr>
              <a:t>2  </a:t>
            </a:r>
            <a:endParaRPr lang="en-GB" dirty="0">
              <a:cs typeface="Calibri"/>
            </a:endParaRPr>
          </a:p>
        </p:txBody>
      </p:sp>
      <p:pic>
        <p:nvPicPr>
          <p:cNvPr id="1026" name="Picture 2" descr="Carbon dioxide molecular formula Royalty Free Vector Image">
            <a:extLst>
              <a:ext uri="{FF2B5EF4-FFF2-40B4-BE49-F238E27FC236}">
                <a16:creationId xmlns:a16="http://schemas.microsoft.com/office/drawing/2014/main" id="{780A794F-CDC8-4D66-BA1B-834A49BD5B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533"/>
          <a:stretch/>
        </p:blipFill>
        <p:spPr bwMode="auto">
          <a:xfrm>
            <a:off x="7575678" y="4107496"/>
            <a:ext cx="3847906" cy="2505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684" y="-188667"/>
            <a:ext cx="10515600" cy="1325563"/>
          </a:xfrm>
        </p:spPr>
        <p:txBody>
          <a:bodyPr/>
          <a:lstStyle/>
          <a:p>
            <a:r>
              <a:rPr lang="en-GB" dirty="0"/>
              <a:t>Metals and Non-metals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7778" y="751975"/>
            <a:ext cx="11129593" cy="996995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en-GB" b="1" dirty="0"/>
              <a:t>TASK 1</a:t>
            </a:r>
            <a:r>
              <a:rPr lang="en-GB" dirty="0"/>
              <a:t>: The periodic table is split into metals and non-metals. Colour in the metals on your periodic table, then copy and complete the table.</a:t>
            </a:r>
          </a:p>
        </p:txBody>
      </p:sp>
      <p:pic>
        <p:nvPicPr>
          <p:cNvPr id="1026" name="Picture 2" descr="http://www.bbc.co.uk/staticarchive/b0f3e4bc0cb6b2cce43e326fe5b3b9bec547c72b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20" y="2125699"/>
            <a:ext cx="6760380" cy="3065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53530" y="3102743"/>
            <a:ext cx="940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Metals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85208" y="4785865"/>
            <a:ext cx="9401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Non-Metals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049297" y="1891186"/>
          <a:ext cx="4142703" cy="333133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809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09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09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8542">
                <a:tc>
                  <a:txBody>
                    <a:bodyPr/>
                    <a:lstStyle/>
                    <a:p>
                      <a:r>
                        <a:rPr lang="en-GB" dirty="0"/>
                        <a:t>Element 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Element</a:t>
                      </a:r>
                      <a:r>
                        <a:rPr lang="en-GB" baseline="0" dirty="0"/>
                        <a:t> symbol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Metal or non-metal?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8542">
                <a:tc>
                  <a:txBody>
                    <a:bodyPr/>
                    <a:lstStyle/>
                    <a:p>
                      <a:r>
                        <a:rPr lang="en-GB" dirty="0"/>
                        <a:t>Lithium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Metal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8542">
                <a:tc>
                  <a:txBody>
                    <a:bodyPr/>
                    <a:lstStyle/>
                    <a:p>
                      <a:r>
                        <a:rPr lang="en-GB" dirty="0"/>
                        <a:t>Carbon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Non-metal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8542">
                <a:tc>
                  <a:txBody>
                    <a:bodyPr/>
                    <a:lstStyle/>
                    <a:p>
                      <a:r>
                        <a:rPr lang="en-GB" dirty="0"/>
                        <a:t>Oxygen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Non-metal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8542">
                <a:tc>
                  <a:txBody>
                    <a:bodyPr/>
                    <a:lstStyle/>
                    <a:p>
                      <a:r>
                        <a:rPr lang="en-GB" dirty="0"/>
                        <a:t>Sodium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Metal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8542">
                <a:tc>
                  <a:txBody>
                    <a:bodyPr/>
                    <a:lstStyle/>
                    <a:p>
                      <a:r>
                        <a:rPr lang="en-GB" dirty="0"/>
                        <a:t>Iron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Fe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Metal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8542">
                <a:tc>
                  <a:txBody>
                    <a:bodyPr/>
                    <a:lstStyle/>
                    <a:p>
                      <a:r>
                        <a:rPr lang="en-GB" dirty="0"/>
                        <a:t>Krypton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Kr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Non-metal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9504607" y="2575982"/>
            <a:ext cx="360609" cy="2230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8085785" y="3013656"/>
            <a:ext cx="774880" cy="32441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0893379" y="3064313"/>
            <a:ext cx="1135489" cy="2230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9453091" y="3513993"/>
            <a:ext cx="360609" cy="2230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893379" y="3513993"/>
            <a:ext cx="1135489" cy="2230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9504607" y="3958759"/>
            <a:ext cx="554866" cy="2230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8112616" y="4370883"/>
            <a:ext cx="490471" cy="2230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504606" y="4838884"/>
            <a:ext cx="360609" cy="2230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867620" y="4886486"/>
            <a:ext cx="1161248" cy="22309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557797" y="5333705"/>
            <a:ext cx="5937161" cy="147732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Challenge: </a:t>
            </a:r>
            <a:r>
              <a:rPr lang="en-GB" dirty="0"/>
              <a:t>Why do some of the elements have 2 letters in their symbol?</a:t>
            </a:r>
          </a:p>
          <a:p>
            <a:endParaRPr lang="en-GB" dirty="0"/>
          </a:p>
          <a:p>
            <a:r>
              <a:rPr lang="en-GB" b="1" dirty="0"/>
              <a:t>Super Challenge: </a:t>
            </a:r>
            <a:r>
              <a:rPr lang="en-GB" dirty="0"/>
              <a:t>What do you notice about the numbers in your periodic table?</a:t>
            </a:r>
          </a:p>
        </p:txBody>
      </p:sp>
    </p:spTree>
    <p:extLst>
      <p:ext uri="{BB962C8B-B14F-4D97-AF65-F5344CB8AC3E}">
        <p14:creationId xmlns:p14="http://schemas.microsoft.com/office/powerpoint/2010/main" val="3894742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30892-BEA3-4549-84B7-B8A6CDB39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46939"/>
            <a:ext cx="10515600" cy="1325563"/>
          </a:xfrm>
        </p:spPr>
        <p:txBody>
          <a:bodyPr/>
          <a:lstStyle/>
          <a:p>
            <a:r>
              <a:rPr lang="en-GB" dirty="0"/>
              <a:t>Naming Compounds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46B7D5-BA6B-439B-BE69-1BE1EADAF7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372" y="783209"/>
            <a:ext cx="10811256" cy="2060575"/>
          </a:xfrm>
          <a:ln>
            <a:solidFill>
              <a:srgbClr val="FF0000"/>
            </a:solidFill>
          </a:ln>
        </p:spPr>
        <p:txBody>
          <a:bodyPr>
            <a:normAutofit fontScale="70000" lnSpcReduction="20000"/>
          </a:bodyPr>
          <a:lstStyle/>
          <a:p>
            <a:r>
              <a:rPr lang="en-GB" dirty="0"/>
              <a:t>In a formula, each new capital letter means a new element.</a:t>
            </a:r>
          </a:p>
          <a:p>
            <a:r>
              <a:rPr lang="en-GB" dirty="0"/>
              <a:t>If there is a non-metal in the compound, the end of the element changes to “–ide” e.g. </a:t>
            </a:r>
            <a:r>
              <a:rPr lang="en-GB" dirty="0" err="1"/>
              <a:t>KBr</a:t>
            </a:r>
            <a:r>
              <a:rPr lang="en-GB" dirty="0"/>
              <a:t> = potassium brom</a:t>
            </a:r>
            <a:r>
              <a:rPr lang="en-GB" b="1" dirty="0"/>
              <a:t>ide</a:t>
            </a:r>
            <a:r>
              <a:rPr lang="en-GB" dirty="0"/>
              <a:t>, </a:t>
            </a:r>
            <a:r>
              <a:rPr lang="en-GB" u="sng" dirty="0"/>
              <a:t>not</a:t>
            </a:r>
            <a:r>
              <a:rPr lang="en-GB" dirty="0"/>
              <a:t> potassium bromine.</a:t>
            </a:r>
          </a:p>
          <a:p>
            <a:r>
              <a:rPr lang="en-GB" dirty="0"/>
              <a:t>To give more information about some compounds, “mon” and “di” are sometimes used e.g. carbon </a:t>
            </a:r>
            <a:r>
              <a:rPr lang="en-GB" b="1" dirty="0"/>
              <a:t>mon</a:t>
            </a:r>
            <a:r>
              <a:rPr lang="en-GB" dirty="0"/>
              <a:t>oxide = CO, carbon </a:t>
            </a:r>
            <a:r>
              <a:rPr lang="en-GB" b="1" dirty="0"/>
              <a:t>di</a:t>
            </a:r>
            <a:r>
              <a:rPr lang="en-GB" dirty="0"/>
              <a:t>oxide = CO</a:t>
            </a:r>
            <a:r>
              <a:rPr lang="en-GB" baseline="-25000" dirty="0"/>
              <a:t>2</a:t>
            </a:r>
            <a:endParaRPr lang="en-GB" dirty="0"/>
          </a:p>
          <a:p>
            <a:r>
              <a:rPr lang="en-GB" dirty="0"/>
              <a:t>If there is oxygen in a compound with a metal and 2 non-metals, the last part of the name is “-ate”. e.g. </a:t>
            </a:r>
            <a:r>
              <a:rPr lang="en-GB" dirty="0" err="1"/>
              <a:t>CaS</a:t>
            </a:r>
            <a:r>
              <a:rPr lang="en-GB" dirty="0"/>
              <a:t> = calcium </a:t>
            </a:r>
            <a:r>
              <a:rPr lang="en-GB" dirty="0" err="1"/>
              <a:t>sulf</a:t>
            </a:r>
            <a:r>
              <a:rPr lang="en-GB" b="1" dirty="0" err="1"/>
              <a:t>ide</a:t>
            </a:r>
            <a:r>
              <a:rPr lang="en-GB" dirty="0"/>
              <a:t>, CaSO</a:t>
            </a:r>
            <a:r>
              <a:rPr lang="en-GB" baseline="-25000" dirty="0"/>
              <a:t>4</a:t>
            </a:r>
            <a:r>
              <a:rPr lang="en-GB" dirty="0"/>
              <a:t> = calcium </a:t>
            </a:r>
            <a:r>
              <a:rPr lang="en-GB" dirty="0" err="1"/>
              <a:t>sulf</a:t>
            </a:r>
            <a:r>
              <a:rPr lang="en-GB" b="1" dirty="0" err="1"/>
              <a:t>ate</a:t>
            </a:r>
            <a:r>
              <a:rPr lang="en-GB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803BF5-F9C3-4854-B21E-D3E3A652F089}"/>
              </a:ext>
            </a:extLst>
          </p:cNvPr>
          <p:cNvSpPr txBox="1"/>
          <p:nvPr/>
        </p:nvSpPr>
        <p:spPr>
          <a:xfrm>
            <a:off x="1014984" y="3401568"/>
            <a:ext cx="153118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800" dirty="0"/>
          </a:p>
          <a:p>
            <a:pPr marL="342900" indent="-342900">
              <a:buFont typeface="+mj-lt"/>
              <a:buAutoNum type="arabicPeriod"/>
            </a:pPr>
            <a:r>
              <a:rPr lang="en-GB" sz="2800" dirty="0" err="1"/>
              <a:t>NaCl</a:t>
            </a:r>
            <a:endParaRPr lang="en-GB" sz="2800" dirty="0"/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NO</a:t>
            </a:r>
            <a:r>
              <a:rPr lang="en-GB" sz="2800" baseline="-25000" dirty="0"/>
              <a:t>2</a:t>
            </a:r>
            <a:endParaRPr lang="en-GB" sz="2800" dirty="0"/>
          </a:p>
          <a:p>
            <a:pPr marL="342900" indent="-342900">
              <a:buFont typeface="+mj-lt"/>
              <a:buAutoNum type="arabicPeriod"/>
            </a:pPr>
            <a:r>
              <a:rPr lang="en-GB" sz="2800" dirty="0" err="1"/>
              <a:t>MgS</a:t>
            </a:r>
            <a:endParaRPr lang="en-GB" sz="2800" dirty="0"/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MgSO</a:t>
            </a:r>
            <a:r>
              <a:rPr lang="en-GB" sz="2800" baseline="-25000" dirty="0"/>
              <a:t>4</a:t>
            </a:r>
            <a:endParaRPr lang="en-GB" sz="2800" dirty="0"/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H</a:t>
            </a:r>
            <a:r>
              <a:rPr lang="en-GB" sz="2800" baseline="-25000" dirty="0"/>
              <a:t>2</a:t>
            </a:r>
            <a:r>
              <a:rPr lang="en-GB" sz="2800" dirty="0"/>
              <a:t>O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54E5E49-ED8B-475D-856B-7C0EEBBF949D}"/>
              </a:ext>
            </a:extLst>
          </p:cNvPr>
          <p:cNvSpPr txBox="1"/>
          <p:nvPr/>
        </p:nvSpPr>
        <p:spPr>
          <a:xfrm>
            <a:off x="950976" y="2938010"/>
            <a:ext cx="10013126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b="1" dirty="0"/>
              <a:t>Task 2: </a:t>
            </a:r>
            <a:r>
              <a:rPr lang="en-GB" dirty="0"/>
              <a:t>state how many of each element are in the compounds below e.g. H</a:t>
            </a:r>
            <a:r>
              <a:rPr lang="en-GB" baseline="-25000" dirty="0"/>
              <a:t>2</a:t>
            </a:r>
            <a:r>
              <a:rPr lang="en-GB" dirty="0"/>
              <a:t>O = 2 x hydrogen, 1 x oxygen.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5492E3-239C-4A70-AFE2-1D16A30D9489}"/>
              </a:ext>
            </a:extLst>
          </p:cNvPr>
          <p:cNvSpPr txBox="1"/>
          <p:nvPr/>
        </p:nvSpPr>
        <p:spPr>
          <a:xfrm>
            <a:off x="950976" y="3307342"/>
            <a:ext cx="10013126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Task 3: </a:t>
            </a:r>
            <a:r>
              <a:rPr lang="en-GB" dirty="0"/>
              <a:t>Use the rules above to name each compound.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EA16BF-4742-4145-B29F-9B7E78A186CD}"/>
              </a:ext>
            </a:extLst>
          </p:cNvPr>
          <p:cNvSpPr txBox="1"/>
          <p:nvPr/>
        </p:nvSpPr>
        <p:spPr>
          <a:xfrm>
            <a:off x="4404583" y="3401567"/>
            <a:ext cx="198330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800" dirty="0"/>
          </a:p>
          <a:p>
            <a:r>
              <a:rPr lang="en-GB" sz="2800" dirty="0"/>
              <a:t>6. </a:t>
            </a:r>
            <a:r>
              <a:rPr lang="en-GB" sz="2800" dirty="0" err="1"/>
              <a:t>LiI</a:t>
            </a:r>
            <a:endParaRPr lang="en-GB" sz="2800" dirty="0"/>
          </a:p>
          <a:p>
            <a:r>
              <a:rPr lang="en-GB" sz="2800" dirty="0"/>
              <a:t>7. KNO</a:t>
            </a:r>
            <a:r>
              <a:rPr lang="en-GB" sz="2800" baseline="-25000" dirty="0"/>
              <a:t>3</a:t>
            </a:r>
            <a:endParaRPr lang="en-GB" sz="2800" dirty="0"/>
          </a:p>
          <a:p>
            <a:r>
              <a:rPr lang="en-GB" sz="2800" dirty="0"/>
              <a:t>8. SrCO</a:t>
            </a:r>
            <a:r>
              <a:rPr lang="en-GB" sz="2800" baseline="-25000" dirty="0"/>
              <a:t>3</a:t>
            </a:r>
            <a:endParaRPr lang="en-GB" sz="2800" dirty="0"/>
          </a:p>
          <a:p>
            <a:r>
              <a:rPr lang="en-GB" sz="2800" dirty="0"/>
              <a:t>9. Na</a:t>
            </a:r>
            <a:r>
              <a:rPr lang="en-GB" sz="2800" baseline="-25000" dirty="0"/>
              <a:t>3</a:t>
            </a:r>
            <a:r>
              <a:rPr lang="en-GB" sz="2800" dirty="0"/>
              <a:t>PO</a:t>
            </a:r>
            <a:r>
              <a:rPr lang="en-GB" sz="2800" baseline="-25000" dirty="0"/>
              <a:t>4</a:t>
            </a:r>
            <a:endParaRPr lang="en-GB" sz="2800" dirty="0"/>
          </a:p>
          <a:p>
            <a:r>
              <a:rPr lang="en-GB" sz="2800" dirty="0"/>
              <a:t>10. Be(CO</a:t>
            </a:r>
            <a:r>
              <a:rPr lang="en-GB" sz="2800" baseline="-25000" dirty="0"/>
              <a:t>3</a:t>
            </a:r>
            <a:r>
              <a:rPr lang="en-GB" sz="2800" dirty="0"/>
              <a:t>)</a:t>
            </a:r>
            <a:r>
              <a:rPr lang="en-GB" sz="2800" baseline="-25000" dirty="0"/>
              <a:t>2</a:t>
            </a:r>
            <a:endParaRPr lang="en-GB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0FE1B9-CA9B-4D6F-B4F4-96B00C346756}"/>
              </a:ext>
            </a:extLst>
          </p:cNvPr>
          <p:cNvSpPr txBox="1"/>
          <p:nvPr/>
        </p:nvSpPr>
        <p:spPr>
          <a:xfrm>
            <a:off x="8246294" y="3770898"/>
            <a:ext cx="3684024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Challenge: Have a go at writing the formulae of these compounds:</a:t>
            </a:r>
          </a:p>
          <a:p>
            <a:r>
              <a:rPr lang="en-GB" dirty="0" err="1"/>
              <a:t>Sulfur</a:t>
            </a:r>
            <a:r>
              <a:rPr lang="en-GB" dirty="0"/>
              <a:t> dioxide</a:t>
            </a:r>
          </a:p>
          <a:p>
            <a:r>
              <a:rPr lang="en-GB" dirty="0"/>
              <a:t>Lithium chloride</a:t>
            </a:r>
          </a:p>
          <a:p>
            <a:r>
              <a:rPr lang="en-GB" dirty="0"/>
              <a:t>Magnesium oxide</a:t>
            </a:r>
          </a:p>
          <a:p>
            <a:r>
              <a:rPr lang="en-GB" dirty="0"/>
              <a:t>Calcium </a:t>
            </a:r>
            <a:r>
              <a:rPr lang="en-GB" dirty="0" err="1"/>
              <a:t>sulfate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07710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30892-BEA3-4549-84B7-B8A6CDB39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46939"/>
            <a:ext cx="10515600" cy="1325563"/>
          </a:xfrm>
        </p:spPr>
        <p:txBody>
          <a:bodyPr/>
          <a:lstStyle/>
          <a:p>
            <a:r>
              <a:rPr lang="en-GB" dirty="0"/>
              <a:t>Naming Compounds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46B7D5-BA6B-439B-BE69-1BE1EADAF7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372" y="783209"/>
            <a:ext cx="10811256" cy="2060575"/>
          </a:xfrm>
          <a:ln>
            <a:solidFill>
              <a:srgbClr val="FF0000"/>
            </a:solidFill>
          </a:ln>
        </p:spPr>
        <p:txBody>
          <a:bodyPr>
            <a:normAutofit fontScale="70000" lnSpcReduction="20000"/>
          </a:bodyPr>
          <a:lstStyle/>
          <a:p>
            <a:r>
              <a:rPr lang="en-GB" dirty="0"/>
              <a:t>In a formula, each new capital letter means a new element.</a:t>
            </a:r>
          </a:p>
          <a:p>
            <a:r>
              <a:rPr lang="en-GB" dirty="0"/>
              <a:t>If there is a non-metal in the compound, the end of the element changes to “–ide” e.g. </a:t>
            </a:r>
            <a:r>
              <a:rPr lang="en-GB" dirty="0" err="1"/>
              <a:t>KBr</a:t>
            </a:r>
            <a:r>
              <a:rPr lang="en-GB" dirty="0"/>
              <a:t> = potassium brom</a:t>
            </a:r>
            <a:r>
              <a:rPr lang="en-GB" b="1" dirty="0"/>
              <a:t>ide</a:t>
            </a:r>
            <a:r>
              <a:rPr lang="en-GB" dirty="0"/>
              <a:t>, </a:t>
            </a:r>
            <a:r>
              <a:rPr lang="en-GB" u="sng" dirty="0"/>
              <a:t>not</a:t>
            </a:r>
            <a:r>
              <a:rPr lang="en-GB" dirty="0"/>
              <a:t> potassium bromine.</a:t>
            </a:r>
          </a:p>
          <a:p>
            <a:r>
              <a:rPr lang="en-GB" dirty="0"/>
              <a:t>To give more information about some compounds, “mon” and “di” are sometimes used e.g. carbon </a:t>
            </a:r>
            <a:r>
              <a:rPr lang="en-GB" b="1" dirty="0"/>
              <a:t>mon</a:t>
            </a:r>
            <a:r>
              <a:rPr lang="en-GB" dirty="0"/>
              <a:t>oxide = CO, carbon </a:t>
            </a:r>
            <a:r>
              <a:rPr lang="en-GB" b="1" dirty="0"/>
              <a:t>di</a:t>
            </a:r>
            <a:r>
              <a:rPr lang="en-GB" dirty="0"/>
              <a:t>oxide = CO</a:t>
            </a:r>
            <a:r>
              <a:rPr lang="en-GB" baseline="-25000" dirty="0"/>
              <a:t>2</a:t>
            </a:r>
            <a:endParaRPr lang="en-GB" dirty="0"/>
          </a:p>
          <a:p>
            <a:r>
              <a:rPr lang="en-GB" dirty="0"/>
              <a:t>If there is oxygen in a compound with a metal and 2 non-metals, the last part of the name is “-ate”. e.g. </a:t>
            </a:r>
            <a:r>
              <a:rPr lang="en-GB" dirty="0" err="1"/>
              <a:t>CaS</a:t>
            </a:r>
            <a:r>
              <a:rPr lang="en-GB" dirty="0"/>
              <a:t> = calcium </a:t>
            </a:r>
            <a:r>
              <a:rPr lang="en-GB" dirty="0" err="1"/>
              <a:t>sulf</a:t>
            </a:r>
            <a:r>
              <a:rPr lang="en-GB" b="1" dirty="0" err="1"/>
              <a:t>ide</a:t>
            </a:r>
            <a:r>
              <a:rPr lang="en-GB" dirty="0"/>
              <a:t>, CaSO</a:t>
            </a:r>
            <a:r>
              <a:rPr lang="en-GB" baseline="-25000" dirty="0"/>
              <a:t>4</a:t>
            </a:r>
            <a:r>
              <a:rPr lang="en-GB" dirty="0"/>
              <a:t> = calcium </a:t>
            </a:r>
            <a:r>
              <a:rPr lang="en-GB" dirty="0" err="1"/>
              <a:t>sulf</a:t>
            </a:r>
            <a:r>
              <a:rPr lang="en-GB" b="1" dirty="0" err="1"/>
              <a:t>ate</a:t>
            </a:r>
            <a:r>
              <a:rPr lang="en-GB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803BF5-F9C3-4854-B21E-D3E3A652F089}"/>
              </a:ext>
            </a:extLst>
          </p:cNvPr>
          <p:cNvSpPr txBox="1"/>
          <p:nvPr/>
        </p:nvSpPr>
        <p:spPr>
          <a:xfrm>
            <a:off x="0" y="2843784"/>
            <a:ext cx="450562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  <a:p>
            <a:pPr marL="342900" indent="-342900">
              <a:buFont typeface="+mj-lt"/>
              <a:buAutoNum type="arabicPeriod"/>
            </a:pPr>
            <a:r>
              <a:rPr lang="en-GB" sz="2800" dirty="0" err="1"/>
              <a:t>NaCl</a:t>
            </a:r>
            <a:r>
              <a:rPr lang="en-GB" sz="2800" dirty="0"/>
              <a:t> </a:t>
            </a:r>
            <a:r>
              <a:rPr lang="en-GB" sz="2800" dirty="0">
                <a:solidFill>
                  <a:srgbClr val="FF0000"/>
                </a:solidFill>
              </a:rPr>
              <a:t>sodium chloride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NO</a:t>
            </a:r>
            <a:r>
              <a:rPr lang="en-GB" sz="2800" baseline="-25000" dirty="0"/>
              <a:t>2  </a:t>
            </a:r>
            <a:r>
              <a:rPr lang="en-GB" sz="2800" dirty="0">
                <a:solidFill>
                  <a:srgbClr val="FF0000"/>
                </a:solidFill>
              </a:rPr>
              <a:t>nitrogen dioxide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 dirty="0" err="1"/>
              <a:t>MgS</a:t>
            </a:r>
            <a:r>
              <a:rPr lang="en-GB" sz="2800" dirty="0"/>
              <a:t> </a:t>
            </a:r>
            <a:r>
              <a:rPr lang="en-GB" sz="2800" dirty="0">
                <a:solidFill>
                  <a:srgbClr val="FF0000"/>
                </a:solidFill>
              </a:rPr>
              <a:t>magnesium </a:t>
            </a:r>
            <a:r>
              <a:rPr lang="en-GB" sz="2800" dirty="0" err="1">
                <a:solidFill>
                  <a:srgbClr val="FF0000"/>
                </a:solidFill>
              </a:rPr>
              <a:t>sulfide</a:t>
            </a:r>
            <a:endParaRPr lang="en-GB" sz="2800" dirty="0">
              <a:solidFill>
                <a:srgbClr val="FF000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MgSO</a:t>
            </a:r>
            <a:r>
              <a:rPr lang="en-GB" sz="2800" baseline="-25000" dirty="0"/>
              <a:t>4 </a:t>
            </a:r>
            <a:r>
              <a:rPr lang="en-GB" sz="2800" dirty="0">
                <a:solidFill>
                  <a:srgbClr val="FF0000"/>
                </a:solidFill>
              </a:rPr>
              <a:t>magnesium </a:t>
            </a:r>
            <a:r>
              <a:rPr lang="en-GB" sz="2800" dirty="0" err="1">
                <a:solidFill>
                  <a:srgbClr val="FF0000"/>
                </a:solidFill>
              </a:rPr>
              <a:t>sulfate</a:t>
            </a:r>
            <a:endParaRPr lang="en-GB" sz="2800" dirty="0">
              <a:solidFill>
                <a:srgbClr val="FF000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H</a:t>
            </a:r>
            <a:r>
              <a:rPr lang="en-GB" sz="2800" baseline="-25000" dirty="0"/>
              <a:t>2</a:t>
            </a:r>
            <a:r>
              <a:rPr lang="en-GB" sz="2800" dirty="0"/>
              <a:t>O </a:t>
            </a:r>
            <a:r>
              <a:rPr lang="en-GB" sz="2800" dirty="0">
                <a:solidFill>
                  <a:srgbClr val="FF0000"/>
                </a:solidFill>
              </a:rPr>
              <a:t>hydrogen oxide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EA16BF-4742-4145-B29F-9B7E78A186CD}"/>
              </a:ext>
            </a:extLst>
          </p:cNvPr>
          <p:cNvSpPr txBox="1"/>
          <p:nvPr/>
        </p:nvSpPr>
        <p:spPr>
          <a:xfrm>
            <a:off x="4395705" y="3239199"/>
            <a:ext cx="497251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6. </a:t>
            </a:r>
            <a:r>
              <a:rPr lang="en-GB" sz="2800" dirty="0" err="1"/>
              <a:t>LiI</a:t>
            </a:r>
            <a:r>
              <a:rPr lang="en-GB" sz="2800" dirty="0"/>
              <a:t> </a:t>
            </a:r>
            <a:r>
              <a:rPr lang="en-GB" sz="2800" dirty="0">
                <a:solidFill>
                  <a:srgbClr val="FF0000"/>
                </a:solidFill>
              </a:rPr>
              <a:t>lithium iodide</a:t>
            </a:r>
          </a:p>
          <a:p>
            <a:r>
              <a:rPr lang="en-GB" sz="2800" dirty="0"/>
              <a:t>7. KNO</a:t>
            </a:r>
            <a:r>
              <a:rPr lang="en-GB" sz="2800" baseline="-25000" dirty="0"/>
              <a:t>3 </a:t>
            </a:r>
            <a:r>
              <a:rPr lang="en-GB" sz="2800" dirty="0">
                <a:solidFill>
                  <a:srgbClr val="FF0000"/>
                </a:solidFill>
              </a:rPr>
              <a:t>potassium nitrate</a:t>
            </a:r>
          </a:p>
          <a:p>
            <a:r>
              <a:rPr lang="en-GB" sz="2800" dirty="0"/>
              <a:t>8. SrCO</a:t>
            </a:r>
            <a:r>
              <a:rPr lang="en-GB" sz="2800" baseline="-25000" dirty="0"/>
              <a:t>3 </a:t>
            </a:r>
            <a:r>
              <a:rPr lang="en-GB" sz="2800" dirty="0">
                <a:solidFill>
                  <a:srgbClr val="FF0000"/>
                </a:solidFill>
              </a:rPr>
              <a:t>strontium carbonate</a:t>
            </a:r>
          </a:p>
          <a:p>
            <a:r>
              <a:rPr lang="en-GB" sz="2800" dirty="0"/>
              <a:t>9. Na</a:t>
            </a:r>
            <a:r>
              <a:rPr lang="en-GB" sz="2800" baseline="-25000" dirty="0"/>
              <a:t>3</a:t>
            </a:r>
            <a:r>
              <a:rPr lang="en-GB" sz="2800" dirty="0"/>
              <a:t>PO</a:t>
            </a:r>
            <a:r>
              <a:rPr lang="en-GB" sz="2800" baseline="-25000" dirty="0"/>
              <a:t>4 </a:t>
            </a:r>
            <a:r>
              <a:rPr lang="en-GB" sz="2800" dirty="0">
                <a:solidFill>
                  <a:srgbClr val="FF0000"/>
                </a:solidFill>
              </a:rPr>
              <a:t>sodium phosphate</a:t>
            </a:r>
          </a:p>
          <a:p>
            <a:r>
              <a:rPr lang="en-GB" sz="2800" dirty="0"/>
              <a:t>10. Be(CO</a:t>
            </a:r>
            <a:r>
              <a:rPr lang="en-GB" sz="2800" baseline="-25000" dirty="0"/>
              <a:t>3</a:t>
            </a:r>
            <a:r>
              <a:rPr lang="en-GB" sz="2800" dirty="0"/>
              <a:t>)</a:t>
            </a:r>
            <a:r>
              <a:rPr lang="en-GB" sz="2800" baseline="-25000" dirty="0"/>
              <a:t>2 </a:t>
            </a:r>
            <a:r>
              <a:rPr lang="en-GB" sz="2800" dirty="0">
                <a:solidFill>
                  <a:srgbClr val="FF0000"/>
                </a:solidFill>
              </a:rPr>
              <a:t>beryllium carbonate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0FE1B9-CA9B-4D6F-B4F4-96B00C346756}"/>
              </a:ext>
            </a:extLst>
          </p:cNvPr>
          <p:cNvSpPr txBox="1"/>
          <p:nvPr/>
        </p:nvSpPr>
        <p:spPr>
          <a:xfrm>
            <a:off x="8901331" y="2872215"/>
            <a:ext cx="3684024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Challenge: Have a go at writing the formulae of these compounds:</a:t>
            </a:r>
          </a:p>
          <a:p>
            <a:r>
              <a:rPr lang="en-GB" dirty="0" err="1"/>
              <a:t>Sulfur</a:t>
            </a:r>
            <a:r>
              <a:rPr lang="en-GB" dirty="0"/>
              <a:t> dioxide  </a:t>
            </a:r>
            <a:r>
              <a:rPr lang="en-GB" dirty="0">
                <a:solidFill>
                  <a:srgbClr val="FF0000"/>
                </a:solidFill>
              </a:rPr>
              <a:t>SO</a:t>
            </a:r>
            <a:r>
              <a:rPr lang="en-GB" baseline="-25000" dirty="0">
                <a:solidFill>
                  <a:srgbClr val="FF0000"/>
                </a:solidFill>
              </a:rPr>
              <a:t>2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/>
              <a:t>Lithium chloride </a:t>
            </a:r>
            <a:r>
              <a:rPr lang="en-GB" dirty="0">
                <a:solidFill>
                  <a:srgbClr val="FF0000"/>
                </a:solidFill>
              </a:rPr>
              <a:t>LiCl</a:t>
            </a:r>
          </a:p>
          <a:p>
            <a:r>
              <a:rPr lang="en-GB" dirty="0"/>
              <a:t>Magnesium oxide </a:t>
            </a:r>
            <a:r>
              <a:rPr lang="en-GB" dirty="0" err="1">
                <a:solidFill>
                  <a:srgbClr val="FF0000"/>
                </a:solidFill>
              </a:rPr>
              <a:t>MgO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/>
              <a:t>Calcium </a:t>
            </a:r>
            <a:r>
              <a:rPr lang="en-GB" dirty="0" err="1"/>
              <a:t>sulfate</a:t>
            </a:r>
            <a:r>
              <a:rPr lang="en-GB" dirty="0"/>
              <a:t> </a:t>
            </a:r>
            <a:r>
              <a:rPr lang="en-GB" dirty="0">
                <a:solidFill>
                  <a:srgbClr val="FF0000"/>
                </a:solidFill>
              </a:rPr>
              <a:t>CaSO</a:t>
            </a:r>
            <a:r>
              <a:rPr lang="en-GB" baseline="-25000" dirty="0">
                <a:solidFill>
                  <a:srgbClr val="FF0000"/>
                </a:solidFill>
              </a:rPr>
              <a:t>4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6" name="Graphic 5" descr="Checkmark">
            <a:extLst>
              <a:ext uri="{FF2B5EF4-FFF2-40B4-BE49-F238E27FC236}">
                <a16:creationId xmlns:a16="http://schemas.microsoft.com/office/drawing/2014/main" id="{EFACDE1A-F670-4865-B886-FAF1A197BB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044428" y="5771271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1613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30892-BEA3-4549-84B7-B8A6CDB39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46939"/>
            <a:ext cx="10515600" cy="1325563"/>
          </a:xfrm>
        </p:spPr>
        <p:txBody>
          <a:bodyPr/>
          <a:lstStyle/>
          <a:p>
            <a:r>
              <a:rPr lang="en-GB" dirty="0"/>
              <a:t>More Practice – naming </a:t>
            </a:r>
            <a:r>
              <a:rPr lang="en-GB" dirty="0" err="1"/>
              <a:t>comounds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46B7D5-BA6B-439B-BE69-1BE1EADAF7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372" y="783209"/>
            <a:ext cx="10811256" cy="2060575"/>
          </a:xfrm>
          <a:ln>
            <a:solidFill>
              <a:srgbClr val="FF0000"/>
            </a:solidFill>
          </a:ln>
        </p:spPr>
        <p:txBody>
          <a:bodyPr>
            <a:normAutofit fontScale="70000" lnSpcReduction="20000"/>
          </a:bodyPr>
          <a:lstStyle/>
          <a:p>
            <a:r>
              <a:rPr lang="en-GB" dirty="0"/>
              <a:t>In a formula, each new capital letter means a new element.</a:t>
            </a:r>
          </a:p>
          <a:p>
            <a:r>
              <a:rPr lang="en-GB" dirty="0"/>
              <a:t>If there is a non-metal in the compound, the end of the element changes to “–ide” e.g. </a:t>
            </a:r>
            <a:r>
              <a:rPr lang="en-GB" dirty="0" err="1"/>
              <a:t>KBr</a:t>
            </a:r>
            <a:r>
              <a:rPr lang="en-GB" dirty="0"/>
              <a:t> = potassium brom</a:t>
            </a:r>
            <a:r>
              <a:rPr lang="en-GB" b="1" dirty="0"/>
              <a:t>ide</a:t>
            </a:r>
            <a:r>
              <a:rPr lang="en-GB" dirty="0"/>
              <a:t>, </a:t>
            </a:r>
            <a:r>
              <a:rPr lang="en-GB" u="sng" dirty="0"/>
              <a:t>not</a:t>
            </a:r>
            <a:r>
              <a:rPr lang="en-GB" dirty="0"/>
              <a:t> potassium bromine.</a:t>
            </a:r>
          </a:p>
          <a:p>
            <a:r>
              <a:rPr lang="en-GB" dirty="0"/>
              <a:t>To give more information about some compounds, “mon” and “di” are sometimes used e.g. carbon </a:t>
            </a:r>
            <a:r>
              <a:rPr lang="en-GB" b="1" dirty="0"/>
              <a:t>mon</a:t>
            </a:r>
            <a:r>
              <a:rPr lang="en-GB" dirty="0"/>
              <a:t>oxide = CO, carbon </a:t>
            </a:r>
            <a:r>
              <a:rPr lang="en-GB" b="1" dirty="0"/>
              <a:t>di</a:t>
            </a:r>
            <a:r>
              <a:rPr lang="en-GB" dirty="0"/>
              <a:t>oxide = CO</a:t>
            </a:r>
            <a:r>
              <a:rPr lang="en-GB" baseline="-25000" dirty="0"/>
              <a:t>2</a:t>
            </a:r>
            <a:endParaRPr lang="en-GB" dirty="0"/>
          </a:p>
          <a:p>
            <a:r>
              <a:rPr lang="en-GB" dirty="0"/>
              <a:t>If there is oxygen in a compound with a metal and 2 non-metals, the last part of the name is “-ate”. e.g. </a:t>
            </a:r>
            <a:r>
              <a:rPr lang="en-GB" dirty="0" err="1"/>
              <a:t>CaS</a:t>
            </a:r>
            <a:r>
              <a:rPr lang="en-GB" dirty="0"/>
              <a:t> = calcium </a:t>
            </a:r>
            <a:r>
              <a:rPr lang="en-GB" dirty="0" err="1"/>
              <a:t>sulf</a:t>
            </a:r>
            <a:r>
              <a:rPr lang="en-GB" b="1" dirty="0" err="1"/>
              <a:t>ide</a:t>
            </a:r>
            <a:r>
              <a:rPr lang="en-GB" dirty="0"/>
              <a:t>, CaSO</a:t>
            </a:r>
            <a:r>
              <a:rPr lang="en-GB" baseline="-25000" dirty="0"/>
              <a:t>4</a:t>
            </a:r>
            <a:r>
              <a:rPr lang="en-GB" dirty="0"/>
              <a:t> = calcium </a:t>
            </a:r>
            <a:r>
              <a:rPr lang="en-GB" dirty="0" err="1"/>
              <a:t>sulf</a:t>
            </a:r>
            <a:r>
              <a:rPr lang="en-GB" b="1" dirty="0" err="1"/>
              <a:t>ate</a:t>
            </a:r>
            <a:r>
              <a:rPr lang="en-GB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803BF5-F9C3-4854-B21E-D3E3A652F089}"/>
              </a:ext>
            </a:extLst>
          </p:cNvPr>
          <p:cNvSpPr txBox="1"/>
          <p:nvPr/>
        </p:nvSpPr>
        <p:spPr>
          <a:xfrm>
            <a:off x="1043739" y="2711455"/>
            <a:ext cx="143020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800" dirty="0"/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MgCl</a:t>
            </a:r>
            <a:r>
              <a:rPr lang="en-GB" sz="2800" baseline="-25000" dirty="0"/>
              <a:t>2</a:t>
            </a:r>
            <a:endParaRPr lang="en-GB" sz="2800" dirty="0"/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SO</a:t>
            </a:r>
            <a:r>
              <a:rPr lang="en-GB" sz="2800" baseline="-25000" dirty="0"/>
              <a:t>2</a:t>
            </a:r>
            <a:endParaRPr lang="en-GB" sz="2800" dirty="0"/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Li</a:t>
            </a:r>
            <a:r>
              <a:rPr lang="en-GB" sz="2800" baseline="-25000" dirty="0"/>
              <a:t>3</a:t>
            </a:r>
            <a:r>
              <a:rPr lang="en-GB" sz="2800" dirty="0"/>
              <a:t>P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Li</a:t>
            </a:r>
            <a:r>
              <a:rPr lang="en-GB" sz="2800" baseline="-25000" dirty="0"/>
              <a:t>3</a:t>
            </a:r>
            <a:r>
              <a:rPr lang="en-GB" sz="2800" dirty="0"/>
              <a:t>PO</a:t>
            </a:r>
            <a:r>
              <a:rPr lang="en-GB" sz="2800" baseline="-25000" dirty="0"/>
              <a:t>4</a:t>
            </a:r>
            <a:endParaRPr lang="en-GB" sz="2800" dirty="0"/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SO</a:t>
            </a:r>
            <a:r>
              <a:rPr lang="en-GB" sz="2800" baseline="-25000" dirty="0"/>
              <a:t>3</a:t>
            </a:r>
            <a:endParaRPr lang="en-GB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EA16BF-4742-4145-B29F-9B7E78A186CD}"/>
              </a:ext>
            </a:extLst>
          </p:cNvPr>
          <p:cNvSpPr txBox="1"/>
          <p:nvPr/>
        </p:nvSpPr>
        <p:spPr>
          <a:xfrm>
            <a:off x="4418960" y="2711454"/>
            <a:ext cx="189994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800" dirty="0"/>
          </a:p>
          <a:p>
            <a:r>
              <a:rPr lang="en-GB" sz="2800" dirty="0"/>
              <a:t>6. CaF</a:t>
            </a:r>
            <a:r>
              <a:rPr lang="en-GB" sz="2800" baseline="-25000" dirty="0"/>
              <a:t>2</a:t>
            </a:r>
            <a:endParaRPr lang="en-GB" sz="2800" dirty="0"/>
          </a:p>
          <a:p>
            <a:r>
              <a:rPr lang="en-GB" sz="2800" dirty="0"/>
              <a:t>7. RbNO</a:t>
            </a:r>
            <a:r>
              <a:rPr lang="en-GB" sz="2800" baseline="-25000" dirty="0"/>
              <a:t>3</a:t>
            </a:r>
            <a:endParaRPr lang="en-GB" sz="2800" dirty="0"/>
          </a:p>
          <a:p>
            <a:r>
              <a:rPr lang="en-GB" sz="2800" dirty="0"/>
              <a:t>8. Fr</a:t>
            </a:r>
            <a:r>
              <a:rPr lang="en-GB" sz="2800" baseline="-25000" dirty="0"/>
              <a:t>2</a:t>
            </a:r>
            <a:r>
              <a:rPr lang="en-GB" sz="2800" dirty="0"/>
              <a:t>CO</a:t>
            </a:r>
            <a:r>
              <a:rPr lang="en-GB" sz="2800" baseline="-25000" dirty="0"/>
              <a:t>3</a:t>
            </a:r>
            <a:endParaRPr lang="en-GB" sz="2800" dirty="0"/>
          </a:p>
          <a:p>
            <a:r>
              <a:rPr lang="en-GB" sz="2800" dirty="0"/>
              <a:t>9. H</a:t>
            </a:r>
            <a:r>
              <a:rPr lang="en-GB" sz="2800" baseline="-25000" dirty="0"/>
              <a:t>2</a:t>
            </a:r>
            <a:r>
              <a:rPr lang="en-GB" sz="2800" dirty="0"/>
              <a:t>SO</a:t>
            </a:r>
            <a:r>
              <a:rPr lang="en-GB" sz="2800" baseline="-25000" dirty="0"/>
              <a:t>4</a:t>
            </a:r>
          </a:p>
          <a:p>
            <a:r>
              <a:rPr lang="en-GB" sz="2800" dirty="0"/>
              <a:t>10. Sr(CO</a:t>
            </a:r>
            <a:r>
              <a:rPr lang="en-GB" sz="2800" baseline="-25000" dirty="0"/>
              <a:t>3</a:t>
            </a:r>
            <a:r>
              <a:rPr lang="en-GB" sz="2800" dirty="0"/>
              <a:t>)</a:t>
            </a:r>
            <a:r>
              <a:rPr lang="en-GB" sz="2800" baseline="-25000" dirty="0"/>
              <a:t>2</a:t>
            </a:r>
            <a:endParaRPr lang="en-GB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0FE1B9-CA9B-4D6F-B4F4-96B00C346756}"/>
              </a:ext>
            </a:extLst>
          </p:cNvPr>
          <p:cNvSpPr txBox="1"/>
          <p:nvPr/>
        </p:nvSpPr>
        <p:spPr>
          <a:xfrm>
            <a:off x="8231917" y="2922634"/>
            <a:ext cx="3684024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Challenge: Have a go at writing the formulae of these compounds:</a:t>
            </a:r>
          </a:p>
          <a:p>
            <a:r>
              <a:rPr lang="en-GB" dirty="0" err="1"/>
              <a:t>Sulfur</a:t>
            </a:r>
            <a:r>
              <a:rPr lang="en-GB" dirty="0"/>
              <a:t> dioxide</a:t>
            </a:r>
          </a:p>
          <a:p>
            <a:r>
              <a:rPr lang="en-GB" dirty="0"/>
              <a:t>Lithium chloride</a:t>
            </a:r>
          </a:p>
          <a:p>
            <a:r>
              <a:rPr lang="en-GB" dirty="0"/>
              <a:t>Magnesium oxide</a:t>
            </a:r>
          </a:p>
          <a:p>
            <a:r>
              <a:rPr lang="en-GB" dirty="0"/>
              <a:t>Calcium </a:t>
            </a:r>
            <a:r>
              <a:rPr lang="en-GB" dirty="0" err="1"/>
              <a:t>sulfate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45687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30892-BEA3-4549-84B7-B8A6CDB39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46939"/>
            <a:ext cx="10515600" cy="1325563"/>
          </a:xfrm>
        </p:spPr>
        <p:txBody>
          <a:bodyPr/>
          <a:lstStyle/>
          <a:p>
            <a:r>
              <a:rPr lang="en-GB" dirty="0"/>
              <a:t>Naming Compounds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46B7D5-BA6B-439B-BE69-1BE1EADAF7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372" y="783209"/>
            <a:ext cx="10811256" cy="2060575"/>
          </a:xfrm>
          <a:ln>
            <a:solidFill>
              <a:srgbClr val="FF0000"/>
            </a:solidFill>
          </a:ln>
        </p:spPr>
        <p:txBody>
          <a:bodyPr>
            <a:normAutofit fontScale="70000" lnSpcReduction="20000"/>
          </a:bodyPr>
          <a:lstStyle/>
          <a:p>
            <a:r>
              <a:rPr lang="en-GB" dirty="0"/>
              <a:t>In a formula, each new capital letter means a new element.</a:t>
            </a:r>
          </a:p>
          <a:p>
            <a:r>
              <a:rPr lang="en-GB" dirty="0"/>
              <a:t>If there is a non-metal in the compound, the end of the element changes to “–ide” e.g. </a:t>
            </a:r>
            <a:r>
              <a:rPr lang="en-GB" dirty="0" err="1"/>
              <a:t>KBr</a:t>
            </a:r>
            <a:r>
              <a:rPr lang="en-GB" dirty="0"/>
              <a:t> = potassium brom</a:t>
            </a:r>
            <a:r>
              <a:rPr lang="en-GB" b="1" dirty="0"/>
              <a:t>ide</a:t>
            </a:r>
            <a:r>
              <a:rPr lang="en-GB" dirty="0"/>
              <a:t>, </a:t>
            </a:r>
            <a:r>
              <a:rPr lang="en-GB" u="sng" dirty="0"/>
              <a:t>not</a:t>
            </a:r>
            <a:r>
              <a:rPr lang="en-GB" dirty="0"/>
              <a:t> potassium bromine.</a:t>
            </a:r>
          </a:p>
          <a:p>
            <a:r>
              <a:rPr lang="en-GB" dirty="0"/>
              <a:t>To give more information about some compounds, “mon” and “di” are sometimes used e.g. carbon </a:t>
            </a:r>
            <a:r>
              <a:rPr lang="en-GB" b="1" dirty="0"/>
              <a:t>mon</a:t>
            </a:r>
            <a:r>
              <a:rPr lang="en-GB" dirty="0"/>
              <a:t>oxide = CO, carbon </a:t>
            </a:r>
            <a:r>
              <a:rPr lang="en-GB" b="1" dirty="0"/>
              <a:t>di</a:t>
            </a:r>
            <a:r>
              <a:rPr lang="en-GB" dirty="0"/>
              <a:t>oxide = CO</a:t>
            </a:r>
            <a:r>
              <a:rPr lang="en-GB" baseline="-25000" dirty="0"/>
              <a:t>2</a:t>
            </a:r>
            <a:endParaRPr lang="en-GB" dirty="0"/>
          </a:p>
          <a:p>
            <a:r>
              <a:rPr lang="en-GB" dirty="0"/>
              <a:t>If there is oxygen in a compound with a metal and 2 non-metals, the last part of the name is “-ate”. e.g. </a:t>
            </a:r>
            <a:r>
              <a:rPr lang="en-GB" dirty="0" err="1"/>
              <a:t>CaS</a:t>
            </a:r>
            <a:r>
              <a:rPr lang="en-GB" dirty="0"/>
              <a:t> = calcium </a:t>
            </a:r>
            <a:r>
              <a:rPr lang="en-GB" dirty="0" err="1"/>
              <a:t>sulf</a:t>
            </a:r>
            <a:r>
              <a:rPr lang="en-GB" b="1" dirty="0" err="1"/>
              <a:t>ide</a:t>
            </a:r>
            <a:r>
              <a:rPr lang="en-GB" dirty="0"/>
              <a:t>, CaSO</a:t>
            </a:r>
            <a:r>
              <a:rPr lang="en-GB" baseline="-25000" dirty="0"/>
              <a:t>4</a:t>
            </a:r>
            <a:r>
              <a:rPr lang="en-GB" dirty="0"/>
              <a:t> = calcium </a:t>
            </a:r>
            <a:r>
              <a:rPr lang="en-GB" dirty="0" err="1"/>
              <a:t>sulf</a:t>
            </a:r>
            <a:r>
              <a:rPr lang="en-GB" b="1" dirty="0" err="1"/>
              <a:t>ate</a:t>
            </a:r>
            <a:r>
              <a:rPr lang="en-GB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803BF5-F9C3-4854-B21E-D3E3A652F089}"/>
              </a:ext>
            </a:extLst>
          </p:cNvPr>
          <p:cNvSpPr txBox="1"/>
          <p:nvPr/>
        </p:nvSpPr>
        <p:spPr>
          <a:xfrm>
            <a:off x="1138455" y="3401567"/>
            <a:ext cx="1430200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800" dirty="0"/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MgCl</a:t>
            </a:r>
            <a:r>
              <a:rPr lang="en-GB" sz="2800" baseline="-25000" dirty="0"/>
              <a:t>2</a:t>
            </a:r>
            <a:endParaRPr lang="en-GB" sz="2800" dirty="0"/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SO</a:t>
            </a:r>
            <a:r>
              <a:rPr lang="en-GB" sz="2800" baseline="-25000" dirty="0"/>
              <a:t>2</a:t>
            </a:r>
            <a:endParaRPr lang="en-GB" sz="2800" dirty="0"/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Li</a:t>
            </a:r>
            <a:r>
              <a:rPr lang="en-GB" sz="2800" baseline="-25000" dirty="0"/>
              <a:t>3</a:t>
            </a:r>
            <a:r>
              <a:rPr lang="en-GB" sz="2800" dirty="0"/>
              <a:t>P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Li</a:t>
            </a:r>
            <a:r>
              <a:rPr lang="en-GB" sz="2800" baseline="-25000" dirty="0"/>
              <a:t>3</a:t>
            </a:r>
            <a:r>
              <a:rPr lang="en-GB" sz="2800" dirty="0"/>
              <a:t>PO</a:t>
            </a:r>
            <a:r>
              <a:rPr lang="en-GB" sz="2800" baseline="-25000" dirty="0"/>
              <a:t>4</a:t>
            </a:r>
            <a:endParaRPr lang="en-GB" sz="2800" dirty="0"/>
          </a:p>
          <a:p>
            <a:pPr marL="342900" indent="-342900">
              <a:buFont typeface="+mj-lt"/>
              <a:buAutoNum type="arabicPeriod"/>
            </a:pPr>
            <a:r>
              <a:rPr lang="en-GB" sz="2800" dirty="0"/>
              <a:t>SO</a:t>
            </a:r>
            <a:r>
              <a:rPr lang="en-GB" sz="2800" baseline="-25000" dirty="0"/>
              <a:t>3</a:t>
            </a:r>
            <a:endParaRPr lang="en-GB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EA16BF-4742-4145-B29F-9B7E78A186CD}"/>
              </a:ext>
            </a:extLst>
          </p:cNvPr>
          <p:cNvSpPr txBox="1"/>
          <p:nvPr/>
        </p:nvSpPr>
        <p:spPr>
          <a:xfrm>
            <a:off x="4781180" y="3397135"/>
            <a:ext cx="189994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sz="2800" dirty="0"/>
          </a:p>
          <a:p>
            <a:r>
              <a:rPr lang="en-GB" sz="2800" dirty="0"/>
              <a:t>6. CaF</a:t>
            </a:r>
            <a:r>
              <a:rPr lang="en-GB" sz="2800" baseline="-25000" dirty="0"/>
              <a:t>2</a:t>
            </a:r>
            <a:endParaRPr lang="en-GB" sz="2800" dirty="0"/>
          </a:p>
          <a:p>
            <a:r>
              <a:rPr lang="en-GB" sz="2800" dirty="0"/>
              <a:t>7. RbNO</a:t>
            </a:r>
            <a:r>
              <a:rPr lang="en-GB" sz="2800" baseline="-25000" dirty="0"/>
              <a:t>3</a:t>
            </a:r>
            <a:endParaRPr lang="en-GB" sz="2800" dirty="0"/>
          </a:p>
          <a:p>
            <a:r>
              <a:rPr lang="en-GB" sz="2800" dirty="0"/>
              <a:t>8. Fr</a:t>
            </a:r>
            <a:r>
              <a:rPr lang="en-GB" sz="2800" baseline="-25000" dirty="0"/>
              <a:t>2</a:t>
            </a:r>
            <a:r>
              <a:rPr lang="en-GB" sz="2800" dirty="0"/>
              <a:t>CO</a:t>
            </a:r>
            <a:r>
              <a:rPr lang="en-GB" sz="2800" baseline="-25000" dirty="0"/>
              <a:t>3</a:t>
            </a:r>
            <a:endParaRPr lang="en-GB" sz="2800" dirty="0"/>
          </a:p>
          <a:p>
            <a:r>
              <a:rPr lang="en-GB" sz="2800" dirty="0"/>
              <a:t>9. H</a:t>
            </a:r>
            <a:r>
              <a:rPr lang="en-GB" sz="2800" baseline="-25000" dirty="0"/>
              <a:t>2</a:t>
            </a:r>
            <a:r>
              <a:rPr lang="en-GB" sz="2800" dirty="0"/>
              <a:t>SO</a:t>
            </a:r>
            <a:r>
              <a:rPr lang="en-GB" sz="2800" baseline="-25000" dirty="0"/>
              <a:t>4</a:t>
            </a:r>
          </a:p>
          <a:p>
            <a:r>
              <a:rPr lang="en-GB" sz="2800" dirty="0"/>
              <a:t>10. Sr(CO</a:t>
            </a:r>
            <a:r>
              <a:rPr lang="en-GB" sz="2800" baseline="-25000" dirty="0"/>
              <a:t>3</a:t>
            </a:r>
            <a:r>
              <a:rPr lang="en-GB" sz="2800" dirty="0"/>
              <a:t>)</a:t>
            </a:r>
            <a:r>
              <a:rPr lang="en-GB" sz="2800" baseline="-25000" dirty="0"/>
              <a:t>2</a:t>
            </a:r>
            <a:endParaRPr lang="en-GB" sz="2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ED46E13-80EA-4320-8990-0DAA729C4D96}"/>
              </a:ext>
            </a:extLst>
          </p:cNvPr>
          <p:cNvSpPr txBox="1"/>
          <p:nvPr/>
        </p:nvSpPr>
        <p:spPr>
          <a:xfrm>
            <a:off x="2363536" y="3954618"/>
            <a:ext cx="21050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Magnesium chloride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D243B11-3D7B-4E2E-893B-058347961DE4}"/>
              </a:ext>
            </a:extLst>
          </p:cNvPr>
          <p:cNvSpPr txBox="1"/>
          <p:nvPr/>
        </p:nvSpPr>
        <p:spPr>
          <a:xfrm>
            <a:off x="2163478" y="4326786"/>
            <a:ext cx="14721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>
                <a:solidFill>
                  <a:srgbClr val="FF0000"/>
                </a:solidFill>
              </a:rPr>
              <a:t>Sulfur</a:t>
            </a:r>
            <a:r>
              <a:rPr lang="en-GB" dirty="0">
                <a:solidFill>
                  <a:srgbClr val="FF0000"/>
                </a:solidFill>
              </a:rPr>
              <a:t> dioxide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24112D4-0F2C-4673-A402-0F6B59AA5853}"/>
              </a:ext>
            </a:extLst>
          </p:cNvPr>
          <p:cNvSpPr txBox="1"/>
          <p:nvPr/>
        </p:nvSpPr>
        <p:spPr>
          <a:xfrm>
            <a:off x="2189427" y="4746436"/>
            <a:ext cx="1935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Lithium phosphide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6982CD7-9FC3-4693-BD2E-31C29B321663}"/>
              </a:ext>
            </a:extLst>
          </p:cNvPr>
          <p:cNvSpPr txBox="1"/>
          <p:nvPr/>
        </p:nvSpPr>
        <p:spPr>
          <a:xfrm>
            <a:off x="2491880" y="5161564"/>
            <a:ext cx="19433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Lithium phosphate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6772084-3124-4A72-8236-46A255A23EED}"/>
              </a:ext>
            </a:extLst>
          </p:cNvPr>
          <p:cNvSpPr txBox="1"/>
          <p:nvPr/>
        </p:nvSpPr>
        <p:spPr>
          <a:xfrm>
            <a:off x="2207249" y="5620393"/>
            <a:ext cx="1507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>
                <a:solidFill>
                  <a:srgbClr val="FF0000"/>
                </a:solidFill>
              </a:rPr>
              <a:t>Sulfur</a:t>
            </a:r>
            <a:r>
              <a:rPr lang="en-GB" dirty="0">
                <a:solidFill>
                  <a:srgbClr val="FF0000"/>
                </a:solidFill>
              </a:rPr>
              <a:t> trioxide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0CC343-5F12-495B-B974-17B052ED2B99}"/>
              </a:ext>
            </a:extLst>
          </p:cNvPr>
          <p:cNvSpPr txBox="1"/>
          <p:nvPr/>
        </p:nvSpPr>
        <p:spPr>
          <a:xfrm>
            <a:off x="5957539" y="3881872"/>
            <a:ext cx="17187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Calcium fluoride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0D85B5E-63EB-4D1E-BA9A-6EE769B209C9}"/>
              </a:ext>
            </a:extLst>
          </p:cNvPr>
          <p:cNvSpPr txBox="1"/>
          <p:nvPr/>
        </p:nvSpPr>
        <p:spPr>
          <a:xfrm>
            <a:off x="6155804" y="4336368"/>
            <a:ext cx="1765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Rubidium nitrate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BDF519C-DC0D-4CC6-AE0C-F94ADC5F8D55}"/>
              </a:ext>
            </a:extLst>
          </p:cNvPr>
          <p:cNvSpPr txBox="1"/>
          <p:nvPr/>
        </p:nvSpPr>
        <p:spPr>
          <a:xfrm>
            <a:off x="6217650" y="4785971"/>
            <a:ext cx="2058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Francium carbonate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5170C24-E30E-420C-8F10-DA0907412F0A}"/>
              </a:ext>
            </a:extLst>
          </p:cNvPr>
          <p:cNvSpPr txBox="1"/>
          <p:nvPr/>
        </p:nvSpPr>
        <p:spPr>
          <a:xfrm>
            <a:off x="6222011" y="5253100"/>
            <a:ext cx="17766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Hydrogen </a:t>
            </a:r>
            <a:r>
              <a:rPr lang="en-GB" dirty="0" err="1">
                <a:solidFill>
                  <a:srgbClr val="FF0000"/>
                </a:solidFill>
              </a:rPr>
              <a:t>sulfate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21A2135-D115-496C-B7B3-AF781E15F704}"/>
              </a:ext>
            </a:extLst>
          </p:cNvPr>
          <p:cNvSpPr txBox="1"/>
          <p:nvPr/>
        </p:nvSpPr>
        <p:spPr>
          <a:xfrm>
            <a:off x="6616090" y="5817295"/>
            <a:ext cx="2124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Strontium carbonate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E5B19EA-3254-4016-867F-3C71E0F03139}"/>
              </a:ext>
            </a:extLst>
          </p:cNvPr>
          <p:cNvSpPr txBox="1"/>
          <p:nvPr/>
        </p:nvSpPr>
        <p:spPr>
          <a:xfrm>
            <a:off x="8561373" y="3688849"/>
            <a:ext cx="3684024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Challenge: Have a go at writing the formulae of these compounds:</a:t>
            </a:r>
          </a:p>
          <a:p>
            <a:r>
              <a:rPr lang="en-GB" dirty="0" err="1"/>
              <a:t>Sulfur</a:t>
            </a:r>
            <a:r>
              <a:rPr lang="en-GB" dirty="0"/>
              <a:t> dioxide  </a:t>
            </a:r>
            <a:r>
              <a:rPr lang="en-GB" dirty="0">
                <a:solidFill>
                  <a:srgbClr val="FF0000"/>
                </a:solidFill>
              </a:rPr>
              <a:t>SO</a:t>
            </a:r>
            <a:r>
              <a:rPr lang="en-GB" baseline="-25000" dirty="0">
                <a:solidFill>
                  <a:srgbClr val="FF0000"/>
                </a:solidFill>
              </a:rPr>
              <a:t>2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/>
              <a:t>Lithium chloride </a:t>
            </a:r>
            <a:r>
              <a:rPr lang="en-GB" dirty="0">
                <a:solidFill>
                  <a:srgbClr val="FF0000"/>
                </a:solidFill>
              </a:rPr>
              <a:t>LiCl</a:t>
            </a:r>
          </a:p>
          <a:p>
            <a:r>
              <a:rPr lang="en-GB" dirty="0"/>
              <a:t>Magnesium oxide </a:t>
            </a:r>
            <a:r>
              <a:rPr lang="en-GB" dirty="0" err="1">
                <a:solidFill>
                  <a:srgbClr val="FF0000"/>
                </a:solidFill>
              </a:rPr>
              <a:t>MgO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/>
              <a:t>Calcium </a:t>
            </a:r>
            <a:r>
              <a:rPr lang="en-GB" dirty="0" err="1"/>
              <a:t>sulfate</a:t>
            </a:r>
            <a:r>
              <a:rPr lang="en-GB" dirty="0"/>
              <a:t> </a:t>
            </a:r>
            <a:r>
              <a:rPr lang="en-GB" dirty="0">
                <a:solidFill>
                  <a:srgbClr val="FF0000"/>
                </a:solidFill>
              </a:rPr>
              <a:t>CaSO</a:t>
            </a:r>
            <a:r>
              <a:rPr lang="en-GB" baseline="-25000" dirty="0">
                <a:solidFill>
                  <a:srgbClr val="FF0000"/>
                </a:solidFill>
              </a:rPr>
              <a:t>4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7491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4" grpId="0"/>
      <p:bldP spid="16" grpId="0"/>
      <p:bldP spid="18" grpId="0"/>
      <p:bldP spid="20" grpId="0"/>
      <p:bldP spid="23" grpId="0"/>
      <p:bldP spid="26" grpId="0"/>
      <p:bldP spid="28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9A4DCEAA-F1E0-4715-AAE5-FA5091F1CF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6589" t="14237" r="7465" b="13379"/>
          <a:stretch/>
        </p:blipFill>
        <p:spPr>
          <a:xfrm>
            <a:off x="549674" y="977360"/>
            <a:ext cx="4867568" cy="5764394"/>
          </a:xfrm>
          <a:prstGeom prst="rect">
            <a:avLst/>
          </a:prstGeom>
        </p:spPr>
      </p:pic>
      <p:pic>
        <p:nvPicPr>
          <p:cNvPr id="6" name="Picture 6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84E1F66B-977D-4356-987D-8129113E54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1067" t="13840" r="7151" b="13122"/>
          <a:stretch/>
        </p:blipFill>
        <p:spPr>
          <a:xfrm>
            <a:off x="6234022" y="-104794"/>
            <a:ext cx="4032774" cy="696676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1EB4E53-E8B1-46CD-BFF6-4248698F2AD3}"/>
              </a:ext>
            </a:extLst>
          </p:cNvPr>
          <p:cNvSpPr txBox="1"/>
          <p:nvPr/>
        </p:nvSpPr>
        <p:spPr>
          <a:xfrm>
            <a:off x="75027" y="267286"/>
            <a:ext cx="6020973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ZA" sz="2800" b="1" dirty="0"/>
              <a:t>TASK 4</a:t>
            </a:r>
            <a:r>
              <a:rPr lang="en-ZA" sz="2800" dirty="0"/>
              <a:t>: Answer the following questions</a:t>
            </a:r>
          </a:p>
        </p:txBody>
      </p:sp>
    </p:spTree>
    <p:extLst>
      <p:ext uri="{BB962C8B-B14F-4D97-AF65-F5344CB8AC3E}">
        <p14:creationId xmlns:p14="http://schemas.microsoft.com/office/powerpoint/2010/main" val="37005652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9A4DCEAA-F1E0-4715-AAE5-FA5091F1CF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6589" t="14237" r="7465" b="13379"/>
          <a:stretch/>
        </p:blipFill>
        <p:spPr>
          <a:xfrm>
            <a:off x="118353" y="100342"/>
            <a:ext cx="5140737" cy="6080695"/>
          </a:xfrm>
          <a:prstGeom prst="rect">
            <a:avLst/>
          </a:prstGeom>
        </p:spPr>
      </p:pic>
      <p:pic>
        <p:nvPicPr>
          <p:cNvPr id="6" name="Picture 6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84E1F66B-977D-4356-987D-8129113E54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1067" t="13840" r="7151" b="13122"/>
          <a:stretch/>
        </p:blipFill>
        <p:spPr>
          <a:xfrm>
            <a:off x="6234022" y="-104794"/>
            <a:ext cx="4032774" cy="696676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325BA27-A615-4251-815E-614B310ECEE7}"/>
              </a:ext>
            </a:extLst>
          </p:cNvPr>
          <p:cNvSpPr txBox="1"/>
          <p:nvPr/>
        </p:nvSpPr>
        <p:spPr>
          <a:xfrm>
            <a:off x="1302589" y="1446362"/>
            <a:ext cx="672861" cy="400110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2000" b="1" dirty="0">
                <a:solidFill>
                  <a:schemeClr val="accent6"/>
                </a:solidFill>
                <a:ea typeface="+mn-lt"/>
                <a:cs typeface="+mn-lt"/>
              </a:rPr>
              <a:t>CO</a:t>
            </a:r>
            <a:r>
              <a:rPr lang="en-GB" sz="2000" b="1" baseline="-25000" dirty="0">
                <a:solidFill>
                  <a:schemeClr val="accent6"/>
                </a:solidFill>
                <a:ea typeface="+mn-lt"/>
                <a:cs typeface="+mn-lt"/>
              </a:rPr>
              <a:t>2</a:t>
            </a:r>
            <a:endParaRPr lang="en-US" sz="2000" b="1" dirty="0">
              <a:solidFill>
                <a:schemeClr val="accent6"/>
              </a:solidFill>
              <a:ea typeface="+mn-lt"/>
              <a:cs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766B55-DFF3-4DEF-8206-B3E83AD05358}"/>
              </a:ext>
            </a:extLst>
          </p:cNvPr>
          <p:cNvSpPr txBox="1"/>
          <p:nvPr/>
        </p:nvSpPr>
        <p:spPr>
          <a:xfrm>
            <a:off x="2691442" y="2145101"/>
            <a:ext cx="672861" cy="400110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>
                <a:solidFill>
                  <a:schemeClr val="accent6"/>
                </a:solidFill>
                <a:ea typeface="+mn-lt"/>
                <a:cs typeface="+mn-lt"/>
              </a:rPr>
              <a:t>One </a:t>
            </a:r>
            <a:endParaRPr lang="en-GB" sz="2000" b="1" baseline="-25000" dirty="0">
              <a:solidFill>
                <a:schemeClr val="accent6"/>
              </a:solidFill>
              <a:ea typeface="+mn-lt"/>
              <a:cs typeface="+mn-lt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3F6630C-0929-49AC-B447-EC8132B481EB}"/>
              </a:ext>
            </a:extLst>
          </p:cNvPr>
          <p:cNvSpPr txBox="1"/>
          <p:nvPr/>
        </p:nvSpPr>
        <p:spPr>
          <a:xfrm>
            <a:off x="2455654" y="2599425"/>
            <a:ext cx="672861" cy="400110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>
                <a:solidFill>
                  <a:schemeClr val="accent6"/>
                </a:solidFill>
                <a:ea typeface="+mn-lt"/>
                <a:cs typeface="+mn-lt"/>
              </a:rPr>
              <a:t>two</a:t>
            </a:r>
            <a:endParaRPr lang="en-GB" sz="2000" b="1" baseline="-25000" dirty="0">
              <a:solidFill>
                <a:schemeClr val="accent6"/>
              </a:solidFill>
              <a:ea typeface="+mn-lt"/>
              <a:cs typeface="+mn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828FF77-E03D-482B-8A4F-C10A9243CD26}"/>
              </a:ext>
            </a:extLst>
          </p:cNvPr>
          <p:cNvSpPr txBox="1"/>
          <p:nvPr/>
        </p:nvSpPr>
        <p:spPr>
          <a:xfrm>
            <a:off x="1112809" y="2996240"/>
            <a:ext cx="1104182" cy="400110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>
                <a:solidFill>
                  <a:schemeClr val="accent6"/>
                </a:solidFill>
                <a:ea typeface="+mn-lt"/>
                <a:cs typeface="+mn-lt"/>
              </a:rPr>
              <a:t>oxygen</a:t>
            </a:r>
            <a:endParaRPr lang="en-GB" sz="2000" b="1" baseline="-25000" dirty="0">
              <a:solidFill>
                <a:schemeClr val="accent6"/>
              </a:solidFill>
              <a:ea typeface="+mn-lt"/>
              <a:cs typeface="+mn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2C90546-4324-425E-AA47-65BDDFC529C9}"/>
              </a:ext>
            </a:extLst>
          </p:cNvPr>
          <p:cNvSpPr txBox="1"/>
          <p:nvPr/>
        </p:nvSpPr>
        <p:spPr>
          <a:xfrm>
            <a:off x="790756" y="4399470"/>
            <a:ext cx="2254370" cy="400110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>
                <a:solidFill>
                  <a:schemeClr val="accent6"/>
                </a:solidFill>
                <a:ea typeface="+mn-lt"/>
                <a:cs typeface="+mn-lt"/>
              </a:rPr>
              <a:t>Nitrogen monoxide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57AEA94-F111-4E56-A0FB-C06AF819BDEB}"/>
              </a:ext>
            </a:extLst>
          </p:cNvPr>
          <p:cNvSpPr txBox="1"/>
          <p:nvPr/>
        </p:nvSpPr>
        <p:spPr>
          <a:xfrm>
            <a:off x="799382" y="4896927"/>
            <a:ext cx="2254370" cy="400110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>
                <a:solidFill>
                  <a:schemeClr val="accent6"/>
                </a:solidFill>
                <a:ea typeface="+mn-lt"/>
                <a:cs typeface="+mn-lt"/>
              </a:rPr>
              <a:t>Nitrogen dioxide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F38744C-0F93-4F9B-AC29-7590D3F9DC88}"/>
              </a:ext>
            </a:extLst>
          </p:cNvPr>
          <p:cNvSpPr txBox="1"/>
          <p:nvPr/>
        </p:nvSpPr>
        <p:spPr>
          <a:xfrm>
            <a:off x="793631" y="5351251"/>
            <a:ext cx="2254370" cy="400110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>
                <a:solidFill>
                  <a:schemeClr val="accent6"/>
                </a:solidFill>
                <a:ea typeface="+mn-lt"/>
                <a:cs typeface="+mn-lt"/>
              </a:rPr>
              <a:t>Hydrogen chloride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D4BCA43-D3A4-4428-A1F7-5C8D79491076}"/>
              </a:ext>
            </a:extLst>
          </p:cNvPr>
          <p:cNvSpPr txBox="1"/>
          <p:nvPr/>
        </p:nvSpPr>
        <p:spPr>
          <a:xfrm>
            <a:off x="3361427" y="4396595"/>
            <a:ext cx="2728822" cy="400110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>
                <a:solidFill>
                  <a:schemeClr val="accent6"/>
                </a:solidFill>
                <a:ea typeface="+mn-lt"/>
                <a:cs typeface="+mn-lt"/>
              </a:rPr>
              <a:t>Potassium hydroxide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44C7A25-9987-4930-9A4E-1C7246C482FA}"/>
              </a:ext>
            </a:extLst>
          </p:cNvPr>
          <p:cNvSpPr txBox="1"/>
          <p:nvPr/>
        </p:nvSpPr>
        <p:spPr>
          <a:xfrm>
            <a:off x="3355676" y="4894052"/>
            <a:ext cx="2728822" cy="400110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>
                <a:solidFill>
                  <a:schemeClr val="accent6"/>
                </a:solidFill>
                <a:ea typeface="+mn-lt"/>
                <a:cs typeface="+mn-lt"/>
              </a:rPr>
              <a:t>Zinc </a:t>
            </a:r>
            <a:r>
              <a:rPr lang="en-GB" sz="2000" b="1" dirty="0" err="1">
                <a:solidFill>
                  <a:schemeClr val="accent6"/>
                </a:solidFill>
                <a:ea typeface="+mn-lt"/>
                <a:cs typeface="+mn-lt"/>
              </a:rPr>
              <a:t>sulfate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CD1C7B8-DA21-4649-B742-0107D9BA69FD}"/>
              </a:ext>
            </a:extLst>
          </p:cNvPr>
          <p:cNvSpPr txBox="1"/>
          <p:nvPr/>
        </p:nvSpPr>
        <p:spPr>
          <a:xfrm>
            <a:off x="3349925" y="5348377"/>
            <a:ext cx="2728822" cy="400110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000" b="1" dirty="0">
                <a:solidFill>
                  <a:schemeClr val="accent6"/>
                </a:solidFill>
                <a:ea typeface="+mn-lt"/>
                <a:cs typeface="+mn-lt"/>
              </a:rPr>
              <a:t>Copper carbonate</a:t>
            </a:r>
          </a:p>
        </p:txBody>
      </p:sp>
      <p:pic>
        <p:nvPicPr>
          <p:cNvPr id="29" name="Picture 17" descr="A screenshot of a social media post&#10;&#10;Description generated with very high confidence">
            <a:extLst>
              <a:ext uri="{FF2B5EF4-FFF2-40B4-BE49-F238E27FC236}">
                <a16:creationId xmlns:a16="http://schemas.microsoft.com/office/drawing/2014/main" id="{DA06B3A5-CC66-4AAA-9924-81EB13230C3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8020" t="59848" r="17934" b="33333"/>
          <a:stretch/>
        </p:blipFill>
        <p:spPr>
          <a:xfrm>
            <a:off x="4724402" y="2112753"/>
            <a:ext cx="8205406" cy="964254"/>
          </a:xfrm>
          <a:prstGeom prst="rect">
            <a:avLst/>
          </a:prstGeom>
        </p:spPr>
      </p:pic>
      <p:pic>
        <p:nvPicPr>
          <p:cNvPr id="5" name="Graphic 4" descr="Checkmark">
            <a:extLst>
              <a:ext uri="{FF2B5EF4-FFF2-40B4-BE49-F238E27FC236}">
                <a16:creationId xmlns:a16="http://schemas.microsoft.com/office/drawing/2014/main" id="{B1FFB79A-31DB-449A-914B-6936CEE6C0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41169" y="5673983"/>
            <a:ext cx="1132478" cy="1132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860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12" grpId="0" animBg="1"/>
      <p:bldP spid="14" grpId="0" animBg="1"/>
      <p:bldP spid="16" grpId="0" animBg="1"/>
      <p:bldP spid="20" grpId="0" animBg="1"/>
      <p:bldP spid="22" grpId="0" animBg="1"/>
      <p:bldP spid="24" grpId="0" animBg="1"/>
      <p:bldP spid="26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9AC3B5-3E54-42A8-94B7-3CD88767A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Atoms, compounds and formulae guide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89D221-8C76-4317-AA0C-DB1E2691D1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8847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Make a guide for a new year 8 student on the chemistry you have learned so far. Include:</a:t>
            </a:r>
          </a:p>
          <a:p>
            <a:r>
              <a:rPr lang="en-GB" dirty="0"/>
              <a:t>The difference between an element, mixture and compound (including diagrams)</a:t>
            </a:r>
          </a:p>
          <a:p>
            <a:r>
              <a:rPr lang="en-GB" dirty="0"/>
              <a:t>How to find out the symbol of an element</a:t>
            </a:r>
          </a:p>
          <a:p>
            <a:r>
              <a:rPr lang="en-GB" dirty="0"/>
              <a:t>What an atom is</a:t>
            </a:r>
          </a:p>
          <a:p>
            <a:r>
              <a:rPr lang="en-GB" dirty="0"/>
              <a:t>What a molecule is</a:t>
            </a:r>
          </a:p>
          <a:p>
            <a:r>
              <a:rPr lang="en-GB" dirty="0"/>
              <a:t>What chemical formulae tells you about a compound</a:t>
            </a:r>
          </a:p>
          <a:p>
            <a:r>
              <a:rPr lang="en-GB" dirty="0"/>
              <a:t>How to name a compound</a:t>
            </a:r>
          </a:p>
          <a:p>
            <a:r>
              <a:rPr lang="en-GB" dirty="0"/>
              <a:t>How to draw diagrams of molecules using formulae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8FEFF6-5180-4CDF-B19B-207572272C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9083" y="3874727"/>
            <a:ext cx="2386818" cy="2437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408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4420" y="-1193800"/>
            <a:ext cx="9144000" cy="2387600"/>
          </a:xfrm>
        </p:spPr>
        <p:txBody>
          <a:bodyPr/>
          <a:lstStyle/>
          <a:p>
            <a:r>
              <a:rPr lang="en-US" u="sng" dirty="0">
                <a:cs typeface="Calibri Light"/>
              </a:rPr>
              <a:t>L2 - Polymers</a:t>
            </a:r>
            <a:endParaRPr lang="en-US" u="sng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3E176FE-B2AE-4BF4-84B1-047C87C75559}"/>
              </a:ext>
            </a:extLst>
          </p:cNvPr>
          <p:cNvSpPr txBox="1"/>
          <p:nvPr/>
        </p:nvSpPr>
        <p:spPr>
          <a:xfrm>
            <a:off x="6881003" y="1647645"/>
            <a:ext cx="4583501" cy="250837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b="1" dirty="0">
                <a:cs typeface="Arial"/>
              </a:rPr>
              <a:t>Lesson objectives</a:t>
            </a:r>
            <a:r>
              <a:rPr lang="en-GB" sz="2400" dirty="0">
                <a:cs typeface="Arial"/>
              </a:rPr>
              <a:t>:</a:t>
            </a:r>
            <a:endParaRPr lang="en-US" sz="2400" dirty="0">
              <a:cs typeface="Calibri" panose="020F0502020204030204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2400" dirty="0">
                <a:ea typeface="+mn-lt"/>
                <a:cs typeface="+mn-lt"/>
              </a:rPr>
              <a:t>To describe the structure of a polymer</a:t>
            </a:r>
            <a:endParaRPr lang="en-US" sz="2400" dirty="0">
              <a:ea typeface="+mn-lt"/>
              <a:cs typeface="+mn-lt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2400" dirty="0">
                <a:ea typeface="+mn-lt"/>
                <a:cs typeface="+mn-lt"/>
              </a:rPr>
              <a:t>To link a polymer’s structure to its properties</a:t>
            </a:r>
            <a:endParaRPr lang="en-US" sz="2400" dirty="0">
              <a:ea typeface="+mn-lt"/>
              <a:cs typeface="+mn-lt"/>
            </a:endParaRPr>
          </a:p>
          <a:p>
            <a:pPr marL="285750" indent="-285750">
              <a:lnSpc>
                <a:spcPct val="90000"/>
              </a:lnSpc>
              <a:spcBef>
                <a:spcPts val="1000"/>
              </a:spcBef>
              <a:buFont typeface="Arial"/>
              <a:buChar char="•"/>
            </a:pPr>
            <a:r>
              <a:rPr lang="en-GB" sz="2400" dirty="0">
                <a:ea typeface="+mn-lt"/>
                <a:cs typeface="+mn-lt"/>
              </a:rPr>
              <a:t>To recognise patterns in data</a:t>
            </a:r>
            <a:endParaRPr lang="en-US" dirty="0"/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E3ECCCA9-4F98-43BA-B574-617364EE6D1B}"/>
              </a:ext>
            </a:extLst>
          </p:cNvPr>
          <p:cNvSpPr txBox="1"/>
          <p:nvPr/>
        </p:nvSpPr>
        <p:spPr>
          <a:xfrm>
            <a:off x="368060" y="1561380"/>
            <a:ext cx="5374255" cy="26776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b="1" dirty="0">
                <a:cs typeface="Segoe UI"/>
              </a:rPr>
              <a:t>Starter questions:</a:t>
            </a:r>
          </a:p>
          <a:p>
            <a:pPr marL="285750" indent="-285750">
              <a:buFont typeface="Arial"/>
              <a:buChar char="•"/>
            </a:pPr>
            <a:r>
              <a:rPr lang="en-GB" sz="2800" dirty="0">
                <a:ea typeface="+mn-lt"/>
                <a:cs typeface="+mn-lt"/>
              </a:rPr>
              <a:t>What are the similarities and differences between the 4 pictures? </a:t>
            </a:r>
            <a:endParaRPr lang="en-US" sz="2800" dirty="0">
              <a:ea typeface="+mn-lt"/>
              <a:cs typeface="+mn-lt"/>
            </a:endParaRPr>
          </a:p>
          <a:p>
            <a:pPr marL="285750" indent="-285750">
              <a:buFont typeface="Arial"/>
              <a:buChar char="•"/>
            </a:pPr>
            <a:r>
              <a:rPr lang="en-GB" sz="2800" dirty="0">
                <a:ea typeface="+mn-lt"/>
                <a:cs typeface="+mn-lt"/>
              </a:rPr>
              <a:t>Can you think of something that links them all?</a:t>
            </a:r>
            <a:endParaRPr lang="en-GB" dirty="0">
              <a:ea typeface="+mn-lt"/>
              <a:cs typeface="+mn-lt"/>
            </a:endParaRPr>
          </a:p>
        </p:txBody>
      </p:sp>
      <p:pic>
        <p:nvPicPr>
          <p:cNvPr id="7" name="Picture 6" descr="A picture containing clothing&#10;&#10;Description generated with high confidence">
            <a:extLst>
              <a:ext uri="{FF2B5EF4-FFF2-40B4-BE49-F238E27FC236}">
                <a16:creationId xmlns:a16="http://schemas.microsoft.com/office/drawing/2014/main" id="{96CF82AF-C3BE-40BE-AC93-AEE575E9B4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250" y="4234844"/>
            <a:ext cx="2469515" cy="2469515"/>
          </a:xfrm>
          <a:prstGeom prst="rect">
            <a:avLst/>
          </a:prstGeom>
        </p:spPr>
      </p:pic>
      <p:pic>
        <p:nvPicPr>
          <p:cNvPr id="9" name="Picture 8" descr="A close up of an umbrella&#10;&#10;Description generated with high confidence">
            <a:extLst>
              <a:ext uri="{FF2B5EF4-FFF2-40B4-BE49-F238E27FC236}">
                <a16:creationId xmlns:a16="http://schemas.microsoft.com/office/drawing/2014/main" id="{DC0FE9E6-8286-4FF4-9694-CF1C031301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8823" y="4293388"/>
            <a:ext cx="2927597" cy="2339084"/>
          </a:xfrm>
          <a:prstGeom prst="rect">
            <a:avLst/>
          </a:prstGeom>
        </p:spPr>
      </p:pic>
      <p:pic>
        <p:nvPicPr>
          <p:cNvPr id="11" name="Picture 10" descr="A picture containing sheep, vegetable, sitting, grass&#10;&#10;Description generated with high confidence">
            <a:extLst>
              <a:ext uri="{FF2B5EF4-FFF2-40B4-BE49-F238E27FC236}">
                <a16:creationId xmlns:a16="http://schemas.microsoft.com/office/drawing/2014/main" id="{B192BCA5-1EEB-4C0A-9BBD-1D5D78A066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2458" y="4359499"/>
            <a:ext cx="3556180" cy="2365849"/>
          </a:xfrm>
          <a:prstGeom prst="rect">
            <a:avLst/>
          </a:prstGeom>
        </p:spPr>
      </p:pic>
      <p:pic>
        <p:nvPicPr>
          <p:cNvPr id="13" name="Picture 12" descr="A close up of ware&#10;&#10;Description generated with high confidence">
            <a:extLst>
              <a:ext uri="{FF2B5EF4-FFF2-40B4-BE49-F238E27FC236}">
                <a16:creationId xmlns:a16="http://schemas.microsoft.com/office/drawing/2014/main" id="{A29991FF-C945-45FD-AC7D-3DEE781CE0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3497" y="4303339"/>
            <a:ext cx="1904430" cy="2470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5579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pile of paperclips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Image result for pile of paperclips"/>
          <p:cNvSpPr>
            <a:spLocks noChangeAspect="1" noChangeArrowheads="1"/>
          </p:cNvSpPr>
          <p:nvPr/>
        </p:nvSpPr>
        <p:spPr bwMode="auto">
          <a:xfrm>
            <a:off x="1831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297" y="2079737"/>
            <a:ext cx="4536504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>
            <a:off x="6305861" y="3482319"/>
            <a:ext cx="14401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AutoShape 7" descr="Image result for chain of paperclips"/>
          <p:cNvSpPr>
            <a:spLocks noChangeAspect="1" noChangeArrowheads="1"/>
          </p:cNvSpPr>
          <p:nvPr/>
        </p:nvSpPr>
        <p:spPr bwMode="auto">
          <a:xfrm>
            <a:off x="1984375" y="1603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607680">
            <a:off x="5407398" y="3632312"/>
            <a:ext cx="6774163" cy="1245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831976" y="160339"/>
            <a:ext cx="81524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has happened in this “reaction”? </a:t>
            </a:r>
          </a:p>
          <a:p>
            <a:endParaRPr lang="en-GB" sz="2800" dirty="0"/>
          </a:p>
          <a:p>
            <a:r>
              <a:rPr lang="en-GB" sz="2800" dirty="0"/>
              <a:t>What do you think the paper clips represent?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4343" y="-14137"/>
            <a:ext cx="6329834" cy="218727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17723" y="30010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727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C5E57-B254-4BED-9457-B54FC2DE88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3147" y="-255984"/>
            <a:ext cx="8229600" cy="1143000"/>
          </a:xfrm>
        </p:spPr>
        <p:txBody>
          <a:bodyPr/>
          <a:lstStyle/>
          <a:p>
            <a:r>
              <a:rPr lang="en-GB" dirty="0"/>
              <a:t>Polymer Properties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E41AA-E907-4EC8-A19E-A9A6D7EBE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7901" y="774700"/>
            <a:ext cx="8153400" cy="37084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600" dirty="0"/>
              <a:t>Most polymers are solid at room temperature, as they have </a:t>
            </a:r>
            <a:r>
              <a:rPr lang="en-GB" sz="2600" dirty="0">
                <a:solidFill>
                  <a:srgbClr val="FF0000"/>
                </a:solidFill>
              </a:rPr>
              <a:t>many weak intermolecular forces</a:t>
            </a:r>
            <a:r>
              <a:rPr lang="en-GB" sz="2600" dirty="0"/>
              <a:t> </a:t>
            </a:r>
            <a:br>
              <a:rPr lang="en-GB" sz="2600" dirty="0"/>
            </a:br>
            <a:r>
              <a:rPr lang="en-GB" sz="2600" dirty="0"/>
              <a:t>(bigger molecules = stronger/more intermolecular forces).</a:t>
            </a:r>
          </a:p>
          <a:p>
            <a:pPr marL="0" indent="0">
              <a:buNone/>
            </a:pPr>
            <a:endParaRPr lang="en-GB" sz="2600" dirty="0"/>
          </a:p>
          <a:p>
            <a:pPr marL="0" indent="0">
              <a:buNone/>
            </a:pPr>
            <a:r>
              <a:rPr lang="en-GB" sz="2600" dirty="0"/>
              <a:t>When a polymer is melted, the intermolecular forces are broken.</a:t>
            </a:r>
          </a:p>
          <a:p>
            <a:pPr marL="0" indent="0">
              <a:buNone/>
            </a:pPr>
            <a:endParaRPr lang="en-GB" sz="26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4" name="Rectangle 3"/>
          <p:cNvSpPr/>
          <p:nvPr/>
        </p:nvSpPr>
        <p:spPr>
          <a:xfrm>
            <a:off x="9325367" y="3708400"/>
            <a:ext cx="2765033" cy="673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166" y="4761400"/>
            <a:ext cx="8043179" cy="150476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131301" y="3911600"/>
            <a:ext cx="2700532" cy="258532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dirty="0"/>
              <a:t>Challenge</a:t>
            </a:r>
            <a:r>
              <a:rPr lang="en-GB" dirty="0"/>
              <a:t>: Draw a diagram to show the long polymer chains held together by weak intermolecular forces.</a:t>
            </a:r>
          </a:p>
          <a:p>
            <a:endParaRPr lang="en-GB" dirty="0"/>
          </a:p>
          <a:p>
            <a:r>
              <a:rPr lang="en-GB" b="1" dirty="0"/>
              <a:t>Super Challenge</a:t>
            </a:r>
            <a:r>
              <a:rPr lang="en-GB" dirty="0"/>
              <a:t>: What do you think holds the chain together?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0018A0A-613D-48E4-88EC-E5ED97D3D27D}"/>
              </a:ext>
            </a:extLst>
          </p:cNvPr>
          <p:cNvSpPr/>
          <p:nvPr/>
        </p:nvSpPr>
        <p:spPr>
          <a:xfrm>
            <a:off x="360166" y="3708400"/>
            <a:ext cx="8043179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sz="2400" b="1" dirty="0"/>
              <a:t>TASK 1: </a:t>
            </a:r>
            <a:r>
              <a:rPr lang="en-GB" sz="2400" dirty="0"/>
              <a:t>Use the information above to </a:t>
            </a:r>
            <a:r>
              <a:rPr lang="en-GB" sz="2400" b="1" dirty="0">
                <a:solidFill>
                  <a:srgbClr val="FF0000"/>
                </a:solidFill>
              </a:rPr>
              <a:t>describe and explain </a:t>
            </a:r>
            <a:r>
              <a:rPr lang="en-GB" sz="2400" dirty="0"/>
              <a:t>the information in the table below.</a:t>
            </a:r>
          </a:p>
        </p:txBody>
      </p:sp>
    </p:spTree>
    <p:extLst>
      <p:ext uri="{BB962C8B-B14F-4D97-AF65-F5344CB8AC3E}">
        <p14:creationId xmlns:p14="http://schemas.microsoft.com/office/powerpoint/2010/main" val="5954207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0C5E57-B254-4BED-9457-B54FC2DE88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3147" y="-255984"/>
            <a:ext cx="8229600" cy="1143000"/>
          </a:xfrm>
        </p:spPr>
        <p:txBody>
          <a:bodyPr/>
          <a:lstStyle/>
          <a:p>
            <a:r>
              <a:rPr lang="en-GB" dirty="0"/>
              <a:t>Polymer Properties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E41AA-E907-4EC8-A19E-A9A6D7EBE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3513" y="764704"/>
            <a:ext cx="8489235" cy="316835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600" dirty="0"/>
              <a:t>Most polymers are solid at room temperature, as they have many weak intermolecular forces (bigger molecules = stronger/more intermolecular forces).</a:t>
            </a:r>
          </a:p>
          <a:p>
            <a:pPr marL="0" indent="0">
              <a:buNone/>
            </a:pPr>
            <a:endParaRPr lang="en-GB" sz="2600" dirty="0"/>
          </a:p>
          <a:p>
            <a:pPr marL="0" indent="0">
              <a:buNone/>
            </a:pPr>
            <a:r>
              <a:rPr lang="en-GB" sz="2600" dirty="0"/>
              <a:t>You’re going to take a polymer with just intermolecular forces holding the chains together (PVA) and add covalent bond cross links to see how this affects the properties.</a:t>
            </a:r>
          </a:p>
          <a:p>
            <a:pPr marL="0" indent="0">
              <a:buNone/>
            </a:pPr>
            <a:endParaRPr lang="en-GB" sz="2600" dirty="0"/>
          </a:p>
          <a:p>
            <a:pPr marL="0" indent="0">
              <a:buNone/>
            </a:pPr>
            <a:r>
              <a:rPr lang="en-GB" sz="2600" dirty="0"/>
              <a:t>What do you think will happen?</a:t>
            </a:r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AA2B38-1647-416A-A9F8-9F736DDBAC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4509120"/>
            <a:ext cx="5998820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504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42F9A-AB81-410D-8A6E-2F60F3AE16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247" y="-212219"/>
            <a:ext cx="11834753" cy="1325563"/>
          </a:xfrm>
        </p:spPr>
        <p:txBody>
          <a:bodyPr>
            <a:normAutofit/>
          </a:bodyPr>
          <a:lstStyle/>
          <a:p>
            <a:pPr algn="ctr"/>
            <a:r>
              <a:rPr lang="en-US" sz="2400" b="1" dirty="0">
                <a:cs typeface="Calibri Light"/>
              </a:rPr>
              <a:t>TASK 2: </a:t>
            </a:r>
            <a:r>
              <a:rPr lang="en-US" sz="2400" dirty="0">
                <a:cs typeface="Calibri Light"/>
              </a:rPr>
              <a:t>Watch the video and list as many different types of polymers as you can. </a:t>
            </a:r>
            <a:br>
              <a:rPr lang="en-US" sz="2400" dirty="0">
                <a:cs typeface="Calibri Light"/>
              </a:rPr>
            </a:br>
            <a:r>
              <a:rPr lang="en-US" sz="2400" dirty="0">
                <a:cs typeface="Calibri Light"/>
              </a:rPr>
              <a:t>List some of the problems associated with polymers.</a:t>
            </a:r>
          </a:p>
        </p:txBody>
      </p:sp>
      <p:pic>
        <p:nvPicPr>
          <p:cNvPr id="4" name="Picture 4">
            <a:hlinkClick r:id="" action="ppaction://media"/>
            <a:extLst>
              <a:ext uri="{FF2B5EF4-FFF2-40B4-BE49-F238E27FC236}">
                <a16:creationId xmlns:a16="http://schemas.microsoft.com/office/drawing/2014/main" id="{19A11DA6-9A9B-478F-B3B3-617CCFCB1D03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61360" y="863434"/>
            <a:ext cx="10869282" cy="6045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6244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5E26BB62-D295-4004-A110-11A151D587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4378" t="23762" r="6122" b="21122"/>
          <a:stretch/>
        </p:blipFill>
        <p:spPr>
          <a:xfrm>
            <a:off x="822899" y="1060625"/>
            <a:ext cx="5101049" cy="5360001"/>
          </a:xfrm>
          <a:prstGeom prst="rect">
            <a:avLst/>
          </a:prstGeom>
        </p:spPr>
      </p:pic>
      <p:pic>
        <p:nvPicPr>
          <p:cNvPr id="17" name="Picture 17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BC7DEFA8-5815-4A48-82AC-7EAFA43260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4309" t="27622" r="6655" b="24077"/>
          <a:stretch/>
        </p:blipFill>
        <p:spPr>
          <a:xfrm>
            <a:off x="6451933" y="1496286"/>
            <a:ext cx="5018425" cy="471132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4BED0DC-8EE6-4C66-8C3E-9D6B7081FB5D}"/>
              </a:ext>
            </a:extLst>
          </p:cNvPr>
          <p:cNvSpPr txBox="1"/>
          <p:nvPr/>
        </p:nvSpPr>
        <p:spPr>
          <a:xfrm>
            <a:off x="2584174" y="265044"/>
            <a:ext cx="6891130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ZA" sz="3200" b="1" dirty="0"/>
              <a:t>TASK 3 : </a:t>
            </a:r>
            <a:r>
              <a:rPr lang="en-ZA" sz="3200" dirty="0"/>
              <a:t>Answer the following questions</a:t>
            </a:r>
            <a:r>
              <a:rPr lang="en-ZA" sz="32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664246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5E26BB62-D295-4004-A110-11A151D587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64378" t="23762" r="6122" b="21122"/>
          <a:stretch/>
        </p:blipFill>
        <p:spPr>
          <a:xfrm>
            <a:off x="889160" y="517286"/>
            <a:ext cx="5101049" cy="53600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30B8ADD-DA4E-4D4D-94CC-5214225C8BF6}"/>
              </a:ext>
            </a:extLst>
          </p:cNvPr>
          <p:cNvSpPr txBox="1"/>
          <p:nvPr/>
        </p:nvSpPr>
        <p:spPr>
          <a:xfrm>
            <a:off x="3301041" y="1446362"/>
            <a:ext cx="802256" cy="461665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b="1" dirty="0">
                <a:solidFill>
                  <a:srgbClr val="70AD47"/>
                </a:solidFill>
              </a:rPr>
              <a:t>long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8554B7E-1032-488B-B8F5-C990176D5C59}"/>
              </a:ext>
            </a:extLst>
          </p:cNvPr>
          <p:cNvSpPr txBox="1"/>
          <p:nvPr/>
        </p:nvSpPr>
        <p:spPr>
          <a:xfrm>
            <a:off x="1742535" y="2231366"/>
            <a:ext cx="1003538" cy="461665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b="1" dirty="0">
                <a:solidFill>
                  <a:srgbClr val="70AD47"/>
                </a:solidFill>
              </a:rPr>
              <a:t>atoms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CAC0E9-651E-4DC5-B07D-61A3D3D930A6}"/>
              </a:ext>
            </a:extLst>
          </p:cNvPr>
          <p:cNvSpPr txBox="1"/>
          <p:nvPr/>
        </p:nvSpPr>
        <p:spPr>
          <a:xfrm>
            <a:off x="1176067" y="3016370"/>
            <a:ext cx="1204821" cy="461665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b="1" dirty="0">
                <a:solidFill>
                  <a:srgbClr val="70AD47"/>
                </a:solidFill>
              </a:rPr>
              <a:t>natural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10631A8-96F5-48FF-99DE-B4256B248C33}"/>
              </a:ext>
            </a:extLst>
          </p:cNvPr>
          <p:cNvSpPr txBox="1"/>
          <p:nvPr/>
        </p:nvSpPr>
        <p:spPr>
          <a:xfrm>
            <a:off x="4132052" y="2967487"/>
            <a:ext cx="1463613" cy="461665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b="1" dirty="0">
                <a:solidFill>
                  <a:srgbClr val="70AD47"/>
                </a:solidFill>
              </a:rPr>
              <a:t>synthetic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89BF9EA-D47A-4D29-AE74-B5D6C671AB95}"/>
              </a:ext>
            </a:extLst>
          </p:cNvPr>
          <p:cNvSpPr txBox="1"/>
          <p:nvPr/>
        </p:nvSpPr>
        <p:spPr>
          <a:xfrm>
            <a:off x="4600754" y="3709359"/>
            <a:ext cx="701613" cy="461665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b="1" dirty="0">
                <a:solidFill>
                  <a:srgbClr val="70AD47"/>
                </a:solidFill>
              </a:rPr>
              <a:t>PVC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B54CF31-7EC5-4252-A590-890034D20972}"/>
              </a:ext>
            </a:extLst>
          </p:cNvPr>
          <p:cNvSpPr txBox="1"/>
          <p:nvPr/>
        </p:nvSpPr>
        <p:spPr>
          <a:xfrm>
            <a:off x="1230702" y="4523118"/>
            <a:ext cx="1161688" cy="461665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b="1" dirty="0">
                <a:solidFill>
                  <a:srgbClr val="70AD47"/>
                </a:solidFill>
                <a:cs typeface="Calibri"/>
              </a:rPr>
              <a:t>flexible</a:t>
            </a:r>
          </a:p>
        </p:txBody>
      </p:sp>
      <p:pic>
        <p:nvPicPr>
          <p:cNvPr id="17" name="Picture 17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BC7DEFA8-5815-4A48-82AC-7EAFA43260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4309" t="27622" r="6655" b="24077"/>
          <a:stretch/>
        </p:blipFill>
        <p:spPr>
          <a:xfrm>
            <a:off x="6478437" y="515625"/>
            <a:ext cx="5018425" cy="4711326"/>
          </a:xfrm>
          <a:prstGeom prst="rect">
            <a:avLst/>
          </a:prstGeom>
        </p:spPr>
      </p:pic>
      <p:sp>
        <p:nvSpPr>
          <p:cNvPr id="19" name="Oval 18">
            <a:extLst>
              <a:ext uri="{FF2B5EF4-FFF2-40B4-BE49-F238E27FC236}">
                <a16:creationId xmlns:a16="http://schemas.microsoft.com/office/drawing/2014/main" id="{72C54AAF-B88A-4D2E-9780-14D8CA684454}"/>
              </a:ext>
            </a:extLst>
          </p:cNvPr>
          <p:cNvSpPr/>
          <p:nvPr/>
        </p:nvSpPr>
        <p:spPr>
          <a:xfrm>
            <a:off x="6284883" y="3387845"/>
            <a:ext cx="5391508" cy="1365849"/>
          </a:xfrm>
          <a:prstGeom prst="ellipse">
            <a:avLst/>
          </a:prstGeom>
          <a:noFill/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89500A0-8512-4600-B368-FA42923EE413}"/>
              </a:ext>
            </a:extLst>
          </p:cNvPr>
          <p:cNvSpPr txBox="1"/>
          <p:nvPr/>
        </p:nvSpPr>
        <p:spPr>
          <a:xfrm>
            <a:off x="7033404" y="5365631"/>
            <a:ext cx="4597876" cy="461665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>
                <a:solidFill>
                  <a:srgbClr val="70AD47"/>
                </a:solidFill>
                <a:cs typeface="Calibri"/>
              </a:rPr>
              <a:t>Because it has larger molecules</a:t>
            </a:r>
          </a:p>
        </p:txBody>
      </p:sp>
      <p:pic>
        <p:nvPicPr>
          <p:cNvPr id="3" name="Graphic 2" descr="Checkmark">
            <a:extLst>
              <a:ext uri="{FF2B5EF4-FFF2-40B4-BE49-F238E27FC236}">
                <a16:creationId xmlns:a16="http://schemas.microsoft.com/office/drawing/2014/main" id="{6B744A2E-5268-48F9-9183-EFEE26FC96C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039661" y="5783429"/>
            <a:ext cx="953555" cy="953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149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2" grpId="0" animBg="1"/>
      <p:bldP spid="14" grpId="0" animBg="1"/>
      <p:bldP spid="16" grpId="0" animBg="1"/>
      <p:bldP spid="19" grpId="0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2BE1B8E-7C53-4AD3-8677-A925CCE37C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8169" t="20000" r="11044" b="18990"/>
          <a:stretch/>
        </p:blipFill>
        <p:spPr>
          <a:xfrm>
            <a:off x="1829259" y="1325041"/>
            <a:ext cx="8905823" cy="503780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7EEF5FD-889B-4A47-A637-8C1B296D8B55}"/>
              </a:ext>
            </a:extLst>
          </p:cNvPr>
          <p:cNvSpPr txBox="1"/>
          <p:nvPr/>
        </p:nvSpPr>
        <p:spPr>
          <a:xfrm>
            <a:off x="1405933" y="627678"/>
            <a:ext cx="5405684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 b="1" dirty="0">
                <a:cs typeface="Calibri"/>
              </a:rPr>
              <a:t>TASK 4: </a:t>
            </a:r>
            <a:r>
              <a:rPr lang="en-US" sz="2800" dirty="0">
                <a:cs typeface="Calibri"/>
              </a:rPr>
              <a:t>plot a graph using this data</a:t>
            </a:r>
            <a:endParaRPr lang="en-US" sz="2800" b="1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120711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9EC83DC-82B1-4F14-AC01-EFD948597555}">
  <ds:schemaRefs>
    <ds:schemaRef ds:uri="http://schemas.microsoft.com/office/2006/metadata/properties"/>
    <ds:schemaRef ds:uri="http://schemas.microsoft.com/office/infopath/2007/PartnerControls"/>
    <ds:schemaRef ds:uri="8fef67bc-83c8-457b-8ef3-a0a24a754cf6"/>
    <ds:schemaRef ds:uri="b547754c-74b2-4d91-982e-55751234f08d"/>
  </ds:schemaRefs>
</ds:datastoreItem>
</file>

<file path=customXml/itemProps2.xml><?xml version="1.0" encoding="utf-8"?>
<ds:datastoreItem xmlns:ds="http://schemas.openxmlformats.org/officeDocument/2006/customXml" ds:itemID="{8A9C1694-8319-4398-9B22-FDBA4F1BAC3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3B1CFA8-E509-4822-A3DD-8E3CFD81567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1269</Words>
  <Application>Microsoft Office PowerPoint</Application>
  <PresentationFormat>Widescreen</PresentationFormat>
  <Paragraphs>194</Paragraphs>
  <Slides>17</Slides>
  <Notes>1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L1 - Chemical formulae</vt:lpstr>
      <vt:lpstr>Metals and Non-metals</vt:lpstr>
      <vt:lpstr>Naming Compounds</vt:lpstr>
      <vt:lpstr>Naming Compounds</vt:lpstr>
      <vt:lpstr>More Practice – naming comounds</vt:lpstr>
      <vt:lpstr>Naming Compounds</vt:lpstr>
      <vt:lpstr>PowerPoint Presentation</vt:lpstr>
      <vt:lpstr>PowerPoint Presentation</vt:lpstr>
      <vt:lpstr>Atoms, compounds and formulae guide</vt:lpstr>
      <vt:lpstr>L2 - Polymers</vt:lpstr>
      <vt:lpstr>PowerPoint Presentation</vt:lpstr>
      <vt:lpstr>Polymer Properties</vt:lpstr>
      <vt:lpstr>Polymer Properties</vt:lpstr>
      <vt:lpstr>TASK 2: Watch the video and list as many different types of polymers as you can.  List some of the problems associated with polymers.</vt:lpstr>
      <vt:lpstr>PowerPoint Presentation</vt:lpstr>
      <vt:lpstr>PowerPoint Presentation</vt:lpstr>
      <vt:lpstr>PowerPoint Presentation</vt:lpstr>
    </vt:vector>
  </TitlesOfParts>
  <Company>Highdown School and Sixth Form Centre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Claridge</dc:creator>
  <cp:lastModifiedBy>Carla Das Neves</cp:lastModifiedBy>
  <cp:revision>250</cp:revision>
  <dcterms:created xsi:type="dcterms:W3CDTF">2018-10-08T13:31:33Z</dcterms:created>
  <dcterms:modified xsi:type="dcterms:W3CDTF">2020-10-20T09:35:31Z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769000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