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1327E0-8F93-702C-D03C-BEF0CFC015DF}" v="73" dt="2021-04-12T15:21:15.923"/>
    <p1510:client id="{BF4442BD-9290-64B7-AC49-046F881FB6EE}" v="57" dt="2021-04-14T15:30:04.577"/>
    <p1510:client id="{C1FBB9A7-2C0C-40BA-9DA2-A31ABD9AF058}" v="20" dt="2021-04-12T15:46:24.6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Capaldi" userId="S::hsc@highdown.reading.sch.uk::13bff050-616a-4200-8b5f-7b283d79b16c" providerId="AD" clId="Web-{6F1327E0-8F93-702C-D03C-BEF0CFC015DF}"/>
    <pc:docChg chg="modSld">
      <pc:chgData name="S Capaldi" userId="S::hsc@highdown.reading.sch.uk::13bff050-616a-4200-8b5f-7b283d79b16c" providerId="AD" clId="Web-{6F1327E0-8F93-702C-D03C-BEF0CFC015DF}" dt="2021-04-12T15:21:14.267" v="30" actId="20577"/>
      <pc:docMkLst>
        <pc:docMk/>
      </pc:docMkLst>
      <pc:sldChg chg="modSp">
        <pc:chgData name="S Capaldi" userId="S::hsc@highdown.reading.sch.uk::13bff050-616a-4200-8b5f-7b283d79b16c" providerId="AD" clId="Web-{6F1327E0-8F93-702C-D03C-BEF0CFC015DF}" dt="2021-04-12T15:20:53.844" v="5" actId="20577"/>
        <pc:sldMkLst>
          <pc:docMk/>
          <pc:sldMk cId="109857222" sldId="256"/>
        </pc:sldMkLst>
        <pc:spChg chg="mod">
          <ac:chgData name="S Capaldi" userId="S::hsc@highdown.reading.sch.uk::13bff050-616a-4200-8b5f-7b283d79b16c" providerId="AD" clId="Web-{6F1327E0-8F93-702C-D03C-BEF0CFC015DF}" dt="2021-04-12T15:20:53.844" v="5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delSp modSp">
        <pc:chgData name="S Capaldi" userId="S::hsc@highdown.reading.sch.uk::13bff050-616a-4200-8b5f-7b283d79b16c" providerId="AD" clId="Web-{6F1327E0-8F93-702C-D03C-BEF0CFC015DF}" dt="2021-04-12T15:21:14.267" v="30" actId="20577"/>
        <pc:sldMkLst>
          <pc:docMk/>
          <pc:sldMk cId="1946822808" sldId="257"/>
        </pc:sldMkLst>
        <pc:spChg chg="mod">
          <ac:chgData name="S Capaldi" userId="S::hsc@highdown.reading.sch.uk::13bff050-616a-4200-8b5f-7b283d79b16c" providerId="AD" clId="Web-{6F1327E0-8F93-702C-D03C-BEF0CFC015DF}" dt="2021-04-12T15:21:14.267" v="30" actId="20577"/>
          <ac:spMkLst>
            <pc:docMk/>
            <pc:sldMk cId="1946822808" sldId="257"/>
            <ac:spMk id="2" creationId="{1FEABA92-EBFF-4CE7-948E-1F1188792F3D}"/>
          </ac:spMkLst>
        </pc:spChg>
        <pc:spChg chg="del">
          <ac:chgData name="S Capaldi" userId="S::hsc@highdown.reading.sch.uk::13bff050-616a-4200-8b5f-7b283d79b16c" providerId="AD" clId="Web-{6F1327E0-8F93-702C-D03C-BEF0CFC015DF}" dt="2021-04-12T15:21:09.439" v="22"/>
          <ac:spMkLst>
            <pc:docMk/>
            <pc:sldMk cId="1946822808" sldId="257"/>
            <ac:spMk id="3" creationId="{C3616151-7761-4CDD-99FD-E00DEEF1F495}"/>
          </ac:spMkLst>
        </pc:spChg>
      </pc:sldChg>
    </pc:docChg>
  </pc:docChgLst>
  <pc:docChgLst>
    <pc:chgData name="S Capaldi" userId="13bff050-616a-4200-8b5f-7b283d79b16c" providerId="ADAL" clId="{C1FBB9A7-2C0C-40BA-9DA2-A31ABD9AF058}"/>
    <pc:docChg chg="undo custSel addSld modSld">
      <pc:chgData name="S Capaldi" userId="13bff050-616a-4200-8b5f-7b283d79b16c" providerId="ADAL" clId="{C1FBB9A7-2C0C-40BA-9DA2-A31ABD9AF058}" dt="2021-04-12T15:46:34.512" v="681" actId="26606"/>
      <pc:docMkLst>
        <pc:docMk/>
      </pc:docMkLst>
      <pc:sldChg chg="modSp mod">
        <pc:chgData name="S Capaldi" userId="13bff050-616a-4200-8b5f-7b283d79b16c" providerId="ADAL" clId="{C1FBB9A7-2C0C-40BA-9DA2-A31ABD9AF058}" dt="2021-04-12T11:43:36.154" v="1" actId="20577"/>
        <pc:sldMkLst>
          <pc:docMk/>
          <pc:sldMk cId="109857222" sldId="256"/>
        </pc:sldMkLst>
        <pc:spChg chg="mod">
          <ac:chgData name="S Capaldi" userId="13bff050-616a-4200-8b5f-7b283d79b16c" providerId="ADAL" clId="{C1FBB9A7-2C0C-40BA-9DA2-A31ABD9AF058}" dt="2021-04-12T11:43:36.154" v="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modSp mod setBg">
        <pc:chgData name="S Capaldi" userId="13bff050-616a-4200-8b5f-7b283d79b16c" providerId="ADAL" clId="{C1FBB9A7-2C0C-40BA-9DA2-A31ABD9AF058}" dt="2021-04-12T15:23:02.531" v="5" actId="26606"/>
        <pc:sldMkLst>
          <pc:docMk/>
          <pc:sldMk cId="1946822808" sldId="257"/>
        </pc:sldMkLst>
        <pc:spChg chg="mod">
          <ac:chgData name="S Capaldi" userId="13bff050-616a-4200-8b5f-7b283d79b16c" providerId="ADAL" clId="{C1FBB9A7-2C0C-40BA-9DA2-A31ABD9AF058}" dt="2021-04-12T15:23:02.531" v="5" actId="26606"/>
          <ac:spMkLst>
            <pc:docMk/>
            <pc:sldMk cId="1946822808" sldId="257"/>
            <ac:spMk id="2" creationId="{1FEABA92-EBFF-4CE7-948E-1F1188792F3D}"/>
          </ac:spMkLst>
        </pc:spChg>
        <pc:spChg chg="add">
          <ac:chgData name="S Capaldi" userId="13bff050-616a-4200-8b5f-7b283d79b16c" providerId="ADAL" clId="{C1FBB9A7-2C0C-40BA-9DA2-A31ABD9AF058}" dt="2021-04-12T15:23:02.531" v="5" actId="26606"/>
          <ac:spMkLst>
            <pc:docMk/>
            <pc:sldMk cId="1946822808" sldId="257"/>
            <ac:spMk id="9" creationId="{8D06CE56-3881-4ADA-8CEF-D18B02C242A3}"/>
          </ac:spMkLst>
        </pc:spChg>
        <pc:spChg chg="add">
          <ac:chgData name="S Capaldi" userId="13bff050-616a-4200-8b5f-7b283d79b16c" providerId="ADAL" clId="{C1FBB9A7-2C0C-40BA-9DA2-A31ABD9AF058}" dt="2021-04-12T15:23:02.531" v="5" actId="26606"/>
          <ac:spMkLst>
            <pc:docMk/>
            <pc:sldMk cId="1946822808" sldId="257"/>
            <ac:spMk id="11" creationId="{79F3C543-62EC-4433-9C93-A2CD8764E9B4}"/>
          </ac:spMkLst>
        </pc:spChg>
        <pc:spChg chg="add">
          <ac:chgData name="S Capaldi" userId="13bff050-616a-4200-8b5f-7b283d79b16c" providerId="ADAL" clId="{C1FBB9A7-2C0C-40BA-9DA2-A31ABD9AF058}" dt="2021-04-12T15:23:02.531" v="5" actId="26606"/>
          <ac:spMkLst>
            <pc:docMk/>
            <pc:sldMk cId="1946822808" sldId="257"/>
            <ac:spMk id="13" creationId="{C1A1C5D3-C053-4EE9-BE1A-419B6E27CCAE}"/>
          </ac:spMkLst>
        </pc:spChg>
        <pc:spChg chg="add">
          <ac:chgData name="S Capaldi" userId="13bff050-616a-4200-8b5f-7b283d79b16c" providerId="ADAL" clId="{C1FBB9A7-2C0C-40BA-9DA2-A31ABD9AF058}" dt="2021-04-12T15:23:02.531" v="5" actId="26606"/>
          <ac:spMkLst>
            <pc:docMk/>
            <pc:sldMk cId="1946822808" sldId="257"/>
            <ac:spMk id="15" creationId="{A3473CF9-37EB-43E7-89EF-D2D1C53D1DAC}"/>
          </ac:spMkLst>
        </pc:spChg>
        <pc:spChg chg="add">
          <ac:chgData name="S Capaldi" userId="13bff050-616a-4200-8b5f-7b283d79b16c" providerId="ADAL" clId="{C1FBB9A7-2C0C-40BA-9DA2-A31ABD9AF058}" dt="2021-04-12T15:23:02.531" v="5" actId="26606"/>
          <ac:spMkLst>
            <pc:docMk/>
            <pc:sldMk cId="1946822808" sldId="257"/>
            <ac:spMk id="17" creationId="{586B4EF9-43BA-4655-A6FF-1D8E21574C95}"/>
          </ac:spMkLst>
        </pc:spChg>
        <pc:picChg chg="add mod">
          <ac:chgData name="S Capaldi" userId="13bff050-616a-4200-8b5f-7b283d79b16c" providerId="ADAL" clId="{C1FBB9A7-2C0C-40BA-9DA2-A31ABD9AF058}" dt="2021-04-12T15:23:02.531" v="5" actId="26606"/>
          <ac:picMkLst>
            <pc:docMk/>
            <pc:sldMk cId="1946822808" sldId="257"/>
            <ac:picMk id="4" creationId="{77732CF1-009D-4226-A760-D8A7BB1C8031}"/>
          </ac:picMkLst>
        </pc:picChg>
      </pc:sldChg>
      <pc:sldChg chg="addSp delSp modSp new mod setBg">
        <pc:chgData name="S Capaldi" userId="13bff050-616a-4200-8b5f-7b283d79b16c" providerId="ADAL" clId="{C1FBB9A7-2C0C-40BA-9DA2-A31ABD9AF058}" dt="2021-04-12T15:31:43.903" v="81" actId="164"/>
        <pc:sldMkLst>
          <pc:docMk/>
          <pc:sldMk cId="229641417" sldId="258"/>
        </pc:sldMkLst>
        <pc:spChg chg="mod">
          <ac:chgData name="S Capaldi" userId="13bff050-616a-4200-8b5f-7b283d79b16c" providerId="ADAL" clId="{C1FBB9A7-2C0C-40BA-9DA2-A31ABD9AF058}" dt="2021-04-12T15:30:47.124" v="65" actId="26606"/>
          <ac:spMkLst>
            <pc:docMk/>
            <pc:sldMk cId="229641417" sldId="258"/>
            <ac:spMk id="2" creationId="{7A096DF9-C6C1-424E-8A5C-89374D272AAE}"/>
          </ac:spMkLst>
        </pc:spChg>
        <pc:spChg chg="del">
          <ac:chgData name="S Capaldi" userId="13bff050-616a-4200-8b5f-7b283d79b16c" providerId="ADAL" clId="{C1FBB9A7-2C0C-40BA-9DA2-A31ABD9AF058}" dt="2021-04-12T15:30:28.866" v="61" actId="478"/>
          <ac:spMkLst>
            <pc:docMk/>
            <pc:sldMk cId="229641417" sldId="258"/>
            <ac:spMk id="3" creationId="{BEFEE6FE-B302-4EAB-8EAE-AE31E4ED75CA}"/>
          </ac:spMkLst>
        </pc:spChg>
        <pc:spChg chg="add del mod">
          <ac:chgData name="S Capaldi" userId="13bff050-616a-4200-8b5f-7b283d79b16c" providerId="ADAL" clId="{C1FBB9A7-2C0C-40BA-9DA2-A31ABD9AF058}" dt="2021-04-12T15:31:13.011" v="76"/>
          <ac:spMkLst>
            <pc:docMk/>
            <pc:sldMk cId="229641417" sldId="258"/>
            <ac:spMk id="6" creationId="{AA82B488-AAE0-4C2D-BEDD-4C77183AA00F}"/>
          </ac:spMkLst>
        </pc:spChg>
        <pc:spChg chg="add mod">
          <ac:chgData name="S Capaldi" userId="13bff050-616a-4200-8b5f-7b283d79b16c" providerId="ADAL" clId="{C1FBB9A7-2C0C-40BA-9DA2-A31ABD9AF058}" dt="2021-04-12T15:31:43.903" v="81" actId="164"/>
          <ac:spMkLst>
            <pc:docMk/>
            <pc:sldMk cId="229641417" sldId="258"/>
            <ac:spMk id="7" creationId="{35F600E8-7E5F-416B-B420-051E63E713D2}"/>
          </ac:spMkLst>
        </pc:spChg>
        <pc:spChg chg="add">
          <ac:chgData name="S Capaldi" userId="13bff050-616a-4200-8b5f-7b283d79b16c" providerId="ADAL" clId="{C1FBB9A7-2C0C-40BA-9DA2-A31ABD9AF058}" dt="2021-04-12T15:30:47.124" v="65" actId="26606"/>
          <ac:spMkLst>
            <pc:docMk/>
            <pc:sldMk cId="229641417" sldId="258"/>
            <ac:spMk id="10" creationId="{8D06CE56-3881-4ADA-8CEF-D18B02C242A3}"/>
          </ac:spMkLst>
        </pc:spChg>
        <pc:spChg chg="add">
          <ac:chgData name="S Capaldi" userId="13bff050-616a-4200-8b5f-7b283d79b16c" providerId="ADAL" clId="{C1FBB9A7-2C0C-40BA-9DA2-A31ABD9AF058}" dt="2021-04-12T15:30:47.124" v="65" actId="26606"/>
          <ac:spMkLst>
            <pc:docMk/>
            <pc:sldMk cId="229641417" sldId="258"/>
            <ac:spMk id="12" creationId="{79F3C543-62EC-4433-9C93-A2CD8764E9B4}"/>
          </ac:spMkLst>
        </pc:spChg>
        <pc:spChg chg="add">
          <ac:chgData name="S Capaldi" userId="13bff050-616a-4200-8b5f-7b283d79b16c" providerId="ADAL" clId="{C1FBB9A7-2C0C-40BA-9DA2-A31ABD9AF058}" dt="2021-04-12T15:30:47.124" v="65" actId="26606"/>
          <ac:spMkLst>
            <pc:docMk/>
            <pc:sldMk cId="229641417" sldId="258"/>
            <ac:spMk id="14" creationId="{C1A1C5D3-C053-4EE9-BE1A-419B6E27CCAE}"/>
          </ac:spMkLst>
        </pc:spChg>
        <pc:spChg chg="add">
          <ac:chgData name="S Capaldi" userId="13bff050-616a-4200-8b5f-7b283d79b16c" providerId="ADAL" clId="{C1FBB9A7-2C0C-40BA-9DA2-A31ABD9AF058}" dt="2021-04-12T15:30:47.124" v="65" actId="26606"/>
          <ac:spMkLst>
            <pc:docMk/>
            <pc:sldMk cId="229641417" sldId="258"/>
            <ac:spMk id="16" creationId="{A3473CF9-37EB-43E7-89EF-D2D1C53D1DAC}"/>
          </ac:spMkLst>
        </pc:spChg>
        <pc:spChg chg="add">
          <ac:chgData name="S Capaldi" userId="13bff050-616a-4200-8b5f-7b283d79b16c" providerId="ADAL" clId="{C1FBB9A7-2C0C-40BA-9DA2-A31ABD9AF058}" dt="2021-04-12T15:30:47.124" v="65" actId="26606"/>
          <ac:spMkLst>
            <pc:docMk/>
            <pc:sldMk cId="229641417" sldId="258"/>
            <ac:spMk id="18" creationId="{586B4EF9-43BA-4655-A6FF-1D8E21574C95}"/>
          </ac:spMkLst>
        </pc:spChg>
        <pc:grpChg chg="add mod">
          <ac:chgData name="S Capaldi" userId="13bff050-616a-4200-8b5f-7b283d79b16c" providerId="ADAL" clId="{C1FBB9A7-2C0C-40BA-9DA2-A31ABD9AF058}" dt="2021-04-12T15:31:43.903" v="81" actId="164"/>
          <ac:grpSpMkLst>
            <pc:docMk/>
            <pc:sldMk cId="229641417" sldId="258"/>
            <ac:grpSpMk id="8" creationId="{8E3FEEB6-D1E6-4DA2-8927-A21B7F0DC546}"/>
          </ac:grpSpMkLst>
        </pc:grpChg>
        <pc:picChg chg="add mod">
          <ac:chgData name="S Capaldi" userId="13bff050-616a-4200-8b5f-7b283d79b16c" providerId="ADAL" clId="{C1FBB9A7-2C0C-40BA-9DA2-A31ABD9AF058}" dt="2021-04-12T15:31:43.903" v="81" actId="164"/>
          <ac:picMkLst>
            <pc:docMk/>
            <pc:sldMk cId="229641417" sldId="258"/>
            <ac:picMk id="5" creationId="{4EFD85C3-7A46-460C-895B-6E6060A8DA70}"/>
          </ac:picMkLst>
        </pc:picChg>
      </pc:sldChg>
      <pc:sldChg chg="addSp delSp modSp add mod">
        <pc:chgData name="S Capaldi" userId="13bff050-616a-4200-8b5f-7b283d79b16c" providerId="ADAL" clId="{C1FBB9A7-2C0C-40BA-9DA2-A31ABD9AF058}" dt="2021-04-12T15:33:13.798" v="105" actId="164"/>
        <pc:sldMkLst>
          <pc:docMk/>
          <pc:sldMk cId="2530002065" sldId="259"/>
        </pc:sldMkLst>
        <pc:spChg chg="mod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2" creationId="{7A096DF9-C6C1-424E-8A5C-89374D272AAE}"/>
          </ac:spMkLst>
        </pc:spChg>
        <pc:spChg chg="add mod">
          <ac:chgData name="S Capaldi" userId="13bff050-616a-4200-8b5f-7b283d79b16c" providerId="ADAL" clId="{C1FBB9A7-2C0C-40BA-9DA2-A31ABD9AF058}" dt="2021-04-12T15:33:13.798" v="105" actId="164"/>
          <ac:spMkLst>
            <pc:docMk/>
            <pc:sldMk cId="2530002065" sldId="259"/>
            <ac:spMk id="6" creationId="{FF85C91D-CA0E-4DC7-9E53-F5EDED8101B0}"/>
          </ac:spMkLst>
        </pc:spChg>
        <pc:spChg chg="del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10" creationId="{8D06CE56-3881-4ADA-8CEF-D18B02C242A3}"/>
          </ac:spMkLst>
        </pc:spChg>
        <pc:spChg chg="del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12" creationId="{79F3C543-62EC-4433-9C93-A2CD8764E9B4}"/>
          </ac:spMkLst>
        </pc:spChg>
        <pc:spChg chg="del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14" creationId="{C1A1C5D3-C053-4EE9-BE1A-419B6E27CCAE}"/>
          </ac:spMkLst>
        </pc:spChg>
        <pc:spChg chg="del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16" creationId="{A3473CF9-37EB-43E7-89EF-D2D1C53D1DAC}"/>
          </ac:spMkLst>
        </pc:spChg>
        <pc:spChg chg="del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18" creationId="{586B4EF9-43BA-4655-A6FF-1D8E21574C95}"/>
          </ac:spMkLst>
        </pc:spChg>
        <pc:spChg chg="add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23" creationId="{8D06CE56-3881-4ADA-8CEF-D18B02C242A3}"/>
          </ac:spMkLst>
        </pc:spChg>
        <pc:spChg chg="add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25" creationId="{79F3C543-62EC-4433-9C93-A2CD8764E9B4}"/>
          </ac:spMkLst>
        </pc:spChg>
        <pc:spChg chg="add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27" creationId="{C1A1C5D3-C053-4EE9-BE1A-419B6E27CCAE}"/>
          </ac:spMkLst>
        </pc:spChg>
        <pc:spChg chg="add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29" creationId="{A3473CF9-37EB-43E7-89EF-D2D1C53D1DAC}"/>
          </ac:spMkLst>
        </pc:spChg>
        <pc:spChg chg="add">
          <ac:chgData name="S Capaldi" userId="13bff050-616a-4200-8b5f-7b283d79b16c" providerId="ADAL" clId="{C1FBB9A7-2C0C-40BA-9DA2-A31ABD9AF058}" dt="2021-04-12T15:32:40.778" v="94" actId="26606"/>
          <ac:spMkLst>
            <pc:docMk/>
            <pc:sldMk cId="2530002065" sldId="259"/>
            <ac:spMk id="31" creationId="{586B4EF9-43BA-4655-A6FF-1D8E21574C95}"/>
          </ac:spMkLst>
        </pc:spChg>
        <pc:grpChg chg="del">
          <ac:chgData name="S Capaldi" userId="13bff050-616a-4200-8b5f-7b283d79b16c" providerId="ADAL" clId="{C1FBB9A7-2C0C-40BA-9DA2-A31ABD9AF058}" dt="2021-04-12T15:32:27.836" v="90" actId="478"/>
          <ac:grpSpMkLst>
            <pc:docMk/>
            <pc:sldMk cId="2530002065" sldId="259"/>
            <ac:grpSpMk id="8" creationId="{8E3FEEB6-D1E6-4DA2-8927-A21B7F0DC546}"/>
          </ac:grpSpMkLst>
        </pc:grpChg>
        <pc:grpChg chg="add mod">
          <ac:chgData name="S Capaldi" userId="13bff050-616a-4200-8b5f-7b283d79b16c" providerId="ADAL" clId="{C1FBB9A7-2C0C-40BA-9DA2-A31ABD9AF058}" dt="2021-04-12T15:33:13.798" v="105" actId="164"/>
          <ac:grpSpMkLst>
            <pc:docMk/>
            <pc:sldMk cId="2530002065" sldId="259"/>
            <ac:grpSpMk id="9" creationId="{5BA675EB-5239-44E6-98E9-DB7E6CE0814F}"/>
          </ac:grpSpMkLst>
        </pc:grpChg>
        <pc:picChg chg="add mod">
          <ac:chgData name="S Capaldi" userId="13bff050-616a-4200-8b5f-7b283d79b16c" providerId="ADAL" clId="{C1FBB9A7-2C0C-40BA-9DA2-A31ABD9AF058}" dt="2021-04-12T15:33:13.798" v="105" actId="164"/>
          <ac:picMkLst>
            <pc:docMk/>
            <pc:sldMk cId="2530002065" sldId="259"/>
            <ac:picMk id="4" creationId="{6097B45A-4502-4814-8752-4752177EC350}"/>
          </ac:picMkLst>
        </pc:picChg>
      </pc:sldChg>
      <pc:sldChg chg="addSp delSp modSp new mod setBg addAnim">
        <pc:chgData name="S Capaldi" userId="13bff050-616a-4200-8b5f-7b283d79b16c" providerId="ADAL" clId="{C1FBB9A7-2C0C-40BA-9DA2-A31ABD9AF058}" dt="2021-04-12T15:35:05.734" v="240"/>
        <pc:sldMkLst>
          <pc:docMk/>
          <pc:sldMk cId="766289257" sldId="260"/>
        </pc:sldMkLst>
        <pc:spChg chg="mod">
          <ac:chgData name="S Capaldi" userId="13bff050-616a-4200-8b5f-7b283d79b16c" providerId="ADAL" clId="{C1FBB9A7-2C0C-40BA-9DA2-A31ABD9AF058}" dt="2021-04-12T15:35:05.734" v="238" actId="26606"/>
          <ac:spMkLst>
            <pc:docMk/>
            <pc:sldMk cId="766289257" sldId="260"/>
            <ac:spMk id="2" creationId="{515BE7EB-B3E9-4C10-B132-AC1F69491752}"/>
          </ac:spMkLst>
        </pc:spChg>
        <pc:spChg chg="mod">
          <ac:chgData name="S Capaldi" userId="13bff050-616a-4200-8b5f-7b283d79b16c" providerId="ADAL" clId="{C1FBB9A7-2C0C-40BA-9DA2-A31ABD9AF058}" dt="2021-04-12T15:35:05.734" v="238" actId="26606"/>
          <ac:spMkLst>
            <pc:docMk/>
            <pc:sldMk cId="766289257" sldId="260"/>
            <ac:spMk id="3" creationId="{095A658C-952A-477B-A8B1-A4FB0EE1D813}"/>
          </ac:spMkLst>
        </pc:spChg>
        <pc:spChg chg="add del">
          <ac:chgData name="S Capaldi" userId="13bff050-616a-4200-8b5f-7b283d79b16c" providerId="ADAL" clId="{C1FBB9A7-2C0C-40BA-9DA2-A31ABD9AF058}" dt="2021-04-12T15:34:54.803" v="233" actId="26606"/>
          <ac:spMkLst>
            <pc:docMk/>
            <pc:sldMk cId="766289257" sldId="260"/>
            <ac:spMk id="10" creationId="{8D06CE56-3881-4ADA-8CEF-D18B02C242A3}"/>
          </ac:spMkLst>
        </pc:spChg>
        <pc:spChg chg="add del">
          <ac:chgData name="S Capaldi" userId="13bff050-616a-4200-8b5f-7b283d79b16c" providerId="ADAL" clId="{C1FBB9A7-2C0C-40BA-9DA2-A31ABD9AF058}" dt="2021-04-12T15:34:54.803" v="233" actId="26606"/>
          <ac:spMkLst>
            <pc:docMk/>
            <pc:sldMk cId="766289257" sldId="260"/>
            <ac:spMk id="12" creationId="{79F3C543-62EC-4433-9C93-A2CD8764E9B4}"/>
          </ac:spMkLst>
        </pc:spChg>
        <pc:spChg chg="add del">
          <ac:chgData name="S Capaldi" userId="13bff050-616a-4200-8b5f-7b283d79b16c" providerId="ADAL" clId="{C1FBB9A7-2C0C-40BA-9DA2-A31ABD9AF058}" dt="2021-04-12T15:34:54.803" v="233" actId="26606"/>
          <ac:spMkLst>
            <pc:docMk/>
            <pc:sldMk cId="766289257" sldId="260"/>
            <ac:spMk id="14" creationId="{C1A1C5D3-C053-4EE9-BE1A-419B6E27CCAE}"/>
          </ac:spMkLst>
        </pc:spChg>
        <pc:spChg chg="add del">
          <ac:chgData name="S Capaldi" userId="13bff050-616a-4200-8b5f-7b283d79b16c" providerId="ADAL" clId="{C1FBB9A7-2C0C-40BA-9DA2-A31ABD9AF058}" dt="2021-04-12T15:34:54.803" v="233" actId="26606"/>
          <ac:spMkLst>
            <pc:docMk/>
            <pc:sldMk cId="766289257" sldId="260"/>
            <ac:spMk id="16" creationId="{A3473CF9-37EB-43E7-89EF-D2D1C53D1DAC}"/>
          </ac:spMkLst>
        </pc:spChg>
        <pc:spChg chg="add del">
          <ac:chgData name="S Capaldi" userId="13bff050-616a-4200-8b5f-7b283d79b16c" providerId="ADAL" clId="{C1FBB9A7-2C0C-40BA-9DA2-A31ABD9AF058}" dt="2021-04-12T15:34:54.803" v="233" actId="26606"/>
          <ac:spMkLst>
            <pc:docMk/>
            <pc:sldMk cId="766289257" sldId="260"/>
            <ac:spMk id="18" creationId="{586B4EF9-43BA-4655-A6FF-1D8E21574C95}"/>
          </ac:spMkLst>
        </pc:spChg>
        <pc:spChg chg="add del">
          <ac:chgData name="S Capaldi" userId="13bff050-616a-4200-8b5f-7b283d79b16c" providerId="ADAL" clId="{C1FBB9A7-2C0C-40BA-9DA2-A31ABD9AF058}" dt="2021-04-12T15:34:59.992" v="235" actId="26606"/>
          <ac:spMkLst>
            <pc:docMk/>
            <pc:sldMk cId="766289257" sldId="260"/>
            <ac:spMk id="20" creationId="{D5FD337D-4D6B-4C8B-B6F5-121097E09881}"/>
          </ac:spMkLst>
        </pc:spChg>
        <pc:spChg chg="add del">
          <ac:chgData name="S Capaldi" userId="13bff050-616a-4200-8b5f-7b283d79b16c" providerId="ADAL" clId="{C1FBB9A7-2C0C-40BA-9DA2-A31ABD9AF058}" dt="2021-04-12T15:34:59.992" v="235" actId="26606"/>
          <ac:spMkLst>
            <pc:docMk/>
            <pc:sldMk cId="766289257" sldId="260"/>
            <ac:spMk id="21" creationId="{8D06CE56-3881-4ADA-8CEF-D18B02C242A3}"/>
          </ac:spMkLst>
        </pc:spChg>
        <pc:spChg chg="add del">
          <ac:chgData name="S Capaldi" userId="13bff050-616a-4200-8b5f-7b283d79b16c" providerId="ADAL" clId="{C1FBB9A7-2C0C-40BA-9DA2-A31ABD9AF058}" dt="2021-04-12T15:34:59.992" v="235" actId="26606"/>
          <ac:spMkLst>
            <pc:docMk/>
            <pc:sldMk cId="766289257" sldId="260"/>
            <ac:spMk id="22" creationId="{79F3C543-62EC-4433-9C93-A2CD8764E9B4}"/>
          </ac:spMkLst>
        </pc:spChg>
        <pc:spChg chg="add del">
          <ac:chgData name="S Capaldi" userId="13bff050-616a-4200-8b5f-7b283d79b16c" providerId="ADAL" clId="{C1FBB9A7-2C0C-40BA-9DA2-A31ABD9AF058}" dt="2021-04-12T15:34:59.992" v="235" actId="26606"/>
          <ac:spMkLst>
            <pc:docMk/>
            <pc:sldMk cId="766289257" sldId="260"/>
            <ac:spMk id="23" creationId="{017517EF-BD4D-4055-BDB4-A322C53568AD}"/>
          </ac:spMkLst>
        </pc:spChg>
        <pc:spChg chg="add del">
          <ac:chgData name="S Capaldi" userId="13bff050-616a-4200-8b5f-7b283d79b16c" providerId="ADAL" clId="{C1FBB9A7-2C0C-40BA-9DA2-A31ABD9AF058}" dt="2021-04-12T15:34:59.992" v="235" actId="26606"/>
          <ac:spMkLst>
            <pc:docMk/>
            <pc:sldMk cId="766289257" sldId="260"/>
            <ac:spMk id="24" creationId="{0ADDB668-2CA4-4D2B-9C34-3487CA330BA8}"/>
          </ac:spMkLst>
        </pc:spChg>
        <pc:spChg chg="add del">
          <ac:chgData name="S Capaldi" userId="13bff050-616a-4200-8b5f-7b283d79b16c" providerId="ADAL" clId="{C1FBB9A7-2C0C-40BA-9DA2-A31ABD9AF058}" dt="2021-04-12T15:34:59.992" v="235" actId="26606"/>
          <ac:spMkLst>
            <pc:docMk/>
            <pc:sldMk cId="766289257" sldId="260"/>
            <ac:spMk id="25" creationId="{2568BC19-F052-4108-93E1-6A3D1DEC072F}"/>
          </ac:spMkLst>
        </pc:spChg>
        <pc:spChg chg="add del">
          <ac:chgData name="S Capaldi" userId="13bff050-616a-4200-8b5f-7b283d79b16c" providerId="ADAL" clId="{C1FBB9A7-2C0C-40BA-9DA2-A31ABD9AF058}" dt="2021-04-12T15:35:05.718" v="237" actId="26606"/>
          <ac:spMkLst>
            <pc:docMk/>
            <pc:sldMk cId="766289257" sldId="260"/>
            <ac:spMk id="27" creationId="{8D06CE56-3881-4ADA-8CEF-D18B02C242A3}"/>
          </ac:spMkLst>
        </pc:spChg>
        <pc:spChg chg="add del">
          <ac:chgData name="S Capaldi" userId="13bff050-616a-4200-8b5f-7b283d79b16c" providerId="ADAL" clId="{C1FBB9A7-2C0C-40BA-9DA2-A31ABD9AF058}" dt="2021-04-12T15:35:05.718" v="237" actId="26606"/>
          <ac:spMkLst>
            <pc:docMk/>
            <pc:sldMk cId="766289257" sldId="260"/>
            <ac:spMk id="28" creationId="{79F3C543-62EC-4433-9C93-A2CD8764E9B4}"/>
          </ac:spMkLst>
        </pc:spChg>
        <pc:spChg chg="add del">
          <ac:chgData name="S Capaldi" userId="13bff050-616a-4200-8b5f-7b283d79b16c" providerId="ADAL" clId="{C1FBB9A7-2C0C-40BA-9DA2-A31ABD9AF058}" dt="2021-04-12T15:35:05.718" v="237" actId="26606"/>
          <ac:spMkLst>
            <pc:docMk/>
            <pc:sldMk cId="766289257" sldId="260"/>
            <ac:spMk id="29" creationId="{68AF5748-FED8-45BA-8631-26D1D10F3246}"/>
          </ac:spMkLst>
        </pc:spChg>
        <pc:spChg chg="add del">
          <ac:chgData name="S Capaldi" userId="13bff050-616a-4200-8b5f-7b283d79b16c" providerId="ADAL" clId="{C1FBB9A7-2C0C-40BA-9DA2-A31ABD9AF058}" dt="2021-04-12T15:35:05.718" v="237" actId="26606"/>
          <ac:spMkLst>
            <pc:docMk/>
            <pc:sldMk cId="766289257" sldId="260"/>
            <ac:spMk id="30" creationId="{AF2F604E-43BE-4DC3-B983-E071523364F8}"/>
          </ac:spMkLst>
        </pc:spChg>
        <pc:spChg chg="add del">
          <ac:chgData name="S Capaldi" userId="13bff050-616a-4200-8b5f-7b283d79b16c" providerId="ADAL" clId="{C1FBB9A7-2C0C-40BA-9DA2-A31ABD9AF058}" dt="2021-04-12T15:35:05.718" v="237" actId="26606"/>
          <ac:spMkLst>
            <pc:docMk/>
            <pc:sldMk cId="766289257" sldId="260"/>
            <ac:spMk id="31" creationId="{08C9B587-E65E-4B52-B37C-ABEBB6E87928}"/>
          </ac:spMkLst>
        </pc:spChg>
        <pc:spChg chg="add">
          <ac:chgData name="S Capaldi" userId="13bff050-616a-4200-8b5f-7b283d79b16c" providerId="ADAL" clId="{C1FBB9A7-2C0C-40BA-9DA2-A31ABD9AF058}" dt="2021-04-12T15:35:05.734" v="238" actId="26606"/>
          <ac:spMkLst>
            <pc:docMk/>
            <pc:sldMk cId="766289257" sldId="260"/>
            <ac:spMk id="33" creationId="{8D06CE56-3881-4ADA-8CEF-D18B02C242A3}"/>
          </ac:spMkLst>
        </pc:spChg>
        <pc:spChg chg="add">
          <ac:chgData name="S Capaldi" userId="13bff050-616a-4200-8b5f-7b283d79b16c" providerId="ADAL" clId="{C1FBB9A7-2C0C-40BA-9DA2-A31ABD9AF058}" dt="2021-04-12T15:35:05.734" v="238" actId="26606"/>
          <ac:spMkLst>
            <pc:docMk/>
            <pc:sldMk cId="766289257" sldId="260"/>
            <ac:spMk id="34" creationId="{79F3C543-62EC-4433-9C93-A2CD8764E9B4}"/>
          </ac:spMkLst>
        </pc:spChg>
        <pc:spChg chg="add">
          <ac:chgData name="S Capaldi" userId="13bff050-616a-4200-8b5f-7b283d79b16c" providerId="ADAL" clId="{C1FBB9A7-2C0C-40BA-9DA2-A31ABD9AF058}" dt="2021-04-12T15:35:05.734" v="238" actId="26606"/>
          <ac:spMkLst>
            <pc:docMk/>
            <pc:sldMk cId="766289257" sldId="260"/>
            <ac:spMk id="35" creationId="{2FB82883-1DC0-4BE1-A607-009095F3355A}"/>
          </ac:spMkLst>
        </pc:spChg>
        <pc:spChg chg="add">
          <ac:chgData name="S Capaldi" userId="13bff050-616a-4200-8b5f-7b283d79b16c" providerId="ADAL" clId="{C1FBB9A7-2C0C-40BA-9DA2-A31ABD9AF058}" dt="2021-04-12T15:35:05.734" v="238" actId="26606"/>
          <ac:spMkLst>
            <pc:docMk/>
            <pc:sldMk cId="766289257" sldId="260"/>
            <ac:spMk id="36" creationId="{9FA98EAA-A866-4C95-A2A8-44E46FBAD5A0}"/>
          </ac:spMkLst>
        </pc:spChg>
        <pc:picChg chg="add mod ord">
          <ac:chgData name="S Capaldi" userId="13bff050-616a-4200-8b5f-7b283d79b16c" providerId="ADAL" clId="{C1FBB9A7-2C0C-40BA-9DA2-A31ABD9AF058}" dt="2021-04-12T15:35:05.734" v="238" actId="26606"/>
          <ac:picMkLst>
            <pc:docMk/>
            <pc:sldMk cId="766289257" sldId="260"/>
            <ac:picMk id="5" creationId="{78C87CC7-6091-41E3-A27D-588447546C76}"/>
          </ac:picMkLst>
        </pc:picChg>
      </pc:sldChg>
      <pc:sldChg chg="addSp delSp modSp new mod setBg">
        <pc:chgData name="S Capaldi" userId="13bff050-616a-4200-8b5f-7b283d79b16c" providerId="ADAL" clId="{C1FBB9A7-2C0C-40BA-9DA2-A31ABD9AF058}" dt="2021-04-12T15:36:19.540" v="320" actId="26606"/>
        <pc:sldMkLst>
          <pc:docMk/>
          <pc:sldMk cId="814833171" sldId="261"/>
        </pc:sldMkLst>
        <pc:spChg chg="mod">
          <ac:chgData name="S Capaldi" userId="13bff050-616a-4200-8b5f-7b283d79b16c" providerId="ADAL" clId="{C1FBB9A7-2C0C-40BA-9DA2-A31ABD9AF058}" dt="2021-04-12T15:36:19.540" v="320" actId="26606"/>
          <ac:spMkLst>
            <pc:docMk/>
            <pc:sldMk cId="814833171" sldId="261"/>
            <ac:spMk id="2" creationId="{C2A145A8-270E-42F1-8D89-27B343995CFB}"/>
          </ac:spMkLst>
        </pc:spChg>
        <pc:spChg chg="del">
          <ac:chgData name="S Capaldi" userId="13bff050-616a-4200-8b5f-7b283d79b16c" providerId="ADAL" clId="{C1FBB9A7-2C0C-40BA-9DA2-A31ABD9AF058}" dt="2021-04-12T15:35:59.798" v="312" actId="478"/>
          <ac:spMkLst>
            <pc:docMk/>
            <pc:sldMk cId="814833171" sldId="261"/>
            <ac:spMk id="3" creationId="{EFEAAC21-AD77-40D1-8554-B0EB014BDEB0}"/>
          </ac:spMkLst>
        </pc:spChg>
        <pc:spChg chg="add del">
          <ac:chgData name="S Capaldi" userId="13bff050-616a-4200-8b5f-7b283d79b16c" providerId="ADAL" clId="{C1FBB9A7-2C0C-40BA-9DA2-A31ABD9AF058}" dt="2021-04-12T15:36:18.175" v="317" actId="26606"/>
          <ac:spMkLst>
            <pc:docMk/>
            <pc:sldMk cId="814833171" sldId="261"/>
            <ac:spMk id="10" creationId="{8D06CE56-3881-4ADA-8CEF-D18B02C242A3}"/>
          </ac:spMkLst>
        </pc:spChg>
        <pc:spChg chg="add del">
          <ac:chgData name="S Capaldi" userId="13bff050-616a-4200-8b5f-7b283d79b16c" providerId="ADAL" clId="{C1FBB9A7-2C0C-40BA-9DA2-A31ABD9AF058}" dt="2021-04-12T15:36:18.175" v="317" actId="26606"/>
          <ac:spMkLst>
            <pc:docMk/>
            <pc:sldMk cId="814833171" sldId="261"/>
            <ac:spMk id="12" creationId="{79F3C543-62EC-4433-9C93-A2CD8764E9B4}"/>
          </ac:spMkLst>
        </pc:spChg>
        <pc:spChg chg="add del">
          <ac:chgData name="S Capaldi" userId="13bff050-616a-4200-8b5f-7b283d79b16c" providerId="ADAL" clId="{C1FBB9A7-2C0C-40BA-9DA2-A31ABD9AF058}" dt="2021-04-12T15:36:18.175" v="317" actId="26606"/>
          <ac:spMkLst>
            <pc:docMk/>
            <pc:sldMk cId="814833171" sldId="261"/>
            <ac:spMk id="14" creationId="{16F48AD3-C8B3-4F74-B546-F12937F7DD9F}"/>
          </ac:spMkLst>
        </pc:spChg>
        <pc:spChg chg="add del">
          <ac:chgData name="S Capaldi" userId="13bff050-616a-4200-8b5f-7b283d79b16c" providerId="ADAL" clId="{C1FBB9A7-2C0C-40BA-9DA2-A31ABD9AF058}" dt="2021-04-12T15:36:18.175" v="317" actId="26606"/>
          <ac:spMkLst>
            <pc:docMk/>
            <pc:sldMk cId="814833171" sldId="261"/>
            <ac:spMk id="16" creationId="{AF2F604E-43BE-4DC3-B983-E071523364F8}"/>
          </ac:spMkLst>
        </pc:spChg>
        <pc:spChg chg="add del">
          <ac:chgData name="S Capaldi" userId="13bff050-616a-4200-8b5f-7b283d79b16c" providerId="ADAL" clId="{C1FBB9A7-2C0C-40BA-9DA2-A31ABD9AF058}" dt="2021-04-12T15:36:18.175" v="317" actId="26606"/>
          <ac:spMkLst>
            <pc:docMk/>
            <pc:sldMk cId="814833171" sldId="261"/>
            <ac:spMk id="18" creationId="{08C9B587-E65E-4B52-B37C-ABEBB6E87928}"/>
          </ac:spMkLst>
        </pc:spChg>
        <pc:spChg chg="add del">
          <ac:chgData name="S Capaldi" userId="13bff050-616a-4200-8b5f-7b283d79b16c" providerId="ADAL" clId="{C1FBB9A7-2C0C-40BA-9DA2-A31ABD9AF058}" dt="2021-04-12T15:36:19.515" v="319" actId="26606"/>
          <ac:spMkLst>
            <pc:docMk/>
            <pc:sldMk cId="814833171" sldId="261"/>
            <ac:spMk id="20" creationId="{8D06CE56-3881-4ADA-8CEF-D18B02C242A3}"/>
          </ac:spMkLst>
        </pc:spChg>
        <pc:spChg chg="add del">
          <ac:chgData name="S Capaldi" userId="13bff050-616a-4200-8b5f-7b283d79b16c" providerId="ADAL" clId="{C1FBB9A7-2C0C-40BA-9DA2-A31ABD9AF058}" dt="2021-04-12T15:36:19.515" v="319" actId="26606"/>
          <ac:spMkLst>
            <pc:docMk/>
            <pc:sldMk cId="814833171" sldId="261"/>
            <ac:spMk id="21" creationId="{79F3C543-62EC-4433-9C93-A2CD8764E9B4}"/>
          </ac:spMkLst>
        </pc:spChg>
        <pc:spChg chg="add del">
          <ac:chgData name="S Capaldi" userId="13bff050-616a-4200-8b5f-7b283d79b16c" providerId="ADAL" clId="{C1FBB9A7-2C0C-40BA-9DA2-A31ABD9AF058}" dt="2021-04-12T15:36:19.515" v="319" actId="26606"/>
          <ac:spMkLst>
            <pc:docMk/>
            <pc:sldMk cId="814833171" sldId="261"/>
            <ac:spMk id="22" creationId="{C1A1C5D3-C053-4EE9-BE1A-419B6E27CCAE}"/>
          </ac:spMkLst>
        </pc:spChg>
        <pc:spChg chg="add del">
          <ac:chgData name="S Capaldi" userId="13bff050-616a-4200-8b5f-7b283d79b16c" providerId="ADAL" clId="{C1FBB9A7-2C0C-40BA-9DA2-A31ABD9AF058}" dt="2021-04-12T15:36:19.515" v="319" actId="26606"/>
          <ac:spMkLst>
            <pc:docMk/>
            <pc:sldMk cId="814833171" sldId="261"/>
            <ac:spMk id="23" creationId="{A3473CF9-37EB-43E7-89EF-D2D1C53D1DAC}"/>
          </ac:spMkLst>
        </pc:spChg>
        <pc:spChg chg="add del">
          <ac:chgData name="S Capaldi" userId="13bff050-616a-4200-8b5f-7b283d79b16c" providerId="ADAL" clId="{C1FBB9A7-2C0C-40BA-9DA2-A31ABD9AF058}" dt="2021-04-12T15:36:19.515" v="319" actId="26606"/>
          <ac:spMkLst>
            <pc:docMk/>
            <pc:sldMk cId="814833171" sldId="261"/>
            <ac:spMk id="24" creationId="{586B4EF9-43BA-4655-A6FF-1D8E21574C95}"/>
          </ac:spMkLst>
        </pc:spChg>
        <pc:spChg chg="add">
          <ac:chgData name="S Capaldi" userId="13bff050-616a-4200-8b5f-7b283d79b16c" providerId="ADAL" clId="{C1FBB9A7-2C0C-40BA-9DA2-A31ABD9AF058}" dt="2021-04-12T15:36:19.540" v="320" actId="26606"/>
          <ac:spMkLst>
            <pc:docMk/>
            <pc:sldMk cId="814833171" sldId="261"/>
            <ac:spMk id="26" creationId="{8D06CE56-3881-4ADA-8CEF-D18B02C242A3}"/>
          </ac:spMkLst>
        </pc:spChg>
        <pc:spChg chg="add">
          <ac:chgData name="S Capaldi" userId="13bff050-616a-4200-8b5f-7b283d79b16c" providerId="ADAL" clId="{C1FBB9A7-2C0C-40BA-9DA2-A31ABD9AF058}" dt="2021-04-12T15:36:19.540" v="320" actId="26606"/>
          <ac:spMkLst>
            <pc:docMk/>
            <pc:sldMk cId="814833171" sldId="261"/>
            <ac:spMk id="27" creationId="{79F3C543-62EC-4433-9C93-A2CD8764E9B4}"/>
          </ac:spMkLst>
        </pc:spChg>
        <pc:spChg chg="add">
          <ac:chgData name="S Capaldi" userId="13bff050-616a-4200-8b5f-7b283d79b16c" providerId="ADAL" clId="{C1FBB9A7-2C0C-40BA-9DA2-A31ABD9AF058}" dt="2021-04-12T15:36:19.540" v="320" actId="26606"/>
          <ac:spMkLst>
            <pc:docMk/>
            <pc:sldMk cId="814833171" sldId="261"/>
            <ac:spMk id="28" creationId="{5DCB5928-DC7D-4612-9922-441966E15627}"/>
          </ac:spMkLst>
        </pc:spChg>
        <pc:spChg chg="add">
          <ac:chgData name="S Capaldi" userId="13bff050-616a-4200-8b5f-7b283d79b16c" providerId="ADAL" clId="{C1FBB9A7-2C0C-40BA-9DA2-A31ABD9AF058}" dt="2021-04-12T15:36:19.540" v="320" actId="26606"/>
          <ac:spMkLst>
            <pc:docMk/>
            <pc:sldMk cId="814833171" sldId="261"/>
            <ac:spMk id="29" creationId="{682C1161-1736-45EC-99B7-33F3CAE9D517}"/>
          </ac:spMkLst>
        </pc:spChg>
        <pc:spChg chg="add">
          <ac:chgData name="S Capaldi" userId="13bff050-616a-4200-8b5f-7b283d79b16c" providerId="ADAL" clId="{C1FBB9A7-2C0C-40BA-9DA2-A31ABD9AF058}" dt="2021-04-12T15:36:19.540" v="320" actId="26606"/>
          <ac:spMkLst>
            <pc:docMk/>
            <pc:sldMk cId="814833171" sldId="261"/>
            <ac:spMk id="30" creationId="{84D4DDB8-B68F-45B0-9F62-C4279996F672}"/>
          </ac:spMkLst>
        </pc:spChg>
        <pc:spChg chg="add">
          <ac:chgData name="S Capaldi" userId="13bff050-616a-4200-8b5f-7b283d79b16c" providerId="ADAL" clId="{C1FBB9A7-2C0C-40BA-9DA2-A31ABD9AF058}" dt="2021-04-12T15:36:19.540" v="320" actId="26606"/>
          <ac:spMkLst>
            <pc:docMk/>
            <pc:sldMk cId="814833171" sldId="261"/>
            <ac:spMk id="31" creationId="{AF2F604E-43BE-4DC3-B983-E071523364F8}"/>
          </ac:spMkLst>
        </pc:spChg>
        <pc:spChg chg="add">
          <ac:chgData name="S Capaldi" userId="13bff050-616a-4200-8b5f-7b283d79b16c" providerId="ADAL" clId="{C1FBB9A7-2C0C-40BA-9DA2-A31ABD9AF058}" dt="2021-04-12T15:36:19.540" v="320" actId="26606"/>
          <ac:spMkLst>
            <pc:docMk/>
            <pc:sldMk cId="814833171" sldId="261"/>
            <ac:spMk id="32" creationId="{08C9B587-E65E-4B52-B37C-ABEBB6E87928}"/>
          </ac:spMkLst>
        </pc:spChg>
        <pc:picChg chg="add mod">
          <ac:chgData name="S Capaldi" userId="13bff050-616a-4200-8b5f-7b283d79b16c" providerId="ADAL" clId="{C1FBB9A7-2C0C-40BA-9DA2-A31ABD9AF058}" dt="2021-04-12T15:36:19.540" v="320" actId="26606"/>
          <ac:picMkLst>
            <pc:docMk/>
            <pc:sldMk cId="814833171" sldId="261"/>
            <ac:picMk id="5" creationId="{DE65C51E-AFAC-4475-8072-E8CD7AA72C7D}"/>
          </ac:picMkLst>
        </pc:picChg>
      </pc:sldChg>
      <pc:sldChg chg="delSp modSp new mod modClrScheme chgLayout">
        <pc:chgData name="S Capaldi" userId="13bff050-616a-4200-8b5f-7b283d79b16c" providerId="ADAL" clId="{C1FBB9A7-2C0C-40BA-9DA2-A31ABD9AF058}" dt="2021-04-12T15:37:51.752" v="402" actId="27636"/>
        <pc:sldMkLst>
          <pc:docMk/>
          <pc:sldMk cId="3306688992" sldId="262"/>
        </pc:sldMkLst>
        <pc:spChg chg="mod ord">
          <ac:chgData name="S Capaldi" userId="13bff050-616a-4200-8b5f-7b283d79b16c" providerId="ADAL" clId="{C1FBB9A7-2C0C-40BA-9DA2-A31ABD9AF058}" dt="2021-04-12T15:37:51.752" v="402" actId="27636"/>
          <ac:spMkLst>
            <pc:docMk/>
            <pc:sldMk cId="3306688992" sldId="262"/>
            <ac:spMk id="2" creationId="{CB484117-26B7-4C67-B52F-526C342F53BA}"/>
          </ac:spMkLst>
        </pc:spChg>
        <pc:spChg chg="del">
          <ac:chgData name="S Capaldi" userId="13bff050-616a-4200-8b5f-7b283d79b16c" providerId="ADAL" clId="{C1FBB9A7-2C0C-40BA-9DA2-A31ABD9AF058}" dt="2021-04-12T15:37:51.727" v="401" actId="700"/>
          <ac:spMkLst>
            <pc:docMk/>
            <pc:sldMk cId="3306688992" sldId="262"/>
            <ac:spMk id="3" creationId="{7154D72C-4EB2-470D-BB4F-CD9C8A29224D}"/>
          </ac:spMkLst>
        </pc:spChg>
      </pc:sldChg>
      <pc:sldChg chg="addSp delSp modSp new mod setBg">
        <pc:chgData name="S Capaldi" userId="13bff050-616a-4200-8b5f-7b283d79b16c" providerId="ADAL" clId="{C1FBB9A7-2C0C-40BA-9DA2-A31ABD9AF058}" dt="2021-04-12T15:38:42.747" v="419" actId="26606"/>
        <pc:sldMkLst>
          <pc:docMk/>
          <pc:sldMk cId="3002476347" sldId="263"/>
        </pc:sldMkLst>
        <pc:spChg chg="mod">
          <ac:chgData name="S Capaldi" userId="13bff050-616a-4200-8b5f-7b283d79b16c" providerId="ADAL" clId="{C1FBB9A7-2C0C-40BA-9DA2-A31ABD9AF058}" dt="2021-04-12T15:38:42.747" v="419" actId="26606"/>
          <ac:spMkLst>
            <pc:docMk/>
            <pc:sldMk cId="3002476347" sldId="263"/>
            <ac:spMk id="2" creationId="{685731C4-B022-471D-9797-347D518DCDE3}"/>
          </ac:spMkLst>
        </pc:spChg>
        <pc:spChg chg="del">
          <ac:chgData name="S Capaldi" userId="13bff050-616a-4200-8b5f-7b283d79b16c" providerId="ADAL" clId="{C1FBB9A7-2C0C-40BA-9DA2-A31ABD9AF058}" dt="2021-04-12T15:38:09.180" v="411" actId="478"/>
          <ac:spMkLst>
            <pc:docMk/>
            <pc:sldMk cId="3002476347" sldId="263"/>
            <ac:spMk id="3" creationId="{D3E22821-2D6D-4024-B535-FDCCC36C420A}"/>
          </ac:spMkLst>
        </pc:spChg>
        <pc:spChg chg="add del">
          <ac:chgData name="S Capaldi" userId="13bff050-616a-4200-8b5f-7b283d79b16c" providerId="ADAL" clId="{C1FBB9A7-2C0C-40BA-9DA2-A31ABD9AF058}" dt="2021-04-12T15:38:41.496" v="416" actId="26606"/>
          <ac:spMkLst>
            <pc:docMk/>
            <pc:sldMk cId="3002476347" sldId="263"/>
            <ac:spMk id="10" creationId="{8D06CE56-3881-4ADA-8CEF-D18B02C242A3}"/>
          </ac:spMkLst>
        </pc:spChg>
        <pc:spChg chg="add del">
          <ac:chgData name="S Capaldi" userId="13bff050-616a-4200-8b5f-7b283d79b16c" providerId="ADAL" clId="{C1FBB9A7-2C0C-40BA-9DA2-A31ABD9AF058}" dt="2021-04-12T15:38:41.496" v="416" actId="26606"/>
          <ac:spMkLst>
            <pc:docMk/>
            <pc:sldMk cId="3002476347" sldId="263"/>
            <ac:spMk id="12" creationId="{79F3C543-62EC-4433-9C93-A2CD8764E9B4}"/>
          </ac:spMkLst>
        </pc:spChg>
        <pc:spChg chg="add del">
          <ac:chgData name="S Capaldi" userId="13bff050-616a-4200-8b5f-7b283d79b16c" providerId="ADAL" clId="{C1FBB9A7-2C0C-40BA-9DA2-A31ABD9AF058}" dt="2021-04-12T15:38:41.496" v="416" actId="26606"/>
          <ac:spMkLst>
            <pc:docMk/>
            <pc:sldMk cId="3002476347" sldId="263"/>
            <ac:spMk id="14" creationId="{017517EF-BD4D-4055-BDB4-A322C53568AD}"/>
          </ac:spMkLst>
        </pc:spChg>
        <pc:spChg chg="add del">
          <ac:chgData name="S Capaldi" userId="13bff050-616a-4200-8b5f-7b283d79b16c" providerId="ADAL" clId="{C1FBB9A7-2C0C-40BA-9DA2-A31ABD9AF058}" dt="2021-04-12T15:38:41.496" v="416" actId="26606"/>
          <ac:spMkLst>
            <pc:docMk/>
            <pc:sldMk cId="3002476347" sldId="263"/>
            <ac:spMk id="16" creationId="{0ADDB668-2CA4-4D2B-9C34-3487CA330BA8}"/>
          </ac:spMkLst>
        </pc:spChg>
        <pc:spChg chg="add del">
          <ac:chgData name="S Capaldi" userId="13bff050-616a-4200-8b5f-7b283d79b16c" providerId="ADAL" clId="{C1FBB9A7-2C0C-40BA-9DA2-A31ABD9AF058}" dt="2021-04-12T15:38:41.496" v="416" actId="26606"/>
          <ac:spMkLst>
            <pc:docMk/>
            <pc:sldMk cId="3002476347" sldId="263"/>
            <ac:spMk id="18" creationId="{2568BC19-F052-4108-93E1-6A3D1DEC072F}"/>
          </ac:spMkLst>
        </pc:spChg>
        <pc:spChg chg="add del">
          <ac:chgData name="S Capaldi" userId="13bff050-616a-4200-8b5f-7b283d79b16c" providerId="ADAL" clId="{C1FBB9A7-2C0C-40BA-9DA2-A31ABD9AF058}" dt="2021-04-12T15:38:41.496" v="416" actId="26606"/>
          <ac:spMkLst>
            <pc:docMk/>
            <pc:sldMk cId="3002476347" sldId="263"/>
            <ac:spMk id="20" creationId="{D5FD337D-4D6B-4C8B-B6F5-121097E09881}"/>
          </ac:spMkLst>
        </pc:spChg>
        <pc:spChg chg="add del">
          <ac:chgData name="S Capaldi" userId="13bff050-616a-4200-8b5f-7b283d79b16c" providerId="ADAL" clId="{C1FBB9A7-2C0C-40BA-9DA2-A31ABD9AF058}" dt="2021-04-12T15:38:42.731" v="418" actId="26606"/>
          <ac:spMkLst>
            <pc:docMk/>
            <pc:sldMk cId="3002476347" sldId="263"/>
            <ac:spMk id="22" creationId="{8D06CE56-3881-4ADA-8CEF-D18B02C242A3}"/>
          </ac:spMkLst>
        </pc:spChg>
        <pc:spChg chg="add del">
          <ac:chgData name="S Capaldi" userId="13bff050-616a-4200-8b5f-7b283d79b16c" providerId="ADAL" clId="{C1FBB9A7-2C0C-40BA-9DA2-A31ABD9AF058}" dt="2021-04-12T15:38:42.731" v="418" actId="26606"/>
          <ac:spMkLst>
            <pc:docMk/>
            <pc:sldMk cId="3002476347" sldId="263"/>
            <ac:spMk id="23" creationId="{79F3C543-62EC-4433-9C93-A2CD8764E9B4}"/>
          </ac:spMkLst>
        </pc:spChg>
        <pc:spChg chg="add del">
          <ac:chgData name="S Capaldi" userId="13bff050-616a-4200-8b5f-7b283d79b16c" providerId="ADAL" clId="{C1FBB9A7-2C0C-40BA-9DA2-A31ABD9AF058}" dt="2021-04-12T15:38:42.731" v="418" actId="26606"/>
          <ac:spMkLst>
            <pc:docMk/>
            <pc:sldMk cId="3002476347" sldId="263"/>
            <ac:spMk id="24" creationId="{C1A1C5D3-C053-4EE9-BE1A-419B6E27CCAE}"/>
          </ac:spMkLst>
        </pc:spChg>
        <pc:spChg chg="add del">
          <ac:chgData name="S Capaldi" userId="13bff050-616a-4200-8b5f-7b283d79b16c" providerId="ADAL" clId="{C1FBB9A7-2C0C-40BA-9DA2-A31ABD9AF058}" dt="2021-04-12T15:38:42.731" v="418" actId="26606"/>
          <ac:spMkLst>
            <pc:docMk/>
            <pc:sldMk cId="3002476347" sldId="263"/>
            <ac:spMk id="25" creationId="{A3473CF9-37EB-43E7-89EF-D2D1C53D1DAC}"/>
          </ac:spMkLst>
        </pc:spChg>
        <pc:spChg chg="add del">
          <ac:chgData name="S Capaldi" userId="13bff050-616a-4200-8b5f-7b283d79b16c" providerId="ADAL" clId="{C1FBB9A7-2C0C-40BA-9DA2-A31ABD9AF058}" dt="2021-04-12T15:38:42.731" v="418" actId="26606"/>
          <ac:spMkLst>
            <pc:docMk/>
            <pc:sldMk cId="3002476347" sldId="263"/>
            <ac:spMk id="26" creationId="{586B4EF9-43BA-4655-A6FF-1D8E21574C95}"/>
          </ac:spMkLst>
        </pc:spChg>
        <pc:spChg chg="add">
          <ac:chgData name="S Capaldi" userId="13bff050-616a-4200-8b5f-7b283d79b16c" providerId="ADAL" clId="{C1FBB9A7-2C0C-40BA-9DA2-A31ABD9AF058}" dt="2021-04-12T15:38:42.747" v="419" actId="26606"/>
          <ac:spMkLst>
            <pc:docMk/>
            <pc:sldMk cId="3002476347" sldId="263"/>
            <ac:spMk id="28" creationId="{8D06CE56-3881-4ADA-8CEF-D18B02C242A3}"/>
          </ac:spMkLst>
        </pc:spChg>
        <pc:spChg chg="add">
          <ac:chgData name="S Capaldi" userId="13bff050-616a-4200-8b5f-7b283d79b16c" providerId="ADAL" clId="{C1FBB9A7-2C0C-40BA-9DA2-A31ABD9AF058}" dt="2021-04-12T15:38:42.747" v="419" actId="26606"/>
          <ac:spMkLst>
            <pc:docMk/>
            <pc:sldMk cId="3002476347" sldId="263"/>
            <ac:spMk id="29" creationId="{79F3C543-62EC-4433-9C93-A2CD8764E9B4}"/>
          </ac:spMkLst>
        </pc:spChg>
        <pc:spChg chg="add">
          <ac:chgData name="S Capaldi" userId="13bff050-616a-4200-8b5f-7b283d79b16c" providerId="ADAL" clId="{C1FBB9A7-2C0C-40BA-9DA2-A31ABD9AF058}" dt="2021-04-12T15:38:42.747" v="419" actId="26606"/>
          <ac:spMkLst>
            <pc:docMk/>
            <pc:sldMk cId="3002476347" sldId="263"/>
            <ac:spMk id="30" creationId="{017517EF-BD4D-4055-BDB4-A322C53568AD}"/>
          </ac:spMkLst>
        </pc:spChg>
        <pc:spChg chg="add">
          <ac:chgData name="S Capaldi" userId="13bff050-616a-4200-8b5f-7b283d79b16c" providerId="ADAL" clId="{C1FBB9A7-2C0C-40BA-9DA2-A31ABD9AF058}" dt="2021-04-12T15:38:42.747" v="419" actId="26606"/>
          <ac:spMkLst>
            <pc:docMk/>
            <pc:sldMk cId="3002476347" sldId="263"/>
            <ac:spMk id="31" creationId="{0ADDB668-2CA4-4D2B-9C34-3487CA330BA8}"/>
          </ac:spMkLst>
        </pc:spChg>
        <pc:spChg chg="add">
          <ac:chgData name="S Capaldi" userId="13bff050-616a-4200-8b5f-7b283d79b16c" providerId="ADAL" clId="{C1FBB9A7-2C0C-40BA-9DA2-A31ABD9AF058}" dt="2021-04-12T15:38:42.747" v="419" actId="26606"/>
          <ac:spMkLst>
            <pc:docMk/>
            <pc:sldMk cId="3002476347" sldId="263"/>
            <ac:spMk id="32" creationId="{2568BC19-F052-4108-93E1-6A3D1DEC072F}"/>
          </ac:spMkLst>
        </pc:spChg>
        <pc:spChg chg="add">
          <ac:chgData name="S Capaldi" userId="13bff050-616a-4200-8b5f-7b283d79b16c" providerId="ADAL" clId="{C1FBB9A7-2C0C-40BA-9DA2-A31ABD9AF058}" dt="2021-04-12T15:38:42.747" v="419" actId="26606"/>
          <ac:spMkLst>
            <pc:docMk/>
            <pc:sldMk cId="3002476347" sldId="263"/>
            <ac:spMk id="33" creationId="{D5FD337D-4D6B-4C8B-B6F5-121097E09881}"/>
          </ac:spMkLst>
        </pc:spChg>
        <pc:picChg chg="add mod">
          <ac:chgData name="S Capaldi" userId="13bff050-616a-4200-8b5f-7b283d79b16c" providerId="ADAL" clId="{C1FBB9A7-2C0C-40BA-9DA2-A31ABD9AF058}" dt="2021-04-12T15:38:42.747" v="419" actId="26606"/>
          <ac:picMkLst>
            <pc:docMk/>
            <pc:sldMk cId="3002476347" sldId="263"/>
            <ac:picMk id="5" creationId="{73D483D5-071E-4CDE-9B77-A69AE0819D0F}"/>
          </ac:picMkLst>
        </pc:picChg>
      </pc:sldChg>
      <pc:sldChg chg="addSp modSp new mod setBg">
        <pc:chgData name="S Capaldi" userId="13bff050-616a-4200-8b5f-7b283d79b16c" providerId="ADAL" clId="{C1FBB9A7-2C0C-40BA-9DA2-A31ABD9AF058}" dt="2021-04-12T15:46:34.512" v="681" actId="26606"/>
        <pc:sldMkLst>
          <pc:docMk/>
          <pc:sldMk cId="548090129" sldId="264"/>
        </pc:sldMkLst>
        <pc:spChg chg="mod">
          <ac:chgData name="S Capaldi" userId="13bff050-616a-4200-8b5f-7b283d79b16c" providerId="ADAL" clId="{C1FBB9A7-2C0C-40BA-9DA2-A31ABD9AF058}" dt="2021-04-12T15:46:34.512" v="681" actId="26606"/>
          <ac:spMkLst>
            <pc:docMk/>
            <pc:sldMk cId="548090129" sldId="264"/>
            <ac:spMk id="2" creationId="{DDDA88C4-97A9-4C48-9A1F-767B3E91AC86}"/>
          </ac:spMkLst>
        </pc:spChg>
        <pc:spChg chg="mod">
          <ac:chgData name="S Capaldi" userId="13bff050-616a-4200-8b5f-7b283d79b16c" providerId="ADAL" clId="{C1FBB9A7-2C0C-40BA-9DA2-A31ABD9AF058}" dt="2021-04-12T15:46:34.512" v="681" actId="26606"/>
          <ac:spMkLst>
            <pc:docMk/>
            <pc:sldMk cId="548090129" sldId="264"/>
            <ac:spMk id="3" creationId="{19226538-4694-4DA5-9ABD-5992668C8054}"/>
          </ac:spMkLst>
        </pc:spChg>
        <pc:spChg chg="add">
          <ac:chgData name="S Capaldi" userId="13bff050-616a-4200-8b5f-7b283d79b16c" providerId="ADAL" clId="{C1FBB9A7-2C0C-40BA-9DA2-A31ABD9AF058}" dt="2021-04-12T15:46:34.512" v="681" actId="26606"/>
          <ac:spMkLst>
            <pc:docMk/>
            <pc:sldMk cId="548090129" sldId="264"/>
            <ac:spMk id="11" creationId="{63F5877B-98C7-49DD-83AB-0F6F57CB6543}"/>
          </ac:spMkLst>
        </pc:spChg>
        <pc:spChg chg="add">
          <ac:chgData name="S Capaldi" userId="13bff050-616a-4200-8b5f-7b283d79b16c" providerId="ADAL" clId="{C1FBB9A7-2C0C-40BA-9DA2-A31ABD9AF058}" dt="2021-04-12T15:46:34.512" v="681" actId="26606"/>
          <ac:spMkLst>
            <pc:docMk/>
            <pc:sldMk cId="548090129" sldId="264"/>
            <ac:spMk id="13" creationId="{4EA91930-66BC-4C41-B4F5-C31EB216F64B}"/>
          </ac:spMkLst>
        </pc:spChg>
        <pc:spChg chg="add">
          <ac:chgData name="S Capaldi" userId="13bff050-616a-4200-8b5f-7b283d79b16c" providerId="ADAL" clId="{C1FBB9A7-2C0C-40BA-9DA2-A31ABD9AF058}" dt="2021-04-12T15:46:34.512" v="681" actId="26606"/>
          <ac:spMkLst>
            <pc:docMk/>
            <pc:sldMk cId="548090129" sldId="264"/>
            <ac:spMk id="15" creationId="{6313CF8F-B436-401E-9575-DE0F8E8B5B17}"/>
          </ac:spMkLst>
        </pc:spChg>
        <pc:spChg chg="add">
          <ac:chgData name="S Capaldi" userId="13bff050-616a-4200-8b5f-7b283d79b16c" providerId="ADAL" clId="{C1FBB9A7-2C0C-40BA-9DA2-A31ABD9AF058}" dt="2021-04-12T15:46:34.512" v="681" actId="26606"/>
          <ac:spMkLst>
            <pc:docMk/>
            <pc:sldMk cId="548090129" sldId="264"/>
            <ac:spMk id="17" creationId="{2A38CFE9-C30A-4551-ACCB-D5808FBC39CD}"/>
          </ac:spMkLst>
        </pc:spChg>
        <pc:spChg chg="add">
          <ac:chgData name="S Capaldi" userId="13bff050-616a-4200-8b5f-7b283d79b16c" providerId="ADAL" clId="{C1FBB9A7-2C0C-40BA-9DA2-A31ABD9AF058}" dt="2021-04-12T15:46:34.512" v="681" actId="26606"/>
          <ac:spMkLst>
            <pc:docMk/>
            <pc:sldMk cId="548090129" sldId="264"/>
            <ac:spMk id="19" creationId="{67EF550F-47CE-4FB2-9DAC-12AD835C833D}"/>
          </ac:spMkLst>
        </pc:spChg>
        <pc:picChg chg="add mod ord">
          <ac:chgData name="S Capaldi" userId="13bff050-616a-4200-8b5f-7b283d79b16c" providerId="ADAL" clId="{C1FBB9A7-2C0C-40BA-9DA2-A31ABD9AF058}" dt="2021-04-12T15:46:34.512" v="681" actId="26606"/>
          <ac:picMkLst>
            <pc:docMk/>
            <pc:sldMk cId="548090129" sldId="264"/>
            <ac:picMk id="5" creationId="{064CF832-C8F5-4192-96B6-3DF59C908B7C}"/>
          </ac:picMkLst>
        </pc:picChg>
        <pc:picChg chg="add mod ord">
          <ac:chgData name="S Capaldi" userId="13bff050-616a-4200-8b5f-7b283d79b16c" providerId="ADAL" clId="{C1FBB9A7-2C0C-40BA-9DA2-A31ABD9AF058}" dt="2021-04-12T15:46:34.512" v="681" actId="26606"/>
          <ac:picMkLst>
            <pc:docMk/>
            <pc:sldMk cId="548090129" sldId="264"/>
            <ac:picMk id="6" creationId="{049AE5D5-40FC-43F4-8D92-8533858FE35B}"/>
          </ac:picMkLst>
        </pc:picChg>
      </pc:sldChg>
    </pc:docChg>
  </pc:docChgLst>
  <pc:docChgLst>
    <pc:chgData name="S Capaldi" userId="S::hsc@highdown.reading.sch.uk::13bff050-616a-4200-8b5f-7b283d79b16c" providerId="AD" clId="Web-{BF4442BD-9290-64B7-AC49-046F881FB6EE}"/>
    <pc:docChg chg="modSld">
      <pc:chgData name="S Capaldi" userId="S::hsc@highdown.reading.sch.uk::13bff050-616a-4200-8b5f-7b283d79b16c" providerId="AD" clId="Web-{BF4442BD-9290-64B7-AC49-046F881FB6EE}" dt="2021-04-14T15:30:04.577" v="28" actId="20577"/>
      <pc:docMkLst>
        <pc:docMk/>
      </pc:docMkLst>
      <pc:sldChg chg="modSp">
        <pc:chgData name="S Capaldi" userId="S::hsc@highdown.reading.sch.uk::13bff050-616a-4200-8b5f-7b283d79b16c" providerId="AD" clId="Web-{BF4442BD-9290-64B7-AC49-046F881FB6EE}" dt="2021-04-14T15:30:04.577" v="28" actId="20577"/>
        <pc:sldMkLst>
          <pc:docMk/>
          <pc:sldMk cId="109857222" sldId="256"/>
        </pc:sldMkLst>
        <pc:spChg chg="mod">
          <ac:chgData name="S Capaldi" userId="S::hsc@highdown.reading.sch.uk::13bff050-616a-4200-8b5f-7b283d79b16c" providerId="AD" clId="Web-{BF4442BD-9290-64B7-AC49-046F881FB6EE}" dt="2021-04-14T15:30:04.577" v="28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085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069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22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2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0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94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21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4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99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8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807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55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04" r:id="rId6"/>
    <p:sldLayoutId id="2147483700" r:id="rId7"/>
    <p:sldLayoutId id="2147483701" r:id="rId8"/>
    <p:sldLayoutId id="2147483702" r:id="rId9"/>
    <p:sldLayoutId id="2147483703" r:id="rId10"/>
    <p:sldLayoutId id="21474837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E5F900-D1C3-4973-89C8-7D1D2C647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7" r="2" b="11652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en-US" sz="4800" dirty="0"/>
              <a:t>Energy Changes &amp; the </a:t>
            </a:r>
            <a:br>
              <a:rPr lang="en-US" sz="4800" dirty="0"/>
            </a:br>
            <a:r>
              <a:rPr lang="en-US" sz="4800" dirty="0"/>
              <a:t>Atmosphere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US" sz="2000" dirty="0"/>
              <a:t>Year 9</a:t>
            </a:r>
          </a:p>
          <a:p>
            <a:r>
              <a:rPr lang="en-US" sz="2000" dirty="0"/>
              <a:t>TERM 5 WEEK 2</a:t>
            </a:r>
          </a:p>
          <a:p>
            <a:r>
              <a:rPr lang="en-US" sz="2000"/>
              <a:t>Measuring Energy Changes in Chemical Reactions</a:t>
            </a:r>
            <a:endParaRPr lang="en-US" sz="2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ABA92-EBFF-4CE7-948E-1F1188792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400"/>
              <a:t>Home learning answers from week 1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4" name="Picture 3" descr="Table&#10;&#10;Description automatically generated with low confidence">
            <a:extLst>
              <a:ext uri="{FF2B5EF4-FFF2-40B4-BE49-F238E27FC236}">
                <a16:creationId xmlns:a16="http://schemas.microsoft.com/office/drawing/2014/main" id="{77732CF1-009D-4226-A760-D8A7BB1C80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41" y="2139484"/>
            <a:ext cx="10370917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822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096DF9-C6C1-424E-8A5C-89374D272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/>
              <a:t>Retrieval Starter – complete the equations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E3FEEB6-D1E6-4DA2-8927-A21B7F0DC546}"/>
              </a:ext>
            </a:extLst>
          </p:cNvPr>
          <p:cNvGrpSpPr/>
          <p:nvPr/>
        </p:nvGrpSpPr>
        <p:grpSpPr>
          <a:xfrm>
            <a:off x="385572" y="2517439"/>
            <a:ext cx="11420856" cy="3340601"/>
            <a:chOff x="385572" y="2517439"/>
            <a:chExt cx="11420856" cy="3340601"/>
          </a:xfrm>
        </p:grpSpPr>
        <p:pic>
          <p:nvPicPr>
            <p:cNvPr id="5" name="Picture 4" descr="Diagram&#10;&#10;Description automatically generated with medium confidence">
              <a:extLst>
                <a:ext uri="{FF2B5EF4-FFF2-40B4-BE49-F238E27FC236}">
                  <a16:creationId xmlns:a16="http://schemas.microsoft.com/office/drawing/2014/main" id="{4EFD85C3-7A46-460C-895B-6E6060A8DA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572" y="2517439"/>
              <a:ext cx="11420856" cy="3340601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5F600E8-7E5F-416B-B420-051E63E713D2}"/>
                </a:ext>
              </a:extLst>
            </p:cNvPr>
            <p:cNvSpPr txBox="1"/>
            <p:nvPr/>
          </p:nvSpPr>
          <p:spPr>
            <a:xfrm>
              <a:off x="9079115" y="4301146"/>
              <a:ext cx="1753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+ water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9641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096DF9-C6C1-424E-8A5C-89374D272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/>
              <a:t>Retrieval Starter – ANSWERS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BA675EB-5239-44E6-98E9-DB7E6CE0814F}"/>
              </a:ext>
            </a:extLst>
          </p:cNvPr>
          <p:cNvGrpSpPr/>
          <p:nvPr/>
        </p:nvGrpSpPr>
        <p:grpSpPr>
          <a:xfrm>
            <a:off x="385572" y="2674477"/>
            <a:ext cx="11420856" cy="3026526"/>
            <a:chOff x="385572" y="2674477"/>
            <a:chExt cx="11420856" cy="3026526"/>
          </a:xfrm>
        </p:grpSpPr>
        <p:pic>
          <p:nvPicPr>
            <p:cNvPr id="4" name="Picture 3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6097B45A-4502-4814-8752-4752177EC3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572" y="2674477"/>
              <a:ext cx="11420856" cy="3026526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FF85C91D-CA0E-4DC7-9E53-F5EDED8101B0}"/>
                </a:ext>
              </a:extLst>
            </p:cNvPr>
            <p:cNvSpPr txBox="1"/>
            <p:nvPr/>
          </p:nvSpPr>
          <p:spPr>
            <a:xfrm>
              <a:off x="9001254" y="4319434"/>
              <a:ext cx="2038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+ water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30002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5" name="Rectangle 13">
            <a:extLst>
              <a:ext uri="{FF2B5EF4-FFF2-40B4-BE49-F238E27FC236}">
                <a16:creationId xmlns:a16="http://schemas.microsoft.com/office/drawing/2014/main" id="{2FB82883-1DC0-4BE1-A607-009095F33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78C87CC7-6091-41E3-A27D-588447546C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r="1" b="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6" name="Rectangle 15">
            <a:extLst>
              <a:ext uri="{FF2B5EF4-FFF2-40B4-BE49-F238E27FC236}">
                <a16:creationId xmlns:a16="http://schemas.microsoft.com/office/drawing/2014/main" id="{9FA98EAA-A866-4C95-A2A8-44E46FBAD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56000">
                <a:schemeClr val="tx1">
                  <a:alpha val="40000"/>
                </a:schemeClr>
              </a:gs>
              <a:gs pos="100000">
                <a:schemeClr val="tx1">
                  <a:alpha val="85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5BE7EB-B3E9-4C10-B132-AC1F69491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4727173"/>
            <a:ext cx="7985759" cy="86882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400">
                <a:solidFill>
                  <a:schemeClr val="bg1"/>
                </a:solidFill>
              </a:rPr>
              <a:t>Investigating temperature changes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A658C-952A-477B-A8B1-A4FB0EE1D8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5738" y="5680637"/>
            <a:ext cx="6960524" cy="5985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>
                <a:solidFill>
                  <a:schemeClr val="bg1"/>
                </a:solidFill>
              </a:rPr>
              <a:t>This is the basic apparatus for the experiment – how could it be improved?</a:t>
            </a:r>
          </a:p>
        </p:txBody>
      </p:sp>
    </p:spTree>
    <p:extLst>
      <p:ext uri="{BB962C8B-B14F-4D97-AF65-F5344CB8AC3E}">
        <p14:creationId xmlns:p14="http://schemas.microsoft.com/office/powerpoint/2010/main" val="766289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8" name="Rectangle 13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Freeform: Shape 15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" name="Freeform: Shape 17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A145A8-270E-42F1-8D89-27B343995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/>
              <a:t>Your teacher will demonstrate – record your answers in the table</a:t>
            </a:r>
          </a:p>
        </p:txBody>
      </p:sp>
      <p:sp>
        <p:nvSpPr>
          <p:cNvPr id="31" name="Rectangle 19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21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DE65C51E-AFAC-4475-8072-E8CD7AA72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356" y="1198403"/>
            <a:ext cx="6408836" cy="4309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833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84117-26B7-4C67-B52F-526C342F5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Challenge – write symbol equations for each experiment.  </a:t>
            </a:r>
          </a:p>
        </p:txBody>
      </p:sp>
    </p:spTree>
    <p:extLst>
      <p:ext uri="{BB962C8B-B14F-4D97-AF65-F5344CB8AC3E}">
        <p14:creationId xmlns:p14="http://schemas.microsoft.com/office/powerpoint/2010/main" val="3306688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" name="Rectangle 13">
            <a:extLst>
              <a:ext uri="{FF2B5EF4-FFF2-40B4-BE49-F238E27FC236}">
                <a16:creationId xmlns:a16="http://schemas.microsoft.com/office/drawing/2014/main" id="{017517EF-BD4D-4055-BDB4-A322C5356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1" name="Rectangle 15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53" y="304802"/>
            <a:ext cx="11097349" cy="1573149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5731C4-B022-471D-9797-347D518DC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690" y="405575"/>
            <a:ext cx="6430414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ANSWERS</a:t>
            </a:r>
          </a:p>
        </p:txBody>
      </p:sp>
      <p:sp>
        <p:nvSpPr>
          <p:cNvPr id="32" name="Rectangle 17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784" y="764424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tangle 19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130604" y="1071836"/>
            <a:ext cx="1021458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73D483D5-071E-4CDE-9B77-A69AE0819D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825" y="2091095"/>
            <a:ext cx="9313815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4763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3F5877B-98C7-49DD-83AB-0F6F57CB6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 descr="http://www.zepcare.co.uk/content/images/thumbs/0001272_vulkan-instant-ice-pack-sports-injury-pain-relief-joint-cryotherapy_300.png">
            <a:extLst>
              <a:ext uri="{FF2B5EF4-FFF2-40B4-BE49-F238E27FC236}">
                <a16:creationId xmlns:a16="http://schemas.microsoft.com/office/drawing/2014/main" id="{049AE5D5-40FC-43F4-8D92-8533858FE3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3" r="22738"/>
          <a:stretch/>
        </p:blipFill>
        <p:spPr bwMode="auto">
          <a:xfrm>
            <a:off x="7364078" y="-18"/>
            <a:ext cx="4827922" cy="6857999"/>
          </a:xfrm>
          <a:custGeom>
            <a:avLst/>
            <a:gdLst/>
            <a:ahLst/>
            <a:cxnLst/>
            <a:rect l="l" t="t" r="r" b="b"/>
            <a:pathLst>
              <a:path w="4827922" h="6858000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4CF832-C8F5-4192-96B6-3DF59C908B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9" r="7615" b="1"/>
          <a:stretch/>
        </p:blipFill>
        <p:spPr>
          <a:xfrm>
            <a:off x="3119360" y="18"/>
            <a:ext cx="4966290" cy="6857999"/>
          </a:xfrm>
          <a:custGeom>
            <a:avLst/>
            <a:gdLst/>
            <a:ahLst/>
            <a:cxnLst/>
            <a:rect l="l" t="t" r="r" b="b"/>
            <a:pathLst>
              <a:path w="4966290" h="6857999">
                <a:moveTo>
                  <a:pt x="0" y="0"/>
                </a:moveTo>
                <a:lnTo>
                  <a:pt x="4188230" y="0"/>
                </a:lnTo>
                <a:lnTo>
                  <a:pt x="4295735" y="210478"/>
                </a:lnTo>
                <a:cubicBezTo>
                  <a:pt x="4719089" y="1127919"/>
                  <a:pt x="4966290" y="2233909"/>
                  <a:pt x="4966290" y="3424428"/>
                </a:cubicBezTo>
                <a:cubicBezTo>
                  <a:pt x="4966290" y="4614948"/>
                  <a:pt x="4719089" y="5720938"/>
                  <a:pt x="4295735" y="6638378"/>
                </a:cubicBezTo>
                <a:lnTo>
                  <a:pt x="4183560" y="6857999"/>
                </a:lnTo>
                <a:lnTo>
                  <a:pt x="53039" y="6857999"/>
                </a:lnTo>
                <a:lnTo>
                  <a:pt x="132047" y="6695338"/>
                </a:lnTo>
                <a:cubicBezTo>
                  <a:pt x="555401" y="5777898"/>
                  <a:pt x="802602" y="4671908"/>
                  <a:pt x="802602" y="3481388"/>
                </a:cubicBezTo>
                <a:cubicBezTo>
                  <a:pt x="802602" y="2191659"/>
                  <a:pt x="512484" y="1001134"/>
                  <a:pt x="22579" y="42066"/>
                </a:cubicBezTo>
                <a:close/>
              </a:path>
            </a:pathLst>
          </a:custGeom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4EA91930-66BC-4C41-B4F5-C31EB216F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6313CF8F-B436-401E-9575-DE0F8E8B5B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DA88C4-97A9-4C48-9A1F-767B3E91A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274" y="681038"/>
            <a:ext cx="2804504" cy="1325563"/>
          </a:xfrm>
        </p:spPr>
        <p:txBody>
          <a:bodyPr anchor="ctr">
            <a:normAutofit/>
          </a:bodyPr>
          <a:lstStyle/>
          <a:p>
            <a:r>
              <a:rPr lang="en-GB" sz="2800"/>
              <a:t>Home learning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A38CFE9-C30A-4551-ACCB-D5808FBC39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26538-4694-4DA5-9ABD-5992668C8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274" y="2258171"/>
            <a:ext cx="2804504" cy="391879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/>
              <a:t>Hand warmers and cold packs for sports injuries work using exothermic and endothermic reactions</a:t>
            </a:r>
          </a:p>
          <a:p>
            <a:pPr>
              <a:lnSpc>
                <a:spcPct val="100000"/>
              </a:lnSpc>
            </a:pPr>
            <a:r>
              <a:rPr lang="en-GB" sz="1800"/>
              <a:t>Find out how each one works and which chemicals they contain</a:t>
            </a:r>
          </a:p>
          <a:p>
            <a:pPr>
              <a:lnSpc>
                <a:spcPct val="100000"/>
              </a:lnSpc>
            </a:pPr>
            <a:r>
              <a:rPr lang="en-GB" sz="1800"/>
              <a:t>Make a leaflet explaining your findings</a:t>
            </a:r>
          </a:p>
        </p:txBody>
      </p:sp>
    </p:spTree>
    <p:extLst>
      <p:ext uri="{BB962C8B-B14F-4D97-AF65-F5344CB8AC3E}">
        <p14:creationId xmlns:p14="http://schemas.microsoft.com/office/powerpoint/2010/main" val="548090129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DarkSeedRightStep">
      <a:dk1>
        <a:srgbClr val="000000"/>
      </a:dk1>
      <a:lt1>
        <a:srgbClr val="FFFFFF"/>
      </a:lt1>
      <a:dk2>
        <a:srgbClr val="2A301B"/>
      </a:dk2>
      <a:lt2>
        <a:srgbClr val="F0F3F3"/>
      </a:lt2>
      <a:accent1>
        <a:srgbClr val="C3504D"/>
      </a:accent1>
      <a:accent2>
        <a:srgbClr val="B1703B"/>
      </a:accent2>
      <a:accent3>
        <a:srgbClr val="B3A446"/>
      </a:accent3>
      <a:accent4>
        <a:srgbClr val="8FB03A"/>
      </a:accent4>
      <a:accent5>
        <a:srgbClr val="69B647"/>
      </a:accent5>
      <a:accent6>
        <a:srgbClr val="3BB148"/>
      </a:accent6>
      <a:hlink>
        <a:srgbClr val="955CC8"/>
      </a:hlink>
      <a:folHlink>
        <a:srgbClr val="7F7F7F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D28D0E3-DEF5-4EF8-8BA5-065FDB486829}"/>
</file>

<file path=customXml/itemProps2.xml><?xml version="1.0" encoding="utf-8"?>
<ds:datastoreItem xmlns:ds="http://schemas.openxmlformats.org/officeDocument/2006/customXml" ds:itemID="{4EE96581-F04D-4BC1-8133-CF6D9C7C9759}"/>
</file>

<file path=customXml/itemProps3.xml><?xml version="1.0" encoding="utf-8"?>
<ds:datastoreItem xmlns:ds="http://schemas.openxmlformats.org/officeDocument/2006/customXml" ds:itemID="{C46F47D6-21D8-4A39-AF8F-70CC4327963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104</Words>
  <Application>Microsoft Office PowerPoint</Application>
  <PresentationFormat>Widescreen</PresentationFormat>
  <Paragraphs>17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AccentBoxVTI</vt:lpstr>
      <vt:lpstr>Energy Changes &amp; the  Atmosphere</vt:lpstr>
      <vt:lpstr>Home learning answers from week 1</vt:lpstr>
      <vt:lpstr>Retrieval Starter – complete the equations</vt:lpstr>
      <vt:lpstr>Retrieval Starter – ANSWERS</vt:lpstr>
      <vt:lpstr>Investigating temperature changes</vt:lpstr>
      <vt:lpstr>Your teacher will demonstrate – record your answers in the table</vt:lpstr>
      <vt:lpstr>Challenge – write symbol equations for each experiment.  </vt:lpstr>
      <vt:lpstr>ANSWERS</vt:lpstr>
      <vt:lpstr>Home learning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 Capaldi</cp:lastModifiedBy>
  <cp:revision>12</cp:revision>
  <dcterms:created xsi:type="dcterms:W3CDTF">2021-04-12T11:29:03Z</dcterms:created>
  <dcterms:modified xsi:type="dcterms:W3CDTF">2021-04-14T15:30:09Z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