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handoutMasterIdLst>
    <p:handoutMasterId r:id="rId9"/>
  </p:handoutMasterIdLst>
  <p:sldIdLst>
    <p:sldId id="257" r:id="rId2"/>
    <p:sldId id="262" r:id="rId3"/>
    <p:sldId id="260" r:id="rId4"/>
    <p:sldId id="264" r:id="rId5"/>
    <p:sldId id="263" r:id="rId6"/>
    <p:sldId id="261" r:id="rId7"/>
  </p:sldIdLst>
  <p:sldSz cx="9144000" cy="6858000" type="screen4x3"/>
  <p:notesSz cx="9144000" cy="6858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3C19638-E760-44F5-87FF-8671EF601DDE}" v="17" dt="2021-02-03T16:19:37.16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827" autoAdjust="0"/>
  </p:normalViewPr>
  <p:slideViewPr>
    <p:cSldViewPr>
      <p:cViewPr varScale="1">
        <p:scale>
          <a:sx n="85" d="100"/>
          <a:sy n="85" d="100"/>
        </p:scale>
        <p:origin x="137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18" Type="http://schemas.openxmlformats.org/officeDocument/2006/relationships/customXml" Target="../customXml/item3.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17"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 Reid" userId="06efa421-bf73-4e90-8365-3971c5125866" providerId="ADAL" clId="{33C19638-E760-44F5-87FF-8671EF601DDE}"/>
    <pc:docChg chg="undo custSel addSld delSld modSld sldOrd">
      <pc:chgData name="K Reid" userId="06efa421-bf73-4e90-8365-3971c5125866" providerId="ADAL" clId="{33C19638-E760-44F5-87FF-8671EF601DDE}" dt="2021-02-03T16:19:37.161" v="1109" actId="478"/>
      <pc:docMkLst>
        <pc:docMk/>
      </pc:docMkLst>
      <pc:sldChg chg="addSp delSp modSp mod ord">
        <pc:chgData name="K Reid" userId="06efa421-bf73-4e90-8365-3971c5125866" providerId="ADAL" clId="{33C19638-E760-44F5-87FF-8671EF601DDE}" dt="2021-02-03T15:57:54.146" v="306"/>
        <pc:sldMkLst>
          <pc:docMk/>
          <pc:sldMk cId="164259710" sldId="257"/>
        </pc:sldMkLst>
        <pc:spChg chg="del">
          <ac:chgData name="K Reid" userId="06efa421-bf73-4e90-8365-3971c5125866" providerId="ADAL" clId="{33C19638-E760-44F5-87FF-8671EF601DDE}" dt="2021-02-03T15:52:00.493" v="0" actId="478"/>
          <ac:spMkLst>
            <pc:docMk/>
            <pc:sldMk cId="164259710" sldId="257"/>
            <ac:spMk id="2" creationId="{00000000-0000-0000-0000-000000000000}"/>
          </ac:spMkLst>
        </pc:spChg>
        <pc:spChg chg="add mod">
          <ac:chgData name="K Reid" userId="06efa421-bf73-4e90-8365-3971c5125866" providerId="ADAL" clId="{33C19638-E760-44F5-87FF-8671EF601DDE}" dt="2021-02-03T15:52:03.564" v="8" actId="20577"/>
          <ac:spMkLst>
            <pc:docMk/>
            <pc:sldMk cId="164259710" sldId="257"/>
            <ac:spMk id="3" creationId="{6D96FEBD-FA0F-45D3-BECC-7FB071D5D54F}"/>
          </ac:spMkLst>
        </pc:spChg>
        <pc:spChg chg="add mod">
          <ac:chgData name="K Reid" userId="06efa421-bf73-4e90-8365-3971c5125866" providerId="ADAL" clId="{33C19638-E760-44F5-87FF-8671EF601DDE}" dt="2021-02-03T15:53:44.413" v="264" actId="20577"/>
          <ac:spMkLst>
            <pc:docMk/>
            <pc:sldMk cId="164259710" sldId="257"/>
            <ac:spMk id="6" creationId="{851AABC7-57BA-4B81-B4AC-EC92C22BA014}"/>
          </ac:spMkLst>
        </pc:spChg>
        <pc:picChg chg="del">
          <ac:chgData name="K Reid" userId="06efa421-bf73-4e90-8365-3971c5125866" providerId="ADAL" clId="{33C19638-E760-44F5-87FF-8671EF601DDE}" dt="2021-02-03T15:52:06.423" v="9" actId="478"/>
          <ac:picMkLst>
            <pc:docMk/>
            <pc:sldMk cId="164259710" sldId="257"/>
            <ac:picMk id="8" creationId="{8DB49FA2-8821-462D-8B2F-A89E6396AA3B}"/>
          </ac:picMkLst>
        </pc:picChg>
      </pc:sldChg>
      <pc:sldChg chg="del">
        <pc:chgData name="K Reid" userId="06efa421-bf73-4e90-8365-3971c5125866" providerId="ADAL" clId="{33C19638-E760-44F5-87FF-8671EF601DDE}" dt="2021-02-03T15:54:03.950" v="268" actId="47"/>
        <pc:sldMkLst>
          <pc:docMk/>
          <pc:sldMk cId="642296901" sldId="258"/>
        </pc:sldMkLst>
      </pc:sldChg>
      <pc:sldChg chg="del">
        <pc:chgData name="K Reid" userId="06efa421-bf73-4e90-8365-3971c5125866" providerId="ADAL" clId="{33C19638-E760-44F5-87FF-8671EF601DDE}" dt="2021-02-03T15:55:01.723" v="281" actId="47"/>
        <pc:sldMkLst>
          <pc:docMk/>
          <pc:sldMk cId="916756451" sldId="259"/>
        </pc:sldMkLst>
      </pc:sldChg>
      <pc:sldChg chg="addSp delSp modSp mod delAnim modAnim">
        <pc:chgData name="K Reid" userId="06efa421-bf73-4e90-8365-3971c5125866" providerId="ADAL" clId="{33C19638-E760-44F5-87FF-8671EF601DDE}" dt="2021-02-03T16:14:25.017" v="808" actId="20577"/>
        <pc:sldMkLst>
          <pc:docMk/>
          <pc:sldMk cId="1749082699" sldId="260"/>
        </pc:sldMkLst>
        <pc:spChg chg="mod">
          <ac:chgData name="K Reid" userId="06efa421-bf73-4e90-8365-3971c5125866" providerId="ADAL" clId="{33C19638-E760-44F5-87FF-8671EF601DDE}" dt="2021-02-03T15:55:09.875" v="303" actId="20577"/>
          <ac:spMkLst>
            <pc:docMk/>
            <pc:sldMk cId="1749082699" sldId="260"/>
            <ac:spMk id="2" creationId="{480599EB-D806-4945-8BE9-7CDEB4336713}"/>
          </ac:spMkLst>
        </pc:spChg>
        <pc:spChg chg="mod">
          <ac:chgData name="K Reid" userId="06efa421-bf73-4e90-8365-3971c5125866" providerId="ADAL" clId="{33C19638-E760-44F5-87FF-8671EF601DDE}" dt="2021-02-03T16:14:25.017" v="808" actId="20577"/>
          <ac:spMkLst>
            <pc:docMk/>
            <pc:sldMk cId="1749082699" sldId="260"/>
            <ac:spMk id="3" creationId="{19F5AC4E-4D38-4D2C-B36A-1583906651ED}"/>
          </ac:spMkLst>
        </pc:spChg>
        <pc:picChg chg="del">
          <ac:chgData name="K Reid" userId="06efa421-bf73-4e90-8365-3971c5125866" providerId="ADAL" clId="{33C19638-E760-44F5-87FF-8671EF601DDE}" dt="2021-02-03T16:03:47.368" v="501" actId="478"/>
          <ac:picMkLst>
            <pc:docMk/>
            <pc:sldMk cId="1749082699" sldId="260"/>
            <ac:picMk id="4" creationId="{061B0AB7-FFE6-4E72-97A1-8AA8FC147F50}"/>
          </ac:picMkLst>
        </pc:picChg>
        <pc:picChg chg="add del mod">
          <ac:chgData name="K Reid" userId="06efa421-bf73-4e90-8365-3971c5125866" providerId="ADAL" clId="{33C19638-E760-44F5-87FF-8671EF601DDE}" dt="2021-02-03T16:04:02.694" v="504" actId="478"/>
          <ac:picMkLst>
            <pc:docMk/>
            <pc:sldMk cId="1749082699" sldId="260"/>
            <ac:picMk id="5" creationId="{80328EEA-9B31-4064-A1AF-FE528604BC37}"/>
          </ac:picMkLst>
        </pc:picChg>
        <pc:picChg chg="add mod">
          <ac:chgData name="K Reid" userId="06efa421-bf73-4e90-8365-3971c5125866" providerId="ADAL" clId="{33C19638-E760-44F5-87FF-8671EF601DDE}" dt="2021-02-03T16:14:08.060" v="782" actId="1076"/>
          <ac:picMkLst>
            <pc:docMk/>
            <pc:sldMk cId="1749082699" sldId="260"/>
            <ac:picMk id="6" creationId="{6F487900-C4A6-47E9-8F64-2107496C115F}"/>
          </ac:picMkLst>
        </pc:picChg>
      </pc:sldChg>
      <pc:sldChg chg="delSp modSp mod">
        <pc:chgData name="K Reid" userId="06efa421-bf73-4e90-8365-3971c5125866" providerId="ADAL" clId="{33C19638-E760-44F5-87FF-8671EF601DDE}" dt="2021-02-03T16:19:37.161" v="1109" actId="478"/>
        <pc:sldMkLst>
          <pc:docMk/>
          <pc:sldMk cId="398055014" sldId="261"/>
        </pc:sldMkLst>
        <pc:spChg chg="del mod">
          <ac:chgData name="K Reid" userId="06efa421-bf73-4e90-8365-3971c5125866" providerId="ADAL" clId="{33C19638-E760-44F5-87FF-8671EF601DDE}" dt="2021-02-03T16:19:37.161" v="1109" actId="478"/>
          <ac:spMkLst>
            <pc:docMk/>
            <pc:sldMk cId="398055014" sldId="261"/>
            <ac:spMk id="3" creationId="{74A3DA85-24DD-4432-AA0D-121187349163}"/>
          </ac:spMkLst>
        </pc:spChg>
      </pc:sldChg>
      <pc:sldChg chg="addSp delSp modSp new add del mod">
        <pc:chgData name="K Reid" userId="06efa421-bf73-4e90-8365-3971c5125866" providerId="ADAL" clId="{33C19638-E760-44F5-87FF-8671EF601DDE}" dt="2021-02-03T15:54:49.775" v="280" actId="1076"/>
        <pc:sldMkLst>
          <pc:docMk/>
          <pc:sldMk cId="4100557423" sldId="262"/>
        </pc:sldMkLst>
        <pc:spChg chg="del">
          <ac:chgData name="K Reid" userId="06efa421-bf73-4e90-8365-3971c5125866" providerId="ADAL" clId="{33C19638-E760-44F5-87FF-8671EF601DDE}" dt="2021-02-03T15:54:11.391" v="270" actId="478"/>
          <ac:spMkLst>
            <pc:docMk/>
            <pc:sldMk cId="4100557423" sldId="262"/>
            <ac:spMk id="2" creationId="{5C7BA10A-D622-459B-8B16-ECE59C9A7120}"/>
          </ac:spMkLst>
        </pc:spChg>
        <pc:spChg chg="del">
          <ac:chgData name="K Reid" userId="06efa421-bf73-4e90-8365-3971c5125866" providerId="ADAL" clId="{33C19638-E760-44F5-87FF-8671EF601DDE}" dt="2021-02-03T15:54:14.089" v="271" actId="478"/>
          <ac:spMkLst>
            <pc:docMk/>
            <pc:sldMk cId="4100557423" sldId="262"/>
            <ac:spMk id="3" creationId="{3E5054F5-31C9-47CD-B41B-99FAA6FD22C4}"/>
          </ac:spMkLst>
        </pc:spChg>
        <pc:graphicFrameChg chg="add del modGraphic">
          <ac:chgData name="K Reid" userId="06efa421-bf73-4e90-8365-3971c5125866" providerId="ADAL" clId="{33C19638-E760-44F5-87FF-8671EF601DDE}" dt="2021-02-03T15:54:16.996" v="272" actId="478"/>
          <ac:graphicFrameMkLst>
            <pc:docMk/>
            <pc:sldMk cId="4100557423" sldId="262"/>
            <ac:graphicFrameMk id="5" creationId="{3B69CCD7-9D96-4058-BFE6-559939767F3C}"/>
          </ac:graphicFrameMkLst>
        </pc:graphicFrameChg>
        <pc:picChg chg="add mod modCrop">
          <ac:chgData name="K Reid" userId="06efa421-bf73-4e90-8365-3971c5125866" providerId="ADAL" clId="{33C19638-E760-44F5-87FF-8671EF601DDE}" dt="2021-02-03T15:54:49.775" v="280" actId="1076"/>
          <ac:picMkLst>
            <pc:docMk/>
            <pc:sldMk cId="4100557423" sldId="262"/>
            <ac:picMk id="6" creationId="{17F136CC-B925-4A0F-93E2-D5B83D8CF215}"/>
          </ac:picMkLst>
        </pc:picChg>
      </pc:sldChg>
      <pc:sldChg chg="modSp new mod ord">
        <pc:chgData name="K Reid" userId="06efa421-bf73-4e90-8365-3971c5125866" providerId="ADAL" clId="{33C19638-E760-44F5-87FF-8671EF601DDE}" dt="2021-02-03T16:18:58.813" v="1107"/>
        <pc:sldMkLst>
          <pc:docMk/>
          <pc:sldMk cId="1057449176" sldId="263"/>
        </pc:sldMkLst>
        <pc:spChg chg="mod">
          <ac:chgData name="K Reid" userId="06efa421-bf73-4e90-8365-3971c5125866" providerId="ADAL" clId="{33C19638-E760-44F5-87FF-8671EF601DDE}" dt="2021-02-03T15:58:04.780" v="322" actId="20577"/>
          <ac:spMkLst>
            <pc:docMk/>
            <pc:sldMk cId="1057449176" sldId="263"/>
            <ac:spMk id="2" creationId="{871AA78B-DAD3-4B7E-8E20-7443C74F4309}"/>
          </ac:spMkLst>
        </pc:spChg>
        <pc:spChg chg="mod">
          <ac:chgData name="K Reid" userId="06efa421-bf73-4e90-8365-3971c5125866" providerId="ADAL" clId="{33C19638-E760-44F5-87FF-8671EF601DDE}" dt="2021-02-03T15:59:47.767" v="484" actId="207"/>
          <ac:spMkLst>
            <pc:docMk/>
            <pc:sldMk cId="1057449176" sldId="263"/>
            <ac:spMk id="3" creationId="{B779A044-735D-493F-B9EF-AF1B670A9414}"/>
          </ac:spMkLst>
        </pc:spChg>
      </pc:sldChg>
      <pc:sldChg chg="addSp modSp new mod ord">
        <pc:chgData name="K Reid" userId="06efa421-bf73-4e90-8365-3971c5125866" providerId="ADAL" clId="{33C19638-E760-44F5-87FF-8671EF601DDE}" dt="2021-02-03T16:18:27.846" v="1105" actId="1076"/>
        <pc:sldMkLst>
          <pc:docMk/>
          <pc:sldMk cId="1874855511" sldId="264"/>
        </pc:sldMkLst>
        <pc:spChg chg="mod">
          <ac:chgData name="K Reid" userId="06efa421-bf73-4e90-8365-3971c5125866" providerId="ADAL" clId="{33C19638-E760-44F5-87FF-8671EF601DDE}" dt="2021-02-03T16:15:10.342" v="880" actId="20577"/>
          <ac:spMkLst>
            <pc:docMk/>
            <pc:sldMk cId="1874855511" sldId="264"/>
            <ac:spMk id="2" creationId="{593CC947-06D6-453E-9923-9D4C50A03B21}"/>
          </ac:spMkLst>
        </pc:spChg>
        <pc:spChg chg="mod">
          <ac:chgData name="K Reid" userId="06efa421-bf73-4e90-8365-3971c5125866" providerId="ADAL" clId="{33C19638-E760-44F5-87FF-8671EF601DDE}" dt="2021-02-03T16:16:51.123" v="1094"/>
          <ac:spMkLst>
            <pc:docMk/>
            <pc:sldMk cId="1874855511" sldId="264"/>
            <ac:spMk id="3" creationId="{428CE2C8-DF58-41DC-81F8-B1D05E6F2260}"/>
          </ac:spMkLst>
        </pc:spChg>
        <pc:picChg chg="add mod modCrop">
          <ac:chgData name="K Reid" userId="06efa421-bf73-4e90-8365-3971c5125866" providerId="ADAL" clId="{33C19638-E760-44F5-87FF-8671EF601DDE}" dt="2021-02-03T16:18:01.129" v="1100" actId="1076"/>
          <ac:picMkLst>
            <pc:docMk/>
            <pc:sldMk cId="1874855511" sldId="264"/>
            <ac:picMk id="4" creationId="{CD96688C-26A1-4B26-AC3E-208858C0972C}"/>
          </ac:picMkLst>
        </pc:picChg>
        <pc:picChg chg="add mod modCrop">
          <ac:chgData name="K Reid" userId="06efa421-bf73-4e90-8365-3971c5125866" providerId="ADAL" clId="{33C19638-E760-44F5-87FF-8671EF601DDE}" dt="2021-02-03T16:18:27.846" v="1105" actId="1076"/>
          <ac:picMkLst>
            <pc:docMk/>
            <pc:sldMk cId="1874855511" sldId="264"/>
            <ac:picMk id="5" creationId="{C62E92E6-E908-4BE4-B17B-1F471990C138}"/>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5179484" y="0"/>
            <a:ext cx="3962400" cy="342900"/>
          </a:xfrm>
          <a:prstGeom prst="rect">
            <a:avLst/>
          </a:prstGeom>
        </p:spPr>
        <p:txBody>
          <a:bodyPr vert="horz" lIns="91440" tIns="45720" rIns="91440" bIns="45720" rtlCol="0"/>
          <a:lstStyle>
            <a:lvl1pPr algn="r">
              <a:defRPr sz="1200"/>
            </a:lvl1pPr>
          </a:lstStyle>
          <a:p>
            <a:fld id="{26092985-ACBC-434D-9184-F3C30B53D22C}" type="datetimeFigureOut">
              <a:rPr lang="en-GB" smtClean="0"/>
              <a:t>03/02/2021</a:t>
            </a:fld>
            <a:endParaRPr lang="en-GB"/>
          </a:p>
        </p:txBody>
      </p:sp>
      <p:sp>
        <p:nvSpPr>
          <p:cNvPr id="4" name="Footer Placeholder 3"/>
          <p:cNvSpPr>
            <a:spLocks noGrp="1"/>
          </p:cNvSpPr>
          <p:nvPr>
            <p:ph type="ftr" sz="quarter" idx="2"/>
          </p:nvPr>
        </p:nvSpPr>
        <p:spPr>
          <a:xfrm>
            <a:off x="0" y="6513910"/>
            <a:ext cx="3962400" cy="3429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5179484" y="6513910"/>
            <a:ext cx="3962400" cy="342900"/>
          </a:xfrm>
          <a:prstGeom prst="rect">
            <a:avLst/>
          </a:prstGeom>
        </p:spPr>
        <p:txBody>
          <a:bodyPr vert="horz" lIns="91440" tIns="45720" rIns="91440" bIns="45720" rtlCol="0" anchor="b"/>
          <a:lstStyle>
            <a:lvl1pPr algn="r">
              <a:defRPr sz="1200"/>
            </a:lvl1pPr>
          </a:lstStyle>
          <a:p>
            <a:fld id="{6420023D-0D58-46EA-980D-0F2AB528C383}" type="slidenum">
              <a:rPr lang="en-GB" smtClean="0"/>
              <a:t>‹#›</a:t>
            </a:fld>
            <a:endParaRPr lang="en-GB"/>
          </a:p>
        </p:txBody>
      </p:sp>
    </p:spTree>
    <p:extLst>
      <p:ext uri="{BB962C8B-B14F-4D97-AF65-F5344CB8AC3E}">
        <p14:creationId xmlns:p14="http://schemas.microsoft.com/office/powerpoint/2010/main" val="42081218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2900"/>
          </a:xfrm>
          <a:prstGeom prst="rect">
            <a:avLst/>
          </a:prstGeom>
        </p:spPr>
        <p:txBody>
          <a:bodyPr vert="horz" lIns="91440" tIns="45720" rIns="91440" bIns="45720" rtlCol="0"/>
          <a:lstStyle>
            <a:lvl1pPr algn="r">
              <a:defRPr sz="1200"/>
            </a:lvl1pPr>
          </a:lstStyle>
          <a:p>
            <a:fld id="{2F146D49-D560-4927-88CB-3FB2EFB7B044}" type="datetimeFigureOut">
              <a:rPr lang="en-GB" smtClean="0"/>
              <a:t>03/02/2021</a:t>
            </a:fld>
            <a:endParaRPr lang="en-GB"/>
          </a:p>
        </p:txBody>
      </p:sp>
      <p:sp>
        <p:nvSpPr>
          <p:cNvPr id="4" name="Slide Image Placeholder 3"/>
          <p:cNvSpPr>
            <a:spLocks noGrp="1" noRot="1" noChangeAspect="1"/>
          </p:cNvSpPr>
          <p:nvPr>
            <p:ph type="sldImg" idx="2"/>
          </p:nvPr>
        </p:nvSpPr>
        <p:spPr>
          <a:xfrm>
            <a:off x="2857500" y="514350"/>
            <a:ext cx="3429000" cy="25717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29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2900"/>
          </a:xfrm>
          <a:prstGeom prst="rect">
            <a:avLst/>
          </a:prstGeom>
        </p:spPr>
        <p:txBody>
          <a:bodyPr vert="horz" lIns="91440" tIns="45720" rIns="91440" bIns="45720" rtlCol="0" anchor="b"/>
          <a:lstStyle>
            <a:lvl1pPr algn="r">
              <a:defRPr sz="1200"/>
            </a:lvl1pPr>
          </a:lstStyle>
          <a:p>
            <a:fld id="{A1225E68-010D-42BA-9186-237715F9EE7D}" type="slidenum">
              <a:rPr lang="en-GB" smtClean="0"/>
              <a:t>‹#›</a:t>
            </a:fld>
            <a:endParaRPr lang="en-GB"/>
          </a:p>
        </p:txBody>
      </p:sp>
    </p:spTree>
    <p:extLst>
      <p:ext uri="{BB962C8B-B14F-4D97-AF65-F5344CB8AC3E}">
        <p14:creationId xmlns:p14="http://schemas.microsoft.com/office/powerpoint/2010/main" val="35568390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A1225E68-010D-42BA-9186-237715F9EE7D}" type="slidenum">
              <a:rPr lang="en-GB" smtClean="0"/>
              <a:t>1</a:t>
            </a:fld>
            <a:endParaRPr lang="en-GB"/>
          </a:p>
        </p:txBody>
      </p:sp>
    </p:spTree>
    <p:extLst>
      <p:ext uri="{BB962C8B-B14F-4D97-AF65-F5344CB8AC3E}">
        <p14:creationId xmlns:p14="http://schemas.microsoft.com/office/powerpoint/2010/main" val="510850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85800" y="2130425"/>
            <a:ext cx="7772400" cy="1470025"/>
          </a:xfrm>
        </p:spPr>
        <p:txBody>
          <a:bodyPr/>
          <a:lstStyle>
            <a:lvl1pPr>
              <a:defRPr/>
            </a:lvl1pPr>
          </a:lstStyle>
          <a:p>
            <a:pPr lvl="0"/>
            <a:r>
              <a:rPr lang="en-US" altLang="en-US" noProof="0"/>
              <a:t>Click to edit Master title style</a:t>
            </a:r>
            <a:endParaRPr lang="en-GB" altLang="en-US" noProof="0"/>
          </a:p>
        </p:txBody>
      </p:sp>
      <p:sp>
        <p:nvSpPr>
          <p:cNvPr id="4099"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altLang="en-US" noProof="0"/>
              <a:t>Click to edit Master subtitle style</a:t>
            </a:r>
            <a:endParaRPr lang="en-GB" altLang="en-US" noProof="0"/>
          </a:p>
        </p:txBody>
      </p:sp>
      <p:sp>
        <p:nvSpPr>
          <p:cNvPr id="4100" name="Rectangle 4"/>
          <p:cNvSpPr>
            <a:spLocks noGrp="1" noChangeArrowheads="1"/>
          </p:cNvSpPr>
          <p:nvPr>
            <p:ph type="dt" sz="half" idx="2"/>
          </p:nvPr>
        </p:nvSpPr>
        <p:spPr/>
        <p:txBody>
          <a:bodyPr/>
          <a:lstStyle>
            <a:lvl1pPr>
              <a:defRPr/>
            </a:lvl1pPr>
          </a:lstStyle>
          <a:p>
            <a:endParaRPr lang="en-GB" altLang="en-US"/>
          </a:p>
        </p:txBody>
      </p:sp>
      <p:sp>
        <p:nvSpPr>
          <p:cNvPr id="4101" name="Rectangle 5"/>
          <p:cNvSpPr>
            <a:spLocks noGrp="1" noChangeArrowheads="1"/>
          </p:cNvSpPr>
          <p:nvPr>
            <p:ph type="ftr" sz="quarter" idx="3"/>
          </p:nvPr>
        </p:nvSpPr>
        <p:spPr/>
        <p:txBody>
          <a:bodyPr/>
          <a:lstStyle>
            <a:lvl1pPr>
              <a:defRPr/>
            </a:lvl1pPr>
          </a:lstStyle>
          <a:p>
            <a:endParaRPr lang="en-GB" altLang="en-US"/>
          </a:p>
        </p:txBody>
      </p:sp>
      <p:sp>
        <p:nvSpPr>
          <p:cNvPr id="4102" name="Rectangle 6"/>
          <p:cNvSpPr>
            <a:spLocks noGrp="1" noChangeArrowheads="1"/>
          </p:cNvSpPr>
          <p:nvPr>
            <p:ph type="sldNum" sz="quarter" idx="4"/>
          </p:nvPr>
        </p:nvSpPr>
        <p:spPr/>
        <p:txBody>
          <a:bodyPr/>
          <a:lstStyle>
            <a:lvl1pPr>
              <a:defRPr/>
            </a:lvl1pPr>
          </a:lstStyle>
          <a:p>
            <a:fld id="{D52E6DE2-DBBA-4F4B-AE9D-FBD14C76373B}" type="slidenum">
              <a:rPr lang="en-GB" altLang="en-US"/>
              <a:pPr/>
              <a:t>‹#›</a:t>
            </a:fld>
            <a:endParaRPr lang="en-GB"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49A61F5A-DA10-42D4-BC8C-2C7971BE25C8}" type="slidenum">
              <a:rPr lang="en-GB" altLang="en-US"/>
              <a:pPr/>
              <a:t>‹#›</a:t>
            </a:fld>
            <a:endParaRPr lang="en-GB" altLang="en-US"/>
          </a:p>
        </p:txBody>
      </p:sp>
    </p:spTree>
    <p:extLst>
      <p:ext uri="{BB962C8B-B14F-4D97-AF65-F5344CB8AC3E}">
        <p14:creationId xmlns:p14="http://schemas.microsoft.com/office/powerpoint/2010/main" val="3245517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9A47ED9D-A788-441E-A1A6-4C25AC730DFA}" type="slidenum">
              <a:rPr lang="en-GB" altLang="en-US"/>
              <a:pPr/>
              <a:t>‹#›</a:t>
            </a:fld>
            <a:endParaRPr lang="en-GB" altLang="en-US"/>
          </a:p>
        </p:txBody>
      </p:sp>
    </p:spTree>
    <p:extLst>
      <p:ext uri="{BB962C8B-B14F-4D97-AF65-F5344CB8AC3E}">
        <p14:creationId xmlns:p14="http://schemas.microsoft.com/office/powerpoint/2010/main" val="14325213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103C02EB-E542-4BEC-A5C9-2ACC65D51690}" type="slidenum">
              <a:rPr lang="en-GB" altLang="en-US"/>
              <a:pPr/>
              <a:t>‹#›</a:t>
            </a:fld>
            <a:endParaRPr lang="en-GB" altLang="en-US"/>
          </a:p>
        </p:txBody>
      </p:sp>
    </p:spTree>
    <p:extLst>
      <p:ext uri="{BB962C8B-B14F-4D97-AF65-F5344CB8AC3E}">
        <p14:creationId xmlns:p14="http://schemas.microsoft.com/office/powerpoint/2010/main" val="11356122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ltLang="en-US"/>
          </a:p>
        </p:txBody>
      </p:sp>
      <p:sp>
        <p:nvSpPr>
          <p:cNvPr id="8" name="Footer Placeholder 7"/>
          <p:cNvSpPr>
            <a:spLocks noGrp="1"/>
          </p:cNvSpPr>
          <p:nvPr>
            <p:ph type="ftr" sz="quarter" idx="11"/>
          </p:nvPr>
        </p:nvSpPr>
        <p:spPr/>
        <p:txBody>
          <a:bodyPr/>
          <a:lstStyle>
            <a:lvl1pPr>
              <a:defRPr/>
            </a:lvl1pPr>
          </a:lstStyle>
          <a:p>
            <a:endParaRPr lang="en-GB" altLang="en-US"/>
          </a:p>
        </p:txBody>
      </p:sp>
      <p:sp>
        <p:nvSpPr>
          <p:cNvPr id="9" name="Slide Number Placeholder 8"/>
          <p:cNvSpPr>
            <a:spLocks noGrp="1"/>
          </p:cNvSpPr>
          <p:nvPr>
            <p:ph type="sldNum" sz="quarter" idx="12"/>
          </p:nvPr>
        </p:nvSpPr>
        <p:spPr/>
        <p:txBody>
          <a:bodyPr/>
          <a:lstStyle>
            <a:lvl1pPr>
              <a:defRPr/>
            </a:lvl1pPr>
          </a:lstStyle>
          <a:p>
            <a:fld id="{110C3875-62C6-4399-8F6F-DFC030AD3F07}" type="slidenum">
              <a:rPr lang="en-GB" altLang="en-US"/>
              <a:pPr/>
              <a:t>‹#›</a:t>
            </a:fld>
            <a:endParaRPr lang="en-GB" altLang="en-US"/>
          </a:p>
        </p:txBody>
      </p:sp>
    </p:spTree>
    <p:extLst>
      <p:ext uri="{BB962C8B-B14F-4D97-AF65-F5344CB8AC3E}">
        <p14:creationId xmlns:p14="http://schemas.microsoft.com/office/powerpoint/2010/main" val="367623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ltLang="en-US"/>
          </a:p>
        </p:txBody>
      </p:sp>
      <p:sp>
        <p:nvSpPr>
          <p:cNvPr id="4" name="Footer Placeholder 3"/>
          <p:cNvSpPr>
            <a:spLocks noGrp="1"/>
          </p:cNvSpPr>
          <p:nvPr>
            <p:ph type="ftr" sz="quarter" idx="11"/>
          </p:nvPr>
        </p:nvSpPr>
        <p:spPr/>
        <p:txBody>
          <a:bodyPr/>
          <a:lstStyle>
            <a:lvl1pPr>
              <a:defRPr/>
            </a:lvl1pPr>
          </a:lstStyle>
          <a:p>
            <a:endParaRPr lang="en-GB" altLang="en-US"/>
          </a:p>
        </p:txBody>
      </p:sp>
      <p:sp>
        <p:nvSpPr>
          <p:cNvPr id="5" name="Slide Number Placeholder 4"/>
          <p:cNvSpPr>
            <a:spLocks noGrp="1"/>
          </p:cNvSpPr>
          <p:nvPr>
            <p:ph type="sldNum" sz="quarter" idx="12"/>
          </p:nvPr>
        </p:nvSpPr>
        <p:spPr/>
        <p:txBody>
          <a:bodyPr/>
          <a:lstStyle>
            <a:lvl1pPr>
              <a:defRPr/>
            </a:lvl1pPr>
          </a:lstStyle>
          <a:p>
            <a:fld id="{C8F581D2-CB9F-495F-86FB-ABF0CB60AD06}" type="slidenum">
              <a:rPr lang="en-GB" altLang="en-US"/>
              <a:pPr/>
              <a:t>‹#›</a:t>
            </a:fld>
            <a:endParaRPr lang="en-GB" altLang="en-US"/>
          </a:p>
        </p:txBody>
      </p:sp>
    </p:spTree>
    <p:extLst>
      <p:ext uri="{BB962C8B-B14F-4D97-AF65-F5344CB8AC3E}">
        <p14:creationId xmlns:p14="http://schemas.microsoft.com/office/powerpoint/2010/main" val="575878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ltLang="en-US"/>
          </a:p>
        </p:txBody>
      </p:sp>
      <p:sp>
        <p:nvSpPr>
          <p:cNvPr id="3" name="Footer Placeholder 2"/>
          <p:cNvSpPr>
            <a:spLocks noGrp="1"/>
          </p:cNvSpPr>
          <p:nvPr>
            <p:ph type="ftr" sz="quarter" idx="11"/>
          </p:nvPr>
        </p:nvSpPr>
        <p:spPr/>
        <p:txBody>
          <a:bodyPr/>
          <a:lstStyle>
            <a:lvl1pPr>
              <a:defRPr/>
            </a:lvl1pPr>
          </a:lstStyle>
          <a:p>
            <a:endParaRPr lang="en-GB" altLang="en-US"/>
          </a:p>
        </p:txBody>
      </p:sp>
      <p:sp>
        <p:nvSpPr>
          <p:cNvPr id="4" name="Slide Number Placeholder 3"/>
          <p:cNvSpPr>
            <a:spLocks noGrp="1"/>
          </p:cNvSpPr>
          <p:nvPr>
            <p:ph type="sldNum" sz="quarter" idx="12"/>
          </p:nvPr>
        </p:nvSpPr>
        <p:spPr/>
        <p:txBody>
          <a:bodyPr/>
          <a:lstStyle>
            <a:lvl1pPr>
              <a:defRPr/>
            </a:lvl1pPr>
          </a:lstStyle>
          <a:p>
            <a:fld id="{534085FB-02B8-4BC8-8E4F-187F78831B37}" type="slidenum">
              <a:rPr lang="en-GB" altLang="en-US"/>
              <a:pPr/>
              <a:t>‹#›</a:t>
            </a:fld>
            <a:endParaRPr lang="en-GB" altLang="en-US"/>
          </a:p>
        </p:txBody>
      </p:sp>
    </p:spTree>
    <p:extLst>
      <p:ext uri="{BB962C8B-B14F-4D97-AF65-F5344CB8AC3E}">
        <p14:creationId xmlns:p14="http://schemas.microsoft.com/office/powerpoint/2010/main" val="14743951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377E7BE8-AA24-492C-839F-46A6F14F1797}" type="slidenum">
              <a:rPr lang="en-GB" altLang="en-US"/>
              <a:pPr/>
              <a:t>‹#›</a:t>
            </a:fld>
            <a:endParaRPr lang="en-GB" altLang="en-US"/>
          </a:p>
        </p:txBody>
      </p:sp>
    </p:spTree>
    <p:extLst>
      <p:ext uri="{BB962C8B-B14F-4D97-AF65-F5344CB8AC3E}">
        <p14:creationId xmlns:p14="http://schemas.microsoft.com/office/powerpoint/2010/main" val="1773970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ltLang="en-US"/>
          </a:p>
        </p:txBody>
      </p:sp>
      <p:sp>
        <p:nvSpPr>
          <p:cNvPr id="6" name="Footer Placeholder 5"/>
          <p:cNvSpPr>
            <a:spLocks noGrp="1"/>
          </p:cNvSpPr>
          <p:nvPr>
            <p:ph type="ftr" sz="quarter" idx="11"/>
          </p:nvPr>
        </p:nvSpPr>
        <p:spPr/>
        <p:txBody>
          <a:bodyPr/>
          <a:lstStyle>
            <a:lvl1pPr>
              <a:defRPr/>
            </a:lvl1pPr>
          </a:lstStyle>
          <a:p>
            <a:endParaRPr lang="en-GB" altLang="en-US"/>
          </a:p>
        </p:txBody>
      </p:sp>
      <p:sp>
        <p:nvSpPr>
          <p:cNvPr id="7" name="Slide Number Placeholder 6"/>
          <p:cNvSpPr>
            <a:spLocks noGrp="1"/>
          </p:cNvSpPr>
          <p:nvPr>
            <p:ph type="sldNum" sz="quarter" idx="12"/>
          </p:nvPr>
        </p:nvSpPr>
        <p:spPr/>
        <p:txBody>
          <a:bodyPr/>
          <a:lstStyle>
            <a:lvl1pPr>
              <a:defRPr/>
            </a:lvl1pPr>
          </a:lstStyle>
          <a:p>
            <a:fld id="{3F5D42D9-3B3C-4E52-9A7B-42B770ED195B}" type="slidenum">
              <a:rPr lang="en-GB" altLang="en-US"/>
              <a:pPr/>
              <a:t>‹#›</a:t>
            </a:fld>
            <a:endParaRPr lang="en-GB" altLang="en-US"/>
          </a:p>
        </p:txBody>
      </p:sp>
    </p:spTree>
    <p:extLst>
      <p:ext uri="{BB962C8B-B14F-4D97-AF65-F5344CB8AC3E}">
        <p14:creationId xmlns:p14="http://schemas.microsoft.com/office/powerpoint/2010/main" val="2719187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0930CDEC-AF95-4FA9-ABAA-E4AAB6CD3C31}" type="slidenum">
              <a:rPr lang="en-GB" altLang="en-US"/>
              <a:pPr/>
              <a:t>‹#›</a:t>
            </a:fld>
            <a:endParaRPr lang="en-GB" altLang="en-US"/>
          </a:p>
        </p:txBody>
      </p:sp>
    </p:spTree>
    <p:extLst>
      <p:ext uri="{BB962C8B-B14F-4D97-AF65-F5344CB8AC3E}">
        <p14:creationId xmlns:p14="http://schemas.microsoft.com/office/powerpoint/2010/main" val="4378064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ltLang="en-US"/>
          </a:p>
        </p:txBody>
      </p:sp>
      <p:sp>
        <p:nvSpPr>
          <p:cNvPr id="5" name="Footer Placeholder 4"/>
          <p:cNvSpPr>
            <a:spLocks noGrp="1"/>
          </p:cNvSpPr>
          <p:nvPr>
            <p:ph type="ftr" sz="quarter" idx="11"/>
          </p:nvPr>
        </p:nvSpPr>
        <p:spPr/>
        <p:txBody>
          <a:bodyPr/>
          <a:lstStyle>
            <a:lvl1pPr>
              <a:defRPr/>
            </a:lvl1pPr>
          </a:lstStyle>
          <a:p>
            <a:endParaRPr lang="en-GB" altLang="en-US"/>
          </a:p>
        </p:txBody>
      </p:sp>
      <p:sp>
        <p:nvSpPr>
          <p:cNvPr id="6" name="Slide Number Placeholder 5"/>
          <p:cNvSpPr>
            <a:spLocks noGrp="1"/>
          </p:cNvSpPr>
          <p:nvPr>
            <p:ph type="sldNum" sz="quarter" idx="12"/>
          </p:nvPr>
        </p:nvSpPr>
        <p:spPr/>
        <p:txBody>
          <a:bodyPr/>
          <a:lstStyle>
            <a:lvl1pPr>
              <a:defRPr/>
            </a:lvl1pPr>
          </a:lstStyle>
          <a:p>
            <a:fld id="{41AE6F1F-815E-4162-B6F9-8B5429C368E6}" type="slidenum">
              <a:rPr lang="en-GB" altLang="en-US"/>
              <a:pPr/>
              <a:t>‹#›</a:t>
            </a:fld>
            <a:endParaRPr lang="en-GB" altLang="en-US"/>
          </a:p>
        </p:txBody>
      </p:sp>
    </p:spTree>
    <p:extLst>
      <p:ext uri="{BB962C8B-B14F-4D97-AF65-F5344CB8AC3E}">
        <p14:creationId xmlns:p14="http://schemas.microsoft.com/office/powerpoint/2010/main" val="26720306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solidFill>
            <a:schemeClr val="bg1">
              <a:alpha val="55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p:cNvSpPr>
            <a:spLocks noGrp="1" noChangeArrowheads="1"/>
          </p:cNvSpPr>
          <p:nvPr>
            <p:ph type="body" idx="1"/>
          </p:nvPr>
        </p:nvSpPr>
        <p:spPr bwMode="auto">
          <a:xfrm>
            <a:off x="457200" y="1600200"/>
            <a:ext cx="8229600" cy="4525963"/>
          </a:xfrm>
          <a:prstGeom prst="rect">
            <a:avLst/>
          </a:prstGeom>
          <a:solidFill>
            <a:schemeClr val="bg1">
              <a:alpha val="55000"/>
            </a:scheme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GB"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GB"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54627CF9-E41D-48A9-B7C2-808E3D6F4052}"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xGKpngesISI?feature=oemb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bbc.co.uk/bitesize/articles/zj6w96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934200" y="6572615"/>
            <a:ext cx="2133600" cy="246221"/>
          </a:xfrm>
          <a:prstGeom prst="rect">
            <a:avLst/>
          </a:prstGeom>
          <a:noFill/>
        </p:spPr>
        <p:txBody>
          <a:bodyPr wrap="square" rtlCol="0">
            <a:spAutoFit/>
          </a:bodyPr>
          <a:lstStyle/>
          <a:p>
            <a:pPr algn="r"/>
            <a:r>
              <a:rPr lang="en-GB" sz="1000" dirty="0">
                <a:latin typeface="Calibri" panose="020F0502020204030204" pitchFamily="34" charset="0"/>
                <a:cs typeface="Calibri" panose="020F0502020204030204" pitchFamily="34" charset="0"/>
              </a:rPr>
              <a:t>© WWW.MUSICALCONTEXTS.CO.UK</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136" y="76200"/>
            <a:ext cx="1676400" cy="1676400"/>
          </a:xfrm>
          <a:prstGeom prst="rect">
            <a:avLst/>
          </a:prstGeom>
        </p:spPr>
      </p:pic>
      <p:pic>
        <p:nvPicPr>
          <p:cNvPr id="13314" name="Picture 2" descr="Image result for se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542004" y="228600"/>
            <a:ext cx="1219200" cy="1219200"/>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6D96FEBD-FA0F-45D3-BECC-7FB071D5D54F}"/>
              </a:ext>
            </a:extLst>
          </p:cNvPr>
          <p:cNvSpPr>
            <a:spLocks noGrp="1"/>
          </p:cNvSpPr>
          <p:nvPr>
            <p:ph type="title"/>
          </p:nvPr>
        </p:nvSpPr>
        <p:spPr/>
        <p:txBody>
          <a:bodyPr/>
          <a:lstStyle/>
          <a:p>
            <a:r>
              <a:rPr lang="en-US" dirty="0"/>
              <a:t>STARTER:</a:t>
            </a:r>
            <a:endParaRPr lang="en-GB" dirty="0"/>
          </a:p>
        </p:txBody>
      </p:sp>
      <p:sp>
        <p:nvSpPr>
          <p:cNvPr id="6" name="TextBox 5">
            <a:extLst>
              <a:ext uri="{FF2B5EF4-FFF2-40B4-BE49-F238E27FC236}">
                <a16:creationId xmlns:a16="http://schemas.microsoft.com/office/drawing/2014/main" id="{851AABC7-57BA-4B81-B4AC-EC92C22BA014}"/>
              </a:ext>
            </a:extLst>
          </p:cNvPr>
          <p:cNvSpPr txBox="1"/>
          <p:nvPr/>
        </p:nvSpPr>
        <p:spPr>
          <a:xfrm>
            <a:off x="988804" y="1671935"/>
            <a:ext cx="6553200" cy="1477328"/>
          </a:xfrm>
          <a:prstGeom prst="rect">
            <a:avLst/>
          </a:prstGeom>
          <a:noFill/>
        </p:spPr>
        <p:txBody>
          <a:bodyPr wrap="square" rtlCol="0">
            <a:spAutoFit/>
          </a:bodyPr>
          <a:lstStyle/>
          <a:p>
            <a:r>
              <a:rPr lang="en-US" dirty="0">
                <a:solidFill>
                  <a:schemeClr val="bg1">
                    <a:lumMod val="20000"/>
                    <a:lumOff val="80000"/>
                  </a:schemeClr>
                </a:solidFill>
              </a:rPr>
              <a:t>On the following page complete the graphic score for the piece of music Fanfare for the Common Man.  Listen to the track in order to do this, the track can be found on class charts.  </a:t>
            </a:r>
          </a:p>
          <a:p>
            <a:endParaRPr lang="en-US" dirty="0">
              <a:solidFill>
                <a:schemeClr val="bg1">
                  <a:lumMod val="20000"/>
                  <a:lumOff val="80000"/>
                </a:schemeClr>
              </a:solidFill>
            </a:endParaRPr>
          </a:p>
          <a:p>
            <a:r>
              <a:rPr lang="en-US" dirty="0">
                <a:solidFill>
                  <a:schemeClr val="bg1">
                    <a:lumMod val="20000"/>
                    <a:lumOff val="80000"/>
                  </a:schemeClr>
                </a:solidFill>
              </a:rPr>
              <a:t>Remember each symbol represents a different idea</a:t>
            </a:r>
            <a:endParaRPr lang="en-GB" dirty="0">
              <a:solidFill>
                <a:schemeClr val="bg1">
                  <a:lumMod val="20000"/>
                  <a:lumOff val="80000"/>
                </a:schemeClr>
              </a:solidFill>
            </a:endParaRPr>
          </a:p>
        </p:txBody>
      </p:sp>
    </p:spTree>
    <p:extLst>
      <p:ext uri="{BB962C8B-B14F-4D97-AF65-F5344CB8AC3E}">
        <p14:creationId xmlns:p14="http://schemas.microsoft.com/office/powerpoint/2010/main" val="1642597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7F136CC-B925-4A0F-93E2-D5B83D8CF215}"/>
              </a:ext>
            </a:extLst>
          </p:cNvPr>
          <p:cNvPicPr>
            <a:picLocks noChangeAspect="1"/>
          </p:cNvPicPr>
          <p:nvPr/>
        </p:nvPicPr>
        <p:blipFill rotWithShape="1">
          <a:blip r:embed="rId2"/>
          <a:srcRect l="20000" t="15926" r="20833" b="10000"/>
          <a:stretch/>
        </p:blipFill>
        <p:spPr>
          <a:xfrm>
            <a:off x="26894" y="195866"/>
            <a:ext cx="9182100" cy="6466268"/>
          </a:xfrm>
          <a:prstGeom prst="rect">
            <a:avLst/>
          </a:prstGeom>
        </p:spPr>
      </p:pic>
    </p:spTree>
    <p:extLst>
      <p:ext uri="{BB962C8B-B14F-4D97-AF65-F5344CB8AC3E}">
        <p14:creationId xmlns:p14="http://schemas.microsoft.com/office/powerpoint/2010/main" val="41005574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599EB-D806-4945-8BE9-7CDEB4336713}"/>
              </a:ext>
            </a:extLst>
          </p:cNvPr>
          <p:cNvSpPr>
            <a:spLocks noGrp="1"/>
          </p:cNvSpPr>
          <p:nvPr>
            <p:ph type="title"/>
          </p:nvPr>
        </p:nvSpPr>
        <p:spPr/>
        <p:txBody>
          <a:bodyPr/>
          <a:lstStyle/>
          <a:p>
            <a:r>
              <a:rPr lang="en-US" dirty="0"/>
              <a:t>MAIN:</a:t>
            </a:r>
            <a:endParaRPr lang="en-GB" dirty="0"/>
          </a:p>
        </p:txBody>
      </p:sp>
      <p:sp>
        <p:nvSpPr>
          <p:cNvPr id="3" name="Content Placeholder 2">
            <a:extLst>
              <a:ext uri="{FF2B5EF4-FFF2-40B4-BE49-F238E27FC236}">
                <a16:creationId xmlns:a16="http://schemas.microsoft.com/office/drawing/2014/main" id="{19F5AC4E-4D38-4D2C-B36A-1583906651ED}"/>
              </a:ext>
            </a:extLst>
          </p:cNvPr>
          <p:cNvSpPr>
            <a:spLocks noGrp="1"/>
          </p:cNvSpPr>
          <p:nvPr>
            <p:ph idx="1"/>
          </p:nvPr>
        </p:nvSpPr>
        <p:spPr>
          <a:xfrm>
            <a:off x="457200" y="1600200"/>
            <a:ext cx="8305800" cy="4983162"/>
          </a:xfrm>
        </p:spPr>
        <p:txBody>
          <a:bodyPr/>
          <a:lstStyle/>
          <a:p>
            <a:r>
              <a:rPr lang="en-US" sz="2000" dirty="0"/>
              <a:t>Watch the following film about the percussion family:</a:t>
            </a:r>
          </a:p>
          <a:p>
            <a:endParaRPr lang="en-US" sz="2000" dirty="0"/>
          </a:p>
          <a:p>
            <a:endParaRPr lang="en-GB" sz="2000" dirty="0"/>
          </a:p>
          <a:p>
            <a:endParaRPr lang="en-GB" sz="2000" dirty="0"/>
          </a:p>
          <a:p>
            <a:endParaRPr lang="en-GB" sz="2000" dirty="0"/>
          </a:p>
          <a:p>
            <a:endParaRPr lang="en-GB" sz="2000" dirty="0"/>
          </a:p>
          <a:p>
            <a:r>
              <a:rPr lang="en-GB" sz="2000" dirty="0"/>
              <a:t>In your exercise books write the title:</a:t>
            </a:r>
          </a:p>
          <a:p>
            <a:endParaRPr lang="en-GB" sz="2000" dirty="0"/>
          </a:p>
          <a:p>
            <a:pPr lvl="1"/>
            <a:r>
              <a:rPr lang="en-GB" sz="2000" u="sng" dirty="0"/>
              <a:t>The Percussion Family</a:t>
            </a:r>
          </a:p>
          <a:p>
            <a:r>
              <a:rPr lang="en-GB" sz="2000" dirty="0"/>
              <a:t>Using the information from the video, write down the names of all the percussion instruments mentioned</a:t>
            </a:r>
          </a:p>
          <a:p>
            <a:pPr marL="0" indent="0">
              <a:buNone/>
            </a:pPr>
            <a:endParaRPr lang="en-GB" sz="2000" dirty="0"/>
          </a:p>
        </p:txBody>
      </p:sp>
      <p:pic>
        <p:nvPicPr>
          <p:cNvPr id="6" name="Online Media 5" title="BBC National Orchestra of Wales - Percussion">
            <a:hlinkClick r:id="" action="ppaction://media"/>
            <a:extLst>
              <a:ext uri="{FF2B5EF4-FFF2-40B4-BE49-F238E27FC236}">
                <a16:creationId xmlns:a16="http://schemas.microsoft.com/office/drawing/2014/main" id="{6F487900-C4A6-47E9-8F64-2107496C115F}"/>
              </a:ext>
            </a:extLst>
          </p:cNvPr>
          <p:cNvPicPr>
            <a:picLocks noRot="1" noChangeAspect="1"/>
          </p:cNvPicPr>
          <p:nvPr>
            <a:videoFile r:link="rId1"/>
          </p:nvPr>
        </p:nvPicPr>
        <p:blipFill>
          <a:blip r:embed="rId3"/>
          <a:stretch>
            <a:fillRect/>
          </a:stretch>
        </p:blipFill>
        <p:spPr>
          <a:xfrm>
            <a:off x="2514600" y="2133600"/>
            <a:ext cx="2540000" cy="1435100"/>
          </a:xfrm>
          <a:prstGeom prst="rect">
            <a:avLst/>
          </a:prstGeom>
        </p:spPr>
      </p:pic>
    </p:spTree>
    <p:extLst>
      <p:ext uri="{BB962C8B-B14F-4D97-AF65-F5344CB8AC3E}">
        <p14:creationId xmlns:p14="http://schemas.microsoft.com/office/powerpoint/2010/main" val="17490826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CC947-06D6-453E-9923-9D4C50A03B21}"/>
              </a:ext>
            </a:extLst>
          </p:cNvPr>
          <p:cNvSpPr>
            <a:spLocks noGrp="1"/>
          </p:cNvSpPr>
          <p:nvPr>
            <p:ph type="title"/>
          </p:nvPr>
        </p:nvSpPr>
        <p:spPr/>
        <p:txBody>
          <a:bodyPr/>
          <a:lstStyle/>
          <a:p>
            <a:r>
              <a:rPr lang="en-US" dirty="0"/>
              <a:t>Now look at the pictures of the percussion instruments below:</a:t>
            </a:r>
            <a:endParaRPr lang="en-GB" dirty="0"/>
          </a:p>
        </p:txBody>
      </p:sp>
      <p:sp>
        <p:nvSpPr>
          <p:cNvPr id="3" name="Content Placeholder 2">
            <a:extLst>
              <a:ext uri="{FF2B5EF4-FFF2-40B4-BE49-F238E27FC236}">
                <a16:creationId xmlns:a16="http://schemas.microsoft.com/office/drawing/2014/main" id="{428CE2C8-DF58-41DC-81F8-B1D05E6F2260}"/>
              </a:ext>
            </a:extLst>
          </p:cNvPr>
          <p:cNvSpPr>
            <a:spLocks noGrp="1"/>
          </p:cNvSpPr>
          <p:nvPr>
            <p:ph idx="1"/>
          </p:nvPr>
        </p:nvSpPr>
        <p:spPr/>
        <p:txBody>
          <a:bodyPr/>
          <a:lstStyle/>
          <a:p>
            <a:r>
              <a:rPr lang="en-US" sz="2000" dirty="0"/>
              <a:t>Name the instruments (google the percussion family to help you)  and write next to them whether they belong to </a:t>
            </a:r>
            <a:r>
              <a:rPr lang="en-US" sz="2000" b="1" dirty="0"/>
              <a:t>tuned or untuned percussion</a:t>
            </a:r>
            <a:r>
              <a:rPr lang="en-US" sz="2000" dirty="0"/>
              <a:t> your teacher will explain what this means.</a:t>
            </a:r>
            <a:endParaRPr lang="en-GB" sz="2000" dirty="0"/>
          </a:p>
        </p:txBody>
      </p:sp>
      <p:pic>
        <p:nvPicPr>
          <p:cNvPr id="4" name="Picture 3">
            <a:extLst>
              <a:ext uri="{FF2B5EF4-FFF2-40B4-BE49-F238E27FC236}">
                <a16:creationId xmlns:a16="http://schemas.microsoft.com/office/drawing/2014/main" id="{CD96688C-26A1-4B26-AC3E-208858C0972C}"/>
              </a:ext>
            </a:extLst>
          </p:cNvPr>
          <p:cNvPicPr>
            <a:picLocks noChangeAspect="1"/>
          </p:cNvPicPr>
          <p:nvPr/>
        </p:nvPicPr>
        <p:blipFill rotWithShape="1">
          <a:blip r:embed="rId2"/>
          <a:srcRect l="25832" t="29259" r="27501" b="23334"/>
          <a:stretch/>
        </p:blipFill>
        <p:spPr>
          <a:xfrm>
            <a:off x="228600" y="4038600"/>
            <a:ext cx="4267200" cy="2438400"/>
          </a:xfrm>
          <a:prstGeom prst="rect">
            <a:avLst/>
          </a:prstGeom>
        </p:spPr>
      </p:pic>
      <p:pic>
        <p:nvPicPr>
          <p:cNvPr id="5" name="Picture 4">
            <a:extLst>
              <a:ext uri="{FF2B5EF4-FFF2-40B4-BE49-F238E27FC236}">
                <a16:creationId xmlns:a16="http://schemas.microsoft.com/office/drawing/2014/main" id="{C62E92E6-E908-4BE4-B17B-1F471990C138}"/>
              </a:ext>
            </a:extLst>
          </p:cNvPr>
          <p:cNvPicPr>
            <a:picLocks noChangeAspect="1"/>
          </p:cNvPicPr>
          <p:nvPr/>
        </p:nvPicPr>
        <p:blipFill rotWithShape="1">
          <a:blip r:embed="rId3"/>
          <a:srcRect l="26667" t="36622" r="27499" b="26340"/>
          <a:stretch/>
        </p:blipFill>
        <p:spPr>
          <a:xfrm>
            <a:off x="4343400" y="2743200"/>
            <a:ext cx="4191000" cy="1905000"/>
          </a:xfrm>
          <a:prstGeom prst="rect">
            <a:avLst/>
          </a:prstGeom>
        </p:spPr>
      </p:pic>
    </p:spTree>
    <p:extLst>
      <p:ext uri="{BB962C8B-B14F-4D97-AF65-F5344CB8AC3E}">
        <p14:creationId xmlns:p14="http://schemas.microsoft.com/office/powerpoint/2010/main" val="1874855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1AA78B-DAD3-4B7E-8E20-7443C74F4309}"/>
              </a:ext>
            </a:extLst>
          </p:cNvPr>
          <p:cNvSpPr>
            <a:spLocks noGrp="1"/>
          </p:cNvSpPr>
          <p:nvPr>
            <p:ph type="title"/>
          </p:nvPr>
        </p:nvSpPr>
        <p:spPr/>
        <p:txBody>
          <a:bodyPr/>
          <a:lstStyle/>
          <a:p>
            <a:r>
              <a:rPr lang="en-US" dirty="0"/>
              <a:t>CAREER STOP!</a:t>
            </a:r>
            <a:endParaRPr lang="en-GB" dirty="0"/>
          </a:p>
        </p:txBody>
      </p:sp>
      <p:sp>
        <p:nvSpPr>
          <p:cNvPr id="3" name="Content Placeholder 2">
            <a:extLst>
              <a:ext uri="{FF2B5EF4-FFF2-40B4-BE49-F238E27FC236}">
                <a16:creationId xmlns:a16="http://schemas.microsoft.com/office/drawing/2014/main" id="{B779A044-735D-493F-B9EF-AF1B670A9414}"/>
              </a:ext>
            </a:extLst>
          </p:cNvPr>
          <p:cNvSpPr>
            <a:spLocks noGrp="1"/>
          </p:cNvSpPr>
          <p:nvPr>
            <p:ph idx="1"/>
          </p:nvPr>
        </p:nvSpPr>
        <p:spPr/>
        <p:txBody>
          <a:bodyPr/>
          <a:lstStyle/>
          <a:p>
            <a:r>
              <a:rPr lang="en-US" dirty="0"/>
              <a:t>Interested in a career in music? </a:t>
            </a:r>
          </a:p>
          <a:p>
            <a:r>
              <a:rPr lang="en-US" dirty="0"/>
              <a:t>Watch the following video to find out how Arlo Parks achieved a career in the music industry</a:t>
            </a:r>
          </a:p>
          <a:p>
            <a:pPr marL="0" indent="0">
              <a:buNone/>
            </a:pPr>
            <a:r>
              <a:rPr lang="en-US" dirty="0">
                <a:solidFill>
                  <a:srgbClr val="FFFF00"/>
                </a:solidFill>
                <a:hlinkClick r:id="rId2">
                  <a:extLst>
                    <a:ext uri="{A12FA001-AC4F-418D-AE19-62706E023703}">
                      <ahyp:hlinkClr xmlns:ahyp="http://schemas.microsoft.com/office/drawing/2018/hyperlinkcolor" val="tx"/>
                    </a:ext>
                  </a:extLst>
                </a:hlinkClick>
              </a:rPr>
              <a:t>BBC Introducing: An interview with singer-songwriter Arlo Parks - BBC Bitesize</a:t>
            </a:r>
            <a:endParaRPr lang="en-US" dirty="0">
              <a:solidFill>
                <a:srgbClr val="FFFF00"/>
              </a:solidFill>
            </a:endParaRPr>
          </a:p>
          <a:p>
            <a:pPr marL="0" indent="0">
              <a:buNone/>
            </a:pPr>
            <a:endParaRPr lang="en-GB" dirty="0"/>
          </a:p>
        </p:txBody>
      </p:sp>
    </p:spTree>
    <p:extLst>
      <p:ext uri="{BB962C8B-B14F-4D97-AF65-F5344CB8AC3E}">
        <p14:creationId xmlns:p14="http://schemas.microsoft.com/office/powerpoint/2010/main" val="1057449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B7A3CA-BABF-4483-8863-813FF2E712D5}"/>
              </a:ext>
            </a:extLst>
          </p:cNvPr>
          <p:cNvSpPr>
            <a:spLocks noGrp="1"/>
          </p:cNvSpPr>
          <p:nvPr>
            <p:ph type="ctrTitle"/>
          </p:nvPr>
        </p:nvSpPr>
        <p:spPr>
          <a:xfrm>
            <a:off x="838200" y="990600"/>
            <a:ext cx="7772400" cy="1470025"/>
          </a:xfrm>
        </p:spPr>
        <p:txBody>
          <a:bodyPr/>
          <a:lstStyle/>
          <a:p>
            <a:r>
              <a:rPr lang="en-US" dirty="0"/>
              <a:t>REMEMBER TO UPLOAD YOUR WORK TO CLASS CHARTS</a:t>
            </a:r>
            <a:endParaRPr lang="en-GB" dirty="0"/>
          </a:p>
        </p:txBody>
      </p:sp>
      <p:sp>
        <p:nvSpPr>
          <p:cNvPr id="4" name="Star: 5 Points 3">
            <a:extLst>
              <a:ext uri="{FF2B5EF4-FFF2-40B4-BE49-F238E27FC236}">
                <a16:creationId xmlns:a16="http://schemas.microsoft.com/office/drawing/2014/main" id="{D7D7F8E0-C6E3-44CA-82F9-C3A133342F32}"/>
              </a:ext>
            </a:extLst>
          </p:cNvPr>
          <p:cNvSpPr/>
          <p:nvPr/>
        </p:nvSpPr>
        <p:spPr>
          <a:xfrm>
            <a:off x="7315200" y="4800600"/>
            <a:ext cx="609600" cy="609600"/>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tar: 5 Points 4">
            <a:extLst>
              <a:ext uri="{FF2B5EF4-FFF2-40B4-BE49-F238E27FC236}">
                <a16:creationId xmlns:a16="http://schemas.microsoft.com/office/drawing/2014/main" id="{6FDA814C-BC8F-4B49-8597-90A85863E49C}"/>
              </a:ext>
            </a:extLst>
          </p:cNvPr>
          <p:cNvSpPr/>
          <p:nvPr/>
        </p:nvSpPr>
        <p:spPr>
          <a:xfrm>
            <a:off x="1600200" y="4876800"/>
            <a:ext cx="609600" cy="528735"/>
          </a:xfrm>
          <a:prstGeom prst="star5">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8055014"/>
      </p:ext>
    </p:extLst>
  </p:cSld>
  <p:clrMapOvr>
    <a:masterClrMapping/>
  </p:clrMapOvr>
</p:sld>
</file>

<file path=ppt/theme/theme1.xml><?xml version="1.0" encoding="utf-8"?>
<a:theme xmlns:a="http://schemas.openxmlformats.org/drawingml/2006/main" name="Sheet music design template">
  <a:themeElements>
    <a:clrScheme name="Office Theme 13">
      <a:dk1>
        <a:srgbClr val="854123"/>
      </a:dk1>
      <a:lt1>
        <a:srgbClr val="F1CD99"/>
      </a:lt1>
      <a:dk2>
        <a:srgbClr val="663300"/>
      </a:dk2>
      <a:lt2>
        <a:srgbClr val="777777"/>
      </a:lt2>
      <a:accent1>
        <a:srgbClr val="996633"/>
      </a:accent1>
      <a:accent2>
        <a:srgbClr val="809EA8"/>
      </a:accent2>
      <a:accent3>
        <a:srgbClr val="F7E3CA"/>
      </a:accent3>
      <a:accent4>
        <a:srgbClr val="71361C"/>
      </a:accent4>
      <a:accent5>
        <a:srgbClr val="CAB8AD"/>
      </a:accent5>
      <a:accent6>
        <a:srgbClr val="738F98"/>
      </a:accent6>
      <a:hlink>
        <a:srgbClr val="FFCC66"/>
      </a:hlink>
      <a:folHlink>
        <a:srgbClr val="E9DCB9"/>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59381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Office Theme 13">
        <a:dk1>
          <a:srgbClr val="854123"/>
        </a:dk1>
        <a:lt1>
          <a:srgbClr val="F1CD99"/>
        </a:lt1>
        <a:dk2>
          <a:srgbClr val="663300"/>
        </a:dk2>
        <a:lt2>
          <a:srgbClr val="777777"/>
        </a:lt2>
        <a:accent1>
          <a:srgbClr val="996633"/>
        </a:accent1>
        <a:accent2>
          <a:srgbClr val="809EA8"/>
        </a:accent2>
        <a:accent3>
          <a:srgbClr val="F7E3CA"/>
        </a:accent3>
        <a:accent4>
          <a:srgbClr val="71361C"/>
        </a:accent4>
        <a:accent5>
          <a:srgbClr val="CAB8AD"/>
        </a:accent5>
        <a:accent6>
          <a:srgbClr val="738F98"/>
        </a:accent6>
        <a:hlink>
          <a:srgbClr val="FFCC66"/>
        </a:hlink>
        <a:folHlink>
          <a:srgbClr val="E9DCB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1b5e44304d65e832b9995576f10b1ac0">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3ba6c0e8dfeb631854228f8110e6129a"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3FE0C64-D00B-4160-A596-E153B51DF5AA}"/>
</file>

<file path=customXml/itemProps2.xml><?xml version="1.0" encoding="utf-8"?>
<ds:datastoreItem xmlns:ds="http://schemas.openxmlformats.org/officeDocument/2006/customXml" ds:itemID="{54CD6DEA-71E3-4407-93C0-02D11CBCCE61}"/>
</file>

<file path=customXml/itemProps3.xml><?xml version="1.0" encoding="utf-8"?>
<ds:datastoreItem xmlns:ds="http://schemas.openxmlformats.org/officeDocument/2006/customXml" ds:itemID="{7E87C608-8BDB-4A13-9759-8E41B7836A88}"/>
</file>

<file path=docProps/app.xml><?xml version="1.0" encoding="utf-8"?>
<Properties xmlns="http://schemas.openxmlformats.org/officeDocument/2006/extended-properties" xmlns:vt="http://schemas.openxmlformats.org/officeDocument/2006/docPropsVTypes">
  <Template>Sheet music design template</Template>
  <TotalTime>0</TotalTime>
  <Words>186</Words>
  <Application>Microsoft Office PowerPoint</Application>
  <PresentationFormat>On-screen Show (4:3)</PresentationFormat>
  <Paragraphs>24</Paragraphs>
  <Slides>6</Slides>
  <Notes>1</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Sheet music design template</vt:lpstr>
      <vt:lpstr>STARTER:</vt:lpstr>
      <vt:lpstr>PowerPoint Presentation</vt:lpstr>
      <vt:lpstr>MAIN:</vt:lpstr>
      <vt:lpstr>Now look at the pictures of the percussion instruments below:</vt:lpstr>
      <vt:lpstr>CAREER STOP!</vt:lpstr>
      <vt:lpstr>REMEMBER TO UPLOAD YOUR WORK TO CLASS CHARTS</vt:lpstr>
    </vt:vector>
  </TitlesOfParts>
  <Company>Musical Contexts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“DOITNOW” Activities</dc:title>
  <dc:creator>Rob Blythe</dc:creator>
  <cp:lastModifiedBy>Karen Reid</cp:lastModifiedBy>
  <cp:revision>68</cp:revision>
  <cp:lastPrinted>2017-09-05T12:33:01Z</cp:lastPrinted>
  <dcterms:created xsi:type="dcterms:W3CDTF">2017-09-05T11:00:07Z</dcterms:created>
  <dcterms:modified xsi:type="dcterms:W3CDTF">2021-02-03T16:19:41Z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TC102443871033</vt:lpwstr>
  </property>
  <property fmtid="{D5CDD505-2E9C-101B-9397-08002B2CF9AE}" pid="3" name="ContentTypeId">
    <vt:lpwstr>0x010100ED1B46ED8E29C64B85E966A4AD65D100</vt:lpwstr>
  </property>
</Properties>
</file>