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5" r:id="rId5"/>
    <p:sldId id="306" r:id="rId6"/>
    <p:sldId id="304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3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75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411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683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59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57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55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298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127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986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06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2846D-55A6-472F-B9AE-716669E874A4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18F39-0A9C-464B-AF3F-5E4F20675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468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E2_XsOfj6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FF643-533A-452B-8151-A6D2AAF9F9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Food and Nutrition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3C8CED-3AD1-453D-A82E-9A6396C0A7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Food Around The World</a:t>
            </a:r>
          </a:p>
          <a:p>
            <a:endParaRPr lang="en-GB" dirty="0"/>
          </a:p>
          <a:p>
            <a:r>
              <a:rPr lang="en-GB" dirty="0"/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1283059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11924-F09B-45EE-ACEE-D55800B9A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Italian Food: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83E46-2BC9-4EB4-BAD1-1D957C03D4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Task 1</a:t>
            </a:r>
            <a:r>
              <a:rPr lang="en-US" dirty="0">
                <a:ea typeface="+mn-lt"/>
                <a:cs typeface="+mn-lt"/>
              </a:rPr>
              <a:t>: Watch the video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  <a:hlinkClick r:id="rId2"/>
              </a:rPr>
              <a:t>https://www.youtube.com/watch?v=XE2_XsOfj6A</a:t>
            </a:r>
            <a:r>
              <a:rPr lang="en-US" dirty="0">
                <a:ea typeface="+mn-lt"/>
                <a:cs typeface="+mn-lt"/>
              </a:rPr>
              <a:t> </a:t>
            </a: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Task 2</a:t>
            </a:r>
            <a:r>
              <a:rPr lang="en-US" dirty="0">
                <a:ea typeface="+mn-lt"/>
                <a:cs typeface="+mn-lt"/>
              </a:rPr>
              <a:t>: Complete the country profile on the next slide for Italy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472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4D2E8-C2D4-41DA-ABC7-04BA0E915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572" y="848182"/>
            <a:ext cx="4228081" cy="54550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92" dirty="0">
                <a:latin typeface="Cooper Black" panose="0208090404030B020404" pitchFamily="18" charset="0"/>
              </a:rPr>
              <a:t>Name of country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BFEE2B-B156-447A-90BE-2EA886351D73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4BFD42-B344-4924-AB15-1CB28A188E41}"/>
              </a:ext>
            </a:extLst>
          </p:cNvPr>
          <p:cNvSpPr txBox="1"/>
          <p:nvPr/>
        </p:nvSpPr>
        <p:spPr>
          <a:xfrm>
            <a:off x="7362010" y="339011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BAA47E-F66D-44C4-ADC1-2FCB6CD32F57}"/>
              </a:ext>
            </a:extLst>
          </p:cNvPr>
          <p:cNvSpPr txBox="1">
            <a:spLocks/>
          </p:cNvSpPr>
          <p:nvPr/>
        </p:nvSpPr>
        <p:spPr>
          <a:xfrm>
            <a:off x="56803" y="385645"/>
            <a:ext cx="4322851" cy="395851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>
                <a:latin typeface="Berlin Sans FB"/>
              </a:rPr>
              <a:t>Food and Nutrition: Food Around The World</a:t>
            </a:r>
            <a:endParaRPr lang="en-US" sz="4062"/>
          </a:p>
          <a:p>
            <a:r>
              <a:rPr lang="en-GB" sz="1477" u="sng">
                <a:latin typeface="Berlin Sans FB"/>
              </a:rPr>
              <a:t>Profile</a:t>
            </a:r>
            <a:endParaRPr lang="en-GB" sz="1477" u="sng">
              <a:latin typeface="Berlin Sans FB" panose="020E0602020502020306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EBC9CAA-606F-4918-8E25-491D7BA6ADBC}"/>
              </a:ext>
            </a:extLst>
          </p:cNvPr>
          <p:cNvSpPr txBox="1">
            <a:spLocks/>
          </p:cNvSpPr>
          <p:nvPr/>
        </p:nvSpPr>
        <p:spPr>
          <a:xfrm>
            <a:off x="98881" y="1500777"/>
            <a:ext cx="8806580" cy="9326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85" dirty="0"/>
              <a:t>Brief description (location, population size, a brief history etc.)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FF5C3B2-2E7E-4673-8BF8-53EC15C623C8}"/>
              </a:ext>
            </a:extLst>
          </p:cNvPr>
          <p:cNvSpPr txBox="1">
            <a:spLocks/>
          </p:cNvSpPr>
          <p:nvPr/>
        </p:nvSpPr>
        <p:spPr>
          <a:xfrm>
            <a:off x="139340" y="2654202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E888FE5-94B8-4024-8CC3-A257B6D67AB1}"/>
              </a:ext>
            </a:extLst>
          </p:cNvPr>
          <p:cNvSpPr txBox="1">
            <a:spLocks/>
          </p:cNvSpPr>
          <p:nvPr/>
        </p:nvSpPr>
        <p:spPr>
          <a:xfrm>
            <a:off x="3195116" y="3615218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9B09D7B-A578-4B90-833F-EB2F105CEAED}"/>
              </a:ext>
            </a:extLst>
          </p:cNvPr>
          <p:cNvSpPr txBox="1">
            <a:spLocks/>
          </p:cNvSpPr>
          <p:nvPr/>
        </p:nvSpPr>
        <p:spPr>
          <a:xfrm>
            <a:off x="6139458" y="2654202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</p:spTree>
    <p:extLst>
      <p:ext uri="{BB962C8B-B14F-4D97-AF65-F5344CB8AC3E}">
        <p14:creationId xmlns:p14="http://schemas.microsoft.com/office/powerpoint/2010/main" val="1388192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760CFF-A8CB-4B73-B9F3-797ADB7198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F4B826-04C5-4121-B38A-8FEAC1ADDA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7733AC-988A-4E29-8DB3-987FB4865570}">
  <ds:schemaRefs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f513355b-a9cf-41c1-ad84-cdbe52169224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elements/1.1/"/>
    <ds:schemaRef ds:uri="b547754c-74b2-4d91-982e-55751234f08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102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Cooper Black</vt:lpstr>
      <vt:lpstr>Courier New</vt:lpstr>
      <vt:lpstr>Office Theme</vt:lpstr>
      <vt:lpstr>Year 8 Food and Nutrition</vt:lpstr>
      <vt:lpstr>Italian Food: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Food and Nutrition</dc:title>
  <dc:creator>C Lobo</dc:creator>
  <cp:lastModifiedBy>C Lobo</cp:lastModifiedBy>
  <cp:revision>1</cp:revision>
  <dcterms:created xsi:type="dcterms:W3CDTF">2020-11-26T12:29:04Z</dcterms:created>
  <dcterms:modified xsi:type="dcterms:W3CDTF">2020-11-26T12:33:14Z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