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01094-17D5-4226-83B4-3AD619D47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37F8D3-017E-4ABC-A5D0-A0A537946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71E6BF-A15A-454C-8DC1-C2CA30BDB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DED14-D959-4628-A647-8A104EFEA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88F2B-42BA-4297-9E5E-766995DE2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925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88B3D-C3C2-4A7C-9AA7-9A4C3A11C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513A5-6ADD-4F4A-92AF-B695CB8715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C250C-04F5-444C-8C41-AC9E2F083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4A1FC2-0015-4851-8DD0-8E5D35708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D3CEA-17F6-4E63-B7B5-C8E02CBC0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08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0482F-C28C-48C7-94F3-2066B522E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9E9A3D-80E8-4746-BBA7-CD3BE9100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AAD0C-C280-4672-A340-0324FD562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E4774-E7CB-4C85-99B3-72E8D8071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5C80BB-0783-4C2D-9DBB-54EC3F108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7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463F6-A6EA-4F9F-A2C3-C2F80562D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7AF47-ABB1-41D0-A1FE-E5A493ABE7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54F0B6-490B-47F6-B4A9-02A15163EC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C0F9B-F924-420B-A245-6DD08EA5C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DE03B1-2056-46C4-80B2-2A3C257B3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65364-E2D9-49B7-8E15-DE3C0DFF6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975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8DBEF-16FB-4173-A955-4C9A84FEA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CA7A98-4ACA-46B6-8914-2989679A4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E239C1-28B0-40D7-AC76-E73CE0E41A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5614BC-3341-4C5A-A575-6A2AE82ACD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9A99E5-CEEC-471F-A0C7-633F8BCB02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3D47BE-3282-4A88-BD6E-5F546E60F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A248F7-0DD2-4564-9B56-EAAE057AC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4AB3AC-D873-4A01-ADE8-90BF18637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146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10BBA-0B19-4BAC-9BEE-7F30CB7E5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475A51-4D8D-4C52-98E3-A92C934CE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F5B293-0345-4692-80F8-605A6F62A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0CC863-72E6-4E79-923C-3141C1F29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172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6C6FC5-9AC8-4AF3-936B-895F1AFB7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4BEAA7-FD9D-4583-8149-3163D49FD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D34D04-B614-4FD6-A8B3-53EC17D66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246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8D479-6849-4CBE-BD99-9702E0012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91765-F4A3-4937-A4F1-06CF2C986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CC372D-30C8-4B4C-AAF8-11328D4959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B73F9C-FFD5-4E9C-A78C-558268034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8281FE-EA84-46D8-9827-9E931C3B0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436570-FDD1-4B2A-AC09-BAACCBCC0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110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8C354-2ED1-4B8C-AA1C-31092D920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3D150C-4CEA-46A3-9835-432AED0817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C8C897-F1BA-4D32-A223-1C03188851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E7CB4-A88C-4342-9A98-E573A3E01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A40D74-97A3-43FF-9005-3D9743C81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2A736-987A-4200-80FD-4F0B4249B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636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1C82A-E44A-4D6C-822A-FD41EB16E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B76CBA-8D1F-4697-BC61-42A09810B1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A3D139-0578-44D4-BE35-F460AF5FE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82152-45F8-4A0A-9303-6086B8178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76956-3BC5-4A3E-8B00-D366AA0A2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668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4E653D-2873-43CA-A1EA-59D121EC35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76CC73-B96C-40D3-B518-381D6A2D71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B06DF-BCDE-4014-B074-969AC4DAD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C0190-FDB4-4215-9A9C-38BF3F93E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A7D7E-D84E-4C01-92A9-11359557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29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EFFF3A-ACAD-4AB0-91CC-202ED2A50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523845-E797-4CA9-9670-522BBD681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A14DC1-A689-493B-B182-C5E2EC605E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2F927-7E5C-4D54-BF26-FC08F90748C3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0400A8-0E14-4364-BAA8-8332C95B5A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51976B-1722-4BF7-9143-9EEF0EA1C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4199C-CE41-42FB-95A5-6FEDF1C167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539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6">
            <a:extLst>
              <a:ext uri="{FF2B5EF4-FFF2-40B4-BE49-F238E27FC236}">
                <a16:creationId xmlns:a16="http://schemas.microsoft.com/office/drawing/2014/main" id="{02D44074-0B69-4F0C-A7B3-5645CE40D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rgbClr val="4557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D383419-18DB-4AA4-B8CC-36320987B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622" t="9005" r="34725" b="10545"/>
          <a:stretch/>
        </p:blipFill>
        <p:spPr>
          <a:xfrm>
            <a:off x="635000" y="647700"/>
            <a:ext cx="2654300" cy="3822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BA72A2C-64F2-494C-97A8-63C8282A76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2800" y="647700"/>
            <a:ext cx="1638300" cy="20701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43FB7B-062E-47C9-BB20-C25248A07D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2800" y="2781300"/>
            <a:ext cx="1638300" cy="1676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B15846-D27B-41C3-83EB-D98B8B71D4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000" y="4533900"/>
            <a:ext cx="2082800" cy="1638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3FA14D-8C4B-4466-B184-4FF9470A19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81300" y="4533900"/>
            <a:ext cx="2209800" cy="1638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40293E-C9DB-4A99-846E-82EFA44ABB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67300" y="647700"/>
            <a:ext cx="2120900" cy="2489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528CD9-8220-4547-BE06-5B17D7CCD1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67300" y="3213100"/>
            <a:ext cx="2120900" cy="29591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52CC6E1-BA4A-4518-802D-9F76BD450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399" y="640081"/>
            <a:ext cx="3733801" cy="5574452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Y8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Remote Learning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b="1" dirty="0">
                <a:solidFill>
                  <a:srgbClr val="FFFFFF"/>
                </a:solidFill>
                <a:latin typeface="+mn-lt"/>
              </a:rPr>
              <a:t>In A Different Way</a:t>
            </a:r>
          </a:p>
        </p:txBody>
      </p:sp>
      <p:pic>
        <p:nvPicPr>
          <p:cNvPr id="1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4A012B-2DDA-4AAE-BCF5-E86F759A81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29794" y="318933"/>
            <a:ext cx="1903762" cy="1903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840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62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e0ad4227188d2c0aff24166f6b86fa4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1696e389666fd9c6f917703528f3387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1E20479-B1DF-44C7-874E-EAF412016C92}"/>
</file>

<file path=customXml/itemProps2.xml><?xml version="1.0" encoding="utf-8"?>
<ds:datastoreItem xmlns:ds="http://schemas.openxmlformats.org/officeDocument/2006/customXml" ds:itemID="{6109C394-5B5B-480B-AEC3-943D499A5181}"/>
</file>

<file path=customXml/itemProps3.xml><?xml version="1.0" encoding="utf-8"?>
<ds:datastoreItem xmlns:ds="http://schemas.openxmlformats.org/officeDocument/2006/customXml" ds:itemID="{5B2D6B04-109D-4BCC-9C49-0F7992ED1EAC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Y8 Remote Learning In A Different Way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Y8 Remote Learning In A Different Way</dc:title>
  <dc:creator>E Garner</dc:creator>
  <cp:lastModifiedBy>E Garner</cp:lastModifiedBy>
  <cp:revision>2</cp:revision>
  <dcterms:created xsi:type="dcterms:W3CDTF">2020-12-14T20:14:34Z</dcterms:created>
  <dcterms:modified xsi:type="dcterms:W3CDTF">2020-12-14T20:22:11Z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