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diagrams/data1.xml" ContentType="application/vnd.openxmlformats-officedocument.drawingml.diagramData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diagrams/colors1.xml" ContentType="application/vnd.openxmlformats-officedocument.drawingml.diagramColors+xml"/>
  <Override PartName="/ppt/diagrams/layout1.xml" ContentType="application/vnd.openxmlformats-officedocument.drawingml.diagramLayout+xml"/>
  <Override PartName="/ppt/diagrams/drawing1.xml" ContentType="application/vnd.ms-office.drawingml.diagramDrawing+xml"/>
  <Override PartName="/ppt/diagrams/quickStyle1.xml" ContentType="application/vnd.openxmlformats-officedocument.drawingml.diagramStyl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59" r:id="rId4"/>
    <p:sldId id="280" r:id="rId5"/>
    <p:sldId id="279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84" y="1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13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openxmlformats.org/officeDocument/2006/relationships/customXml" Target="../customXml/item2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ustomXml" Target="../customXml/item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CB96756-54F8-4211-973F-1F0B42D6CE56}" type="doc">
      <dgm:prSet loTypeId="urn:microsoft.com/office/officeart/2005/8/layout/defaul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F59C037A-776D-4D3A-B194-8CEC7E8ACB86}" type="pres">
      <dgm:prSet presAssocID="{DCB96756-54F8-4211-973F-1F0B42D6CE56}" presName="diagram" presStyleCnt="0">
        <dgm:presLayoutVars>
          <dgm:dir/>
          <dgm:resizeHandles val="exact"/>
        </dgm:presLayoutVars>
      </dgm:prSet>
      <dgm:spPr/>
    </dgm:pt>
  </dgm:ptLst>
  <dgm:cxnLst>
    <dgm:cxn modelId="{BEA8A2A0-71E2-4CD1-A3AA-DF52C21BAA41}" type="presOf" srcId="{DCB96756-54F8-4211-973F-1F0B42D6CE56}" destId="{F59C037A-776D-4D3A-B194-8CEC7E8ACB86}" srcOrd="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4AB467-F2D2-4409-BCF5-B1DDD799386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98CCB66-0B28-422C-BD67-4584AF178E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1944C9-368D-44EF-AD9E-EF08EB7234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3822C-913F-4FBF-B1C3-98AD81B815D1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2CFF68-96EC-439D-BE66-71A8E027A6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27CAE0-6B67-4541-8330-A1986942DE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33F4C-5799-4CB4-9D14-111A024DF5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84228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315BF-E9FA-4F21-825B-183FE06B4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37D2DA-D584-485E-B795-64DD2D3C37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4DA97E-1BA3-4864-A3F7-06565ABF91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3822C-913F-4FBF-B1C3-98AD81B815D1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99FD17-1072-4A25-900B-DAEACA42BE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63D11E-63B5-41AE-9746-D2A66134B8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33F4C-5799-4CB4-9D14-111A024DF5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44625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6E39E2-AD19-4CDD-A454-6B1A4F6478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C14A5F-040B-4B31-BB05-02E71F5ED6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7BCC79-2EDA-4BDD-A525-B72CA2CA62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3822C-913F-4FBF-B1C3-98AD81B815D1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3E1AFF-47BB-4CAF-A1B3-4E955362EF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C45B54-5634-46BD-9D23-E35C318BBF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33F4C-5799-4CB4-9D14-111A024DF5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27430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A64B42-277B-45EA-B1FB-EB4A05F318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A1F11E-5C0E-4762-982E-A3B69D51156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0B6F059-09C0-4548-9635-067A677368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84CF61B-B40C-42F5-9E9C-B1D08A8FAE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3822C-913F-4FBF-B1C3-98AD81B815D1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3E8ECA3-F543-4192-8E66-8FD2E6267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AE01552-245C-4ED6-8C06-930F9E848E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33F4C-5799-4CB4-9D14-111A024DF5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99550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BD5A09-5AAF-4E37-97E0-92F43BA986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185265A-EC49-4EB0-8BB1-99C8847A9D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5CFE490-C8A6-4541-A9B2-7BC935DFC5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77610D0-F581-4419-A009-984C3025AFF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FC81951-EAE2-45DF-ADD4-AD570E2D490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309B90A-5602-4918-8F94-C8FE3A7E19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3822C-913F-4FBF-B1C3-98AD81B815D1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CE21E72-FA39-4ED7-88E1-67552C1388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36EFB3C-4286-43B9-BA62-05E8EB1872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33F4C-5799-4CB4-9D14-111A024DF5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55178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199A0F-3CA6-46BB-9DD6-DAA0DC1F56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7C290A-1228-4FF4-AC5C-A977DDE382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3822C-913F-4FBF-B1C3-98AD81B815D1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EC8A644-EF00-4689-B1AB-1E2D039D7D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275401D-CB14-4BA9-A80F-C1256A0DB7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33F4C-5799-4CB4-9D14-111A024DF5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85671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14C2661-2558-4CD6-BB94-18D8AAD049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3822C-913F-4FBF-B1C3-98AD81B815D1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5D0C02D-79E2-4629-A108-ADC3004CEB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4FA893B-6DC9-4581-BC4D-C3BC02EEEA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33F4C-5799-4CB4-9D14-111A024DF5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61486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3D376F-43D5-466A-9981-4631901E74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187DD3-6D39-423D-9A58-0A6DD71E15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22CB410-B6A5-4D18-A8BA-D2C05EA968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8657B36-9F3E-410E-A4B5-E71A67BE3C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3822C-913F-4FBF-B1C3-98AD81B815D1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7F3BF8-288B-4153-8781-0BF1B7E864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39A0554-0D2B-49A1-9096-B3743B4010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33F4C-5799-4CB4-9D14-111A024DF5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78007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985676-3A53-49B9-B312-BD24D11DB3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7754AF5-DB9F-44E7-8B7A-14F14663EF0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D9E3299-822B-4DB2-92F7-45320984E0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73D03DA-E559-417F-ACD8-4C8B2A10BE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3822C-913F-4FBF-B1C3-98AD81B815D1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786EBB8-41FF-46F0-8B07-3521247B93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E50AD5-2DBE-481E-A2B4-0913088C3D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33F4C-5799-4CB4-9D14-111A024DF5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5134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BF72D3-BCC5-440E-B7F6-7C8B1BD6E4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DDD0D15-6E7C-42C2-9ED6-48CFDAD773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82485B-5097-42C3-91A9-E6B9EC8A57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3822C-913F-4FBF-B1C3-98AD81B815D1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957C7F-55F9-4A56-96E6-FEDF7E4CA0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F91CF7-13D9-4595-9E0B-C8E37F96A8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33F4C-5799-4CB4-9D14-111A024DF5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58761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DE45813-7BF9-48F6-9299-8F80DE9D1AE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6963970-31FF-4B13-AC6A-58BCB91324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FB6E81-EF24-4AE9-B91F-CF84D5BAD4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3822C-913F-4FBF-B1C3-98AD81B815D1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F2199D-C1C3-4FFD-BB69-E1FE778022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7E717A-5C10-4AE0-9F5F-810C8DF4B5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33F4C-5799-4CB4-9D14-111A024DF5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12286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792F3AE-E704-4410-BBAB-6C930A9085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6F26F8-F556-4C9F-8BA3-455022C124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C0DA6E-5FA0-4AF2-AF6D-B18BFE65053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33822C-913F-4FBF-B1C3-98AD81B815D1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004A57-40C2-4786-96B3-27010B7EF60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3AB338-2C8B-43BD-A0F4-3E85B48BF40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633F4C-5799-4CB4-9D14-111A024DF5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33227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svg"/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35BE3F-2F0F-44FC-8BD9-B142C79BA5A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Year 9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CB533B2-C5C9-46D4-9817-CCE065CCFC0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Remote learning Term 5</a:t>
            </a:r>
          </a:p>
          <a:p>
            <a:r>
              <a:rPr lang="en-GB"/>
              <a:t>Week 6</a:t>
            </a:r>
          </a:p>
        </p:txBody>
      </p:sp>
    </p:spTree>
    <p:extLst>
      <p:ext uri="{BB962C8B-B14F-4D97-AF65-F5344CB8AC3E}">
        <p14:creationId xmlns:p14="http://schemas.microsoft.com/office/powerpoint/2010/main" val="4483605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88294908-8B00-4F58-BBBA-20F71A40AA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4364C879-1404-4203-8E9D-CC5DE0A621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82782" y="-1386168"/>
            <a:ext cx="2424873" cy="3611191"/>
          </a:xfrm>
          <a:custGeom>
            <a:avLst/>
            <a:gdLst>
              <a:gd name="connsiteX0" fmla="*/ 0 w 2424873"/>
              <a:gd name="connsiteY0" fmla="*/ 2424874 h 3611191"/>
              <a:gd name="connsiteX1" fmla="*/ 2424873 w 2424873"/>
              <a:gd name="connsiteY1" fmla="*/ 0 h 3611191"/>
              <a:gd name="connsiteX2" fmla="*/ 2424873 w 2424873"/>
              <a:gd name="connsiteY2" fmla="*/ 3611191 h 3611191"/>
              <a:gd name="connsiteX3" fmla="*/ 1186317 w 2424873"/>
              <a:gd name="connsiteY3" fmla="*/ 3611191 h 3611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24873" h="3611191">
                <a:moveTo>
                  <a:pt x="0" y="2424874"/>
                </a:moveTo>
                <a:lnTo>
                  <a:pt x="2424873" y="0"/>
                </a:lnTo>
                <a:lnTo>
                  <a:pt x="2424873" y="3611191"/>
                </a:lnTo>
                <a:lnTo>
                  <a:pt x="1186317" y="3611191"/>
                </a:lnTo>
                <a:close/>
              </a:path>
            </a:pathLst>
          </a:custGeom>
          <a:solidFill>
            <a:schemeClr val="accent4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4617302-4B0D-4351-A6BB-6F0930D943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571000" y="-338582"/>
            <a:ext cx="1635955" cy="1635955"/>
          </a:xfrm>
          <a:custGeom>
            <a:avLst/>
            <a:gdLst>
              <a:gd name="connsiteX0" fmla="*/ 0 w 1635955"/>
              <a:gd name="connsiteY0" fmla="*/ 957987 h 1635955"/>
              <a:gd name="connsiteX1" fmla="*/ 957987 w 1635955"/>
              <a:gd name="connsiteY1" fmla="*/ 0 h 1635955"/>
              <a:gd name="connsiteX2" fmla="*/ 1635955 w 1635955"/>
              <a:gd name="connsiteY2" fmla="*/ 0 h 1635955"/>
              <a:gd name="connsiteX3" fmla="*/ 1635955 w 1635955"/>
              <a:gd name="connsiteY3" fmla="*/ 1635955 h 1635955"/>
              <a:gd name="connsiteX4" fmla="*/ 0 w 1635955"/>
              <a:gd name="connsiteY4" fmla="*/ 1635955 h 16359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35955" h="1635955">
                <a:moveTo>
                  <a:pt x="0" y="957987"/>
                </a:moveTo>
                <a:lnTo>
                  <a:pt x="957987" y="0"/>
                </a:lnTo>
                <a:lnTo>
                  <a:pt x="1635955" y="0"/>
                </a:lnTo>
                <a:lnTo>
                  <a:pt x="1635955" y="1635955"/>
                </a:lnTo>
                <a:lnTo>
                  <a:pt x="0" y="1635955"/>
                </a:lnTo>
                <a:close/>
              </a:path>
            </a:pathLst>
          </a:custGeom>
          <a:solidFill>
            <a:schemeClr val="accent4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DA2C7802-C2E0-4218-8F89-8DD7CCD2CD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9627985" y="-6588"/>
            <a:ext cx="4059393" cy="2548110"/>
          </a:xfrm>
          <a:custGeom>
            <a:avLst/>
            <a:gdLst>
              <a:gd name="connsiteX0" fmla="*/ 0 w 4059393"/>
              <a:gd name="connsiteY0" fmla="*/ 1511282 h 2548110"/>
              <a:gd name="connsiteX1" fmla="*/ 1511282 w 4059393"/>
              <a:gd name="connsiteY1" fmla="*/ 0 h 2548110"/>
              <a:gd name="connsiteX2" fmla="*/ 4059393 w 4059393"/>
              <a:gd name="connsiteY2" fmla="*/ 2548110 h 2548110"/>
              <a:gd name="connsiteX3" fmla="*/ 0 w 4059393"/>
              <a:gd name="connsiteY3" fmla="*/ 2548110 h 2548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59393" h="2548110">
                <a:moveTo>
                  <a:pt x="0" y="1511282"/>
                </a:moveTo>
                <a:lnTo>
                  <a:pt x="1511282" y="0"/>
                </a:lnTo>
                <a:lnTo>
                  <a:pt x="4059393" y="2548110"/>
                </a:lnTo>
                <a:lnTo>
                  <a:pt x="0" y="254811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6D7111A-21E5-4EE9-8A78-10E5530F01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0262924" y="1465780"/>
            <a:ext cx="1185708" cy="118570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A3969E80-A77B-49FC-9122-D89AFD5EE1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-29557" y="5198743"/>
            <a:ext cx="2444907" cy="2366116"/>
          </a:xfrm>
          <a:custGeom>
            <a:avLst/>
            <a:gdLst>
              <a:gd name="connsiteX0" fmla="*/ 0 w 2203753"/>
              <a:gd name="connsiteY0" fmla="*/ 0 h 2132734"/>
              <a:gd name="connsiteX1" fmla="*/ 2203753 w 2203753"/>
              <a:gd name="connsiteY1" fmla="*/ 0 h 2132734"/>
              <a:gd name="connsiteX2" fmla="*/ 2203753 w 2203753"/>
              <a:gd name="connsiteY2" fmla="*/ 576461 h 2132734"/>
              <a:gd name="connsiteX3" fmla="*/ 647480 w 2203753"/>
              <a:gd name="connsiteY3" fmla="*/ 2132734 h 2132734"/>
              <a:gd name="connsiteX4" fmla="*/ 0 w 2203753"/>
              <a:gd name="connsiteY4" fmla="*/ 1485255 h 21327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03753" h="2132734">
                <a:moveTo>
                  <a:pt x="0" y="0"/>
                </a:moveTo>
                <a:lnTo>
                  <a:pt x="2203753" y="0"/>
                </a:lnTo>
                <a:lnTo>
                  <a:pt x="2203753" y="576461"/>
                </a:lnTo>
                <a:lnTo>
                  <a:pt x="647480" y="2132734"/>
                </a:lnTo>
                <a:lnTo>
                  <a:pt x="0" y="1485255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849CA57-76BD-4CF2-80BA-D7A46A01B7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769787" y="5439893"/>
            <a:ext cx="928467" cy="928467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35E9085E-E730-4768-83D4-6CB7E98971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3401311" y="734311"/>
            <a:ext cx="5389379" cy="5389379"/>
          </a:xfrm>
          <a:custGeom>
            <a:avLst/>
            <a:gdLst>
              <a:gd name="connsiteX0" fmla="*/ 0 w 5389379"/>
              <a:gd name="connsiteY0" fmla="*/ 540040 h 5389379"/>
              <a:gd name="connsiteX1" fmla="*/ 540040 w 5389379"/>
              <a:gd name="connsiteY1" fmla="*/ 0 h 5389379"/>
              <a:gd name="connsiteX2" fmla="*/ 5389379 w 5389379"/>
              <a:gd name="connsiteY2" fmla="*/ 0 h 5389379"/>
              <a:gd name="connsiteX3" fmla="*/ 5389379 w 5389379"/>
              <a:gd name="connsiteY3" fmla="*/ 4838655 h 5389379"/>
              <a:gd name="connsiteX4" fmla="*/ 4838655 w 5389379"/>
              <a:gd name="connsiteY4" fmla="*/ 5389379 h 5389379"/>
              <a:gd name="connsiteX5" fmla="*/ 0 w 5389379"/>
              <a:gd name="connsiteY5" fmla="*/ 5389379 h 5389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389379" h="5389379">
                <a:moveTo>
                  <a:pt x="0" y="540040"/>
                </a:moveTo>
                <a:lnTo>
                  <a:pt x="540040" y="0"/>
                </a:lnTo>
                <a:lnTo>
                  <a:pt x="5389379" y="0"/>
                </a:lnTo>
                <a:lnTo>
                  <a:pt x="5389379" y="4838655"/>
                </a:lnTo>
                <a:lnTo>
                  <a:pt x="4838655" y="5389379"/>
                </a:lnTo>
                <a:lnTo>
                  <a:pt x="0" y="538937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973272FE-A474-4CAE-8CA2-BCC8B476C3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2700283" y="33283"/>
            <a:ext cx="6791435" cy="6791435"/>
          </a:xfrm>
          <a:custGeom>
            <a:avLst/>
            <a:gdLst>
              <a:gd name="connsiteX0" fmla="*/ 1860938 w 6791435"/>
              <a:gd name="connsiteY0" fmla="*/ 81158 h 6791435"/>
              <a:gd name="connsiteX1" fmla="*/ 1942096 w 6791435"/>
              <a:gd name="connsiteY1" fmla="*/ 0 h 6791435"/>
              <a:gd name="connsiteX2" fmla="*/ 6791435 w 6791435"/>
              <a:gd name="connsiteY2" fmla="*/ 0 h 6791435"/>
              <a:gd name="connsiteX3" fmla="*/ 6791435 w 6791435"/>
              <a:gd name="connsiteY3" fmla="*/ 4838655 h 6791435"/>
              <a:gd name="connsiteX4" fmla="*/ 6710277 w 6791435"/>
              <a:gd name="connsiteY4" fmla="*/ 4919813 h 6791435"/>
              <a:gd name="connsiteX5" fmla="*/ 6710277 w 6791435"/>
              <a:gd name="connsiteY5" fmla="*/ 81158 h 6791435"/>
              <a:gd name="connsiteX6" fmla="*/ 0 w 6791435"/>
              <a:gd name="connsiteY6" fmla="*/ 1942096 h 6791435"/>
              <a:gd name="connsiteX7" fmla="*/ 81158 w 6791435"/>
              <a:gd name="connsiteY7" fmla="*/ 1860938 h 6791435"/>
              <a:gd name="connsiteX8" fmla="*/ 81158 w 6791435"/>
              <a:gd name="connsiteY8" fmla="*/ 6710277 h 6791435"/>
              <a:gd name="connsiteX9" fmla="*/ 4919813 w 6791435"/>
              <a:gd name="connsiteY9" fmla="*/ 6710277 h 6791435"/>
              <a:gd name="connsiteX10" fmla="*/ 4838655 w 6791435"/>
              <a:gd name="connsiteY10" fmla="*/ 6791435 h 6791435"/>
              <a:gd name="connsiteX11" fmla="*/ 0 w 6791435"/>
              <a:gd name="connsiteY11" fmla="*/ 6791435 h 67914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791435" h="6791435">
                <a:moveTo>
                  <a:pt x="1860938" y="81158"/>
                </a:moveTo>
                <a:lnTo>
                  <a:pt x="1942096" y="0"/>
                </a:lnTo>
                <a:lnTo>
                  <a:pt x="6791435" y="0"/>
                </a:lnTo>
                <a:lnTo>
                  <a:pt x="6791435" y="4838655"/>
                </a:lnTo>
                <a:lnTo>
                  <a:pt x="6710277" y="4919813"/>
                </a:lnTo>
                <a:lnTo>
                  <a:pt x="6710277" y="81158"/>
                </a:lnTo>
                <a:close/>
                <a:moveTo>
                  <a:pt x="0" y="1942096"/>
                </a:moveTo>
                <a:lnTo>
                  <a:pt x="81158" y="1860938"/>
                </a:lnTo>
                <a:lnTo>
                  <a:pt x="81158" y="6710277"/>
                </a:lnTo>
                <a:lnTo>
                  <a:pt x="4919813" y="6710277"/>
                </a:lnTo>
                <a:lnTo>
                  <a:pt x="4838655" y="6791435"/>
                </a:lnTo>
                <a:lnTo>
                  <a:pt x="0" y="6791435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BB395B-1EA9-4419-84B3-40628EF6CC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729398" y="3332480"/>
            <a:ext cx="4796247" cy="2328295"/>
          </a:xfrm>
          <a:noFill/>
        </p:spPr>
        <p:txBody>
          <a:bodyPr>
            <a:normAutofit fontScale="92500" lnSpcReduction="20000"/>
          </a:bodyPr>
          <a:lstStyle/>
          <a:p>
            <a:r>
              <a:rPr lang="en-US" sz="2000" b="1" u="sng" dirty="0">
                <a:solidFill>
                  <a:srgbClr val="080808"/>
                </a:solidFill>
              </a:rPr>
              <a:t>Presenting the final pitch to the class.</a:t>
            </a:r>
          </a:p>
          <a:p>
            <a:r>
              <a:rPr lang="en-US" sz="2000" dirty="0">
                <a:solidFill>
                  <a:srgbClr val="080808"/>
                </a:solidFill>
              </a:rPr>
              <a:t>To apply your understanding of Verbatim theatre and the process of production to the development of a presentation. </a:t>
            </a:r>
          </a:p>
          <a:p>
            <a:r>
              <a:rPr lang="en-US" sz="2000" dirty="0">
                <a:solidFill>
                  <a:srgbClr val="080808"/>
                </a:solidFill>
              </a:rPr>
              <a:t>To demonstrate effective performance skills in the presentation of your production pitch. </a:t>
            </a:r>
          </a:p>
          <a:p>
            <a:r>
              <a:rPr lang="en-US" sz="2000" dirty="0">
                <a:solidFill>
                  <a:srgbClr val="080808"/>
                </a:solidFill>
              </a:rPr>
              <a:t>Key vocabulary – Presence, posture, projection, eye contact, persuasive. </a:t>
            </a:r>
            <a:endParaRPr lang="en-GB" sz="2000" dirty="0">
              <a:solidFill>
                <a:srgbClr val="080808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F8E4C50-DCA3-4E91-8D99-D4F43A4FA9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04642" y="2353642"/>
            <a:ext cx="5782716" cy="895728"/>
          </a:xfrm>
          <a:noFill/>
        </p:spPr>
        <p:txBody>
          <a:bodyPr anchor="ctr">
            <a:normAutofit fontScale="90000"/>
          </a:bodyPr>
          <a:lstStyle/>
          <a:p>
            <a:r>
              <a:rPr lang="en-GB" sz="3600" dirty="0">
                <a:solidFill>
                  <a:srgbClr val="080808"/>
                </a:solidFill>
              </a:rPr>
              <a:t>Presenting Your Production Ideas</a:t>
            </a:r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E07981EA-05A6-437C-88D7-B377B92B03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9629823" y="5457591"/>
            <a:ext cx="2231794" cy="2568811"/>
          </a:xfrm>
          <a:custGeom>
            <a:avLst/>
            <a:gdLst>
              <a:gd name="connsiteX0" fmla="*/ 0 w 2940086"/>
              <a:gd name="connsiteY0" fmla="*/ 0 h 3384061"/>
              <a:gd name="connsiteX1" fmla="*/ 2496112 w 2940086"/>
              <a:gd name="connsiteY1" fmla="*/ 0 h 3384061"/>
              <a:gd name="connsiteX2" fmla="*/ 2940086 w 2940086"/>
              <a:gd name="connsiteY2" fmla="*/ 443975 h 3384061"/>
              <a:gd name="connsiteX3" fmla="*/ 0 w 2940086"/>
              <a:gd name="connsiteY3" fmla="*/ 3384061 h 33840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940086" h="3384061">
                <a:moveTo>
                  <a:pt x="0" y="0"/>
                </a:moveTo>
                <a:lnTo>
                  <a:pt x="2496112" y="0"/>
                </a:lnTo>
                <a:lnTo>
                  <a:pt x="2940086" y="443975"/>
                </a:lnTo>
                <a:lnTo>
                  <a:pt x="0" y="3384061"/>
                </a:lnTo>
                <a:close/>
              </a:path>
            </a:pathLst>
          </a:custGeom>
          <a:solidFill>
            <a:schemeClr val="accent4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15E3C750-986E-4769-B1AE-49289FBEE7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9720059" y="5243545"/>
            <a:ext cx="959985" cy="959985"/>
          </a:xfrm>
          <a:prstGeom prst="rect">
            <a:avLst/>
          </a:prstGeom>
          <a:solidFill>
            <a:schemeClr val="accent4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F4001CC-A3BC-40F9-A429-352112F5E424}"/>
              </a:ext>
            </a:extLst>
          </p:cNvPr>
          <p:cNvSpPr txBox="1"/>
          <p:nvPr/>
        </p:nvSpPr>
        <p:spPr>
          <a:xfrm>
            <a:off x="241205" y="234761"/>
            <a:ext cx="9909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Lesson 6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641979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9F81CC-6C7C-40C2-AE02-93D2190363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Presenting the Pitch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4E0416-3351-4078-970C-FB7C7C0AB7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You should aim to make this as engaging and persuasive as you can. </a:t>
            </a:r>
          </a:p>
          <a:p>
            <a:pPr marL="0" indent="0" algn="ctr">
              <a:buNone/>
            </a:pPr>
            <a:r>
              <a:rPr lang="en-US" b="1" u="sng" dirty="0"/>
              <a:t>You will be marked on three areas for this project.</a:t>
            </a:r>
          </a:p>
          <a:p>
            <a:pPr marL="0" indent="0">
              <a:buNone/>
            </a:pPr>
            <a:r>
              <a:rPr lang="en-US" b="1" dirty="0"/>
              <a:t>Creating</a:t>
            </a:r>
            <a:r>
              <a:rPr lang="en-US" dirty="0"/>
              <a:t> – How well you worked in your group during the project and your role in the project</a:t>
            </a:r>
          </a:p>
          <a:p>
            <a:pPr marL="0" indent="0">
              <a:buNone/>
            </a:pPr>
            <a:r>
              <a:rPr lang="en-US" b="1" dirty="0"/>
              <a:t>Performing</a:t>
            </a:r>
            <a:r>
              <a:rPr lang="en-US" dirty="0"/>
              <a:t> – your presentation skills in the pitch</a:t>
            </a:r>
          </a:p>
          <a:p>
            <a:pPr marL="0" indent="0">
              <a:buNone/>
            </a:pPr>
            <a:r>
              <a:rPr lang="en-US" b="1" dirty="0"/>
              <a:t>Responding </a:t>
            </a:r>
            <a:r>
              <a:rPr lang="en-US" dirty="0"/>
              <a:t>– the quality of work in your written work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712863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1B8AAE-437D-429B-9007-61296FC8EB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to submit?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0250F9-51B9-4CBC-9904-C1DA88A991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 power-point of your pitch </a:t>
            </a:r>
          </a:p>
          <a:p>
            <a:r>
              <a:rPr lang="en-GB" dirty="0"/>
              <a:t>A recorded voice or presented power-point presentation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447ED07-3C51-4914-BB11-55ACF40E8B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65348" y="3279983"/>
            <a:ext cx="2892996" cy="2896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8801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6385" y="841248"/>
            <a:ext cx="3515244" cy="5340097"/>
          </a:xfrm>
        </p:spPr>
        <p:txBody>
          <a:bodyPr anchor="ctr">
            <a:normAutofit fontScale="90000"/>
          </a:bodyPr>
          <a:lstStyle/>
          <a:p>
            <a:r>
              <a:rPr lang="en-GB" sz="4800" dirty="0"/>
              <a:t>Email your completed work to your Drama Teacher </a:t>
            </a:r>
            <a:br>
              <a:rPr lang="en-GB" sz="4800" dirty="0"/>
            </a:br>
            <a:r>
              <a:rPr lang="en-GB" sz="4800" dirty="0"/>
              <a:t>Mrs Lake </a:t>
            </a:r>
            <a:br>
              <a:rPr lang="en-GB" sz="4800" dirty="0"/>
            </a:br>
            <a:r>
              <a:rPr lang="en-GB" sz="4800" dirty="0"/>
              <a:t>Mrs Hawkins</a:t>
            </a:r>
            <a:br>
              <a:rPr lang="en-GB" sz="4800" dirty="0"/>
            </a:br>
            <a:endParaRPr lang="en-GB" sz="4800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8D118CF-9D18-4376-8289-3B8331547118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985886" y="231006"/>
          <a:ext cx="6367913" cy="64056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Graphic 3" descr="Email with solid fill">
            <a:extLst>
              <a:ext uri="{FF2B5EF4-FFF2-40B4-BE49-F238E27FC236}">
                <a16:creationId xmlns:a16="http://schemas.microsoft.com/office/drawing/2014/main" id="{E2C85775-D206-44C3-B59E-4EFD2B52A51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301764" y="1214754"/>
            <a:ext cx="4428492" cy="4428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8352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2" ma:contentTypeDescription="Create a new document." ma:contentTypeScope="" ma:versionID="1b5e44304d65e832b9995576f10b1ac0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3ba6c0e8dfeb631854228f8110e6129a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45ACD78-C892-4177-9F0C-F8095E53B00F}"/>
</file>

<file path=customXml/itemProps2.xml><?xml version="1.0" encoding="utf-8"?>
<ds:datastoreItem xmlns:ds="http://schemas.openxmlformats.org/officeDocument/2006/customXml" ds:itemID="{F6DA81CB-40EA-47CC-8231-45034FB5C764}"/>
</file>

<file path=customXml/itemProps3.xml><?xml version="1.0" encoding="utf-8"?>
<ds:datastoreItem xmlns:ds="http://schemas.openxmlformats.org/officeDocument/2006/customXml" ds:itemID="{BA6BB386-44E8-475E-993A-41745270BC41}"/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163</Words>
  <Application>Microsoft Office PowerPoint</Application>
  <PresentationFormat>Widescreen</PresentationFormat>
  <Paragraphs>19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Year 9</vt:lpstr>
      <vt:lpstr>Presenting Your Production Ideas</vt:lpstr>
      <vt:lpstr>Presenting the Pitch</vt:lpstr>
      <vt:lpstr>What to submit?</vt:lpstr>
      <vt:lpstr>Email your completed work to your Drama Teacher  Mrs Lake  Mrs Hawkins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9</dc:title>
  <dc:creator>P Hawkins</dc:creator>
  <cp:lastModifiedBy>P Hawkins</cp:lastModifiedBy>
  <cp:revision>1</cp:revision>
  <dcterms:created xsi:type="dcterms:W3CDTF">2021-03-29T12:31:06Z</dcterms:created>
  <dcterms:modified xsi:type="dcterms:W3CDTF">2021-03-29T12:35:01Z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