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diagrams/data4.xml" ContentType="application/vnd.openxmlformats-officedocument.drawingml.diagramData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diagrams/data2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3.xml" ContentType="application/vnd.openxmlformats-officedocument.drawingml.diagramData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diagrams/quickStyle5.xml" ContentType="application/vnd.openxmlformats-officedocument.drawingml.diagramStyl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colors5.xml" ContentType="application/vnd.openxmlformats-officedocument.drawingml.diagramColors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5.xml" ContentType="application/vnd.ms-office.drawingml.diagramDrawing+xml"/>
  <Override PartName="/ppt/diagrams/quickStyle2.xml" ContentType="application/vnd.openxmlformats-officedocument.drawingml.diagramStyle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94" r:id="rId4"/>
    <p:sldId id="295" r:id="rId5"/>
    <p:sldId id="296" r:id="rId6"/>
    <p:sldId id="306" r:id="rId7"/>
    <p:sldId id="297" r:id="rId8"/>
    <p:sldId id="298" r:id="rId9"/>
    <p:sldId id="299" r:id="rId10"/>
    <p:sldId id="300" r:id="rId11"/>
    <p:sldId id="260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578264-C0E2-41FB-8DD8-9C52E04C0F32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EE09186-A758-44DB-A986-323457379D21}">
      <dgm:prSet/>
      <dgm:spPr/>
      <dgm:t>
        <a:bodyPr/>
        <a:lstStyle/>
        <a:p>
          <a:r>
            <a:rPr lang="en-GB" i="1" dirty="0"/>
            <a:t>To devise a piece of theatre using song lyrics as a stimulus</a:t>
          </a:r>
          <a:endParaRPr lang="en-US" dirty="0"/>
        </a:p>
      </dgm:t>
    </dgm:pt>
    <dgm:pt modelId="{76A0C82E-8F00-4F24-A00D-964FD7138C59}" type="parTrans" cxnId="{85E091CF-7064-4A5A-84AA-781BFCEF5DF5}">
      <dgm:prSet/>
      <dgm:spPr/>
      <dgm:t>
        <a:bodyPr/>
        <a:lstStyle/>
        <a:p>
          <a:endParaRPr lang="en-US"/>
        </a:p>
      </dgm:t>
    </dgm:pt>
    <dgm:pt modelId="{F236CCB6-7271-4400-B1AD-8358D99AB282}" type="sibTrans" cxnId="{85E091CF-7064-4A5A-84AA-781BFCEF5DF5}">
      <dgm:prSet/>
      <dgm:spPr/>
      <dgm:t>
        <a:bodyPr/>
        <a:lstStyle/>
        <a:p>
          <a:endParaRPr lang="en-US"/>
        </a:p>
      </dgm:t>
    </dgm:pt>
    <dgm:pt modelId="{20B9755B-0DEF-4983-A461-250D93210DF1}" type="pres">
      <dgm:prSet presAssocID="{CA578264-C0E2-41FB-8DD8-9C52E04C0F32}" presName="vert0" presStyleCnt="0">
        <dgm:presLayoutVars>
          <dgm:dir/>
          <dgm:animOne val="branch"/>
          <dgm:animLvl val="lvl"/>
        </dgm:presLayoutVars>
      </dgm:prSet>
      <dgm:spPr/>
    </dgm:pt>
    <dgm:pt modelId="{C2F85CA2-7772-4083-9E72-E53A3A66FF8F}" type="pres">
      <dgm:prSet presAssocID="{4EE09186-A758-44DB-A986-323457379D21}" presName="thickLine" presStyleLbl="alignNode1" presStyleIdx="0" presStyleCnt="1"/>
      <dgm:spPr/>
    </dgm:pt>
    <dgm:pt modelId="{3E16325C-FD2C-4BCD-9D47-5E5EF7DA6FA8}" type="pres">
      <dgm:prSet presAssocID="{4EE09186-A758-44DB-A986-323457379D21}" presName="horz1" presStyleCnt="0"/>
      <dgm:spPr/>
    </dgm:pt>
    <dgm:pt modelId="{132AFE4D-25E8-4DF9-A297-1CCA1E01FF57}" type="pres">
      <dgm:prSet presAssocID="{4EE09186-A758-44DB-A986-323457379D21}" presName="tx1" presStyleLbl="revTx" presStyleIdx="0" presStyleCnt="1"/>
      <dgm:spPr/>
    </dgm:pt>
    <dgm:pt modelId="{45C65D04-FD0F-49DC-8562-F0F462A47403}" type="pres">
      <dgm:prSet presAssocID="{4EE09186-A758-44DB-A986-323457379D21}" presName="vert1" presStyleCnt="0"/>
      <dgm:spPr/>
    </dgm:pt>
  </dgm:ptLst>
  <dgm:cxnLst>
    <dgm:cxn modelId="{8B10D6A3-BB3D-4516-98C1-AD09BBFEBE6F}" type="presOf" srcId="{4EE09186-A758-44DB-A986-323457379D21}" destId="{132AFE4D-25E8-4DF9-A297-1CCA1E01FF57}" srcOrd="0" destOrd="0" presId="urn:microsoft.com/office/officeart/2008/layout/LinedList"/>
    <dgm:cxn modelId="{B9ED05B6-D329-4530-931D-4A63820CBC36}" type="presOf" srcId="{CA578264-C0E2-41FB-8DD8-9C52E04C0F32}" destId="{20B9755B-0DEF-4983-A461-250D93210DF1}" srcOrd="0" destOrd="0" presId="urn:microsoft.com/office/officeart/2008/layout/LinedList"/>
    <dgm:cxn modelId="{85E091CF-7064-4A5A-84AA-781BFCEF5DF5}" srcId="{CA578264-C0E2-41FB-8DD8-9C52E04C0F32}" destId="{4EE09186-A758-44DB-A986-323457379D21}" srcOrd="0" destOrd="0" parTransId="{76A0C82E-8F00-4F24-A00D-964FD7138C59}" sibTransId="{F236CCB6-7271-4400-B1AD-8358D99AB282}"/>
    <dgm:cxn modelId="{3EE76081-F518-498B-8EDE-05433177A413}" type="presParOf" srcId="{20B9755B-0DEF-4983-A461-250D93210DF1}" destId="{C2F85CA2-7772-4083-9E72-E53A3A66FF8F}" srcOrd="0" destOrd="0" presId="urn:microsoft.com/office/officeart/2008/layout/LinedList"/>
    <dgm:cxn modelId="{DD4AF217-E789-40FF-9DB6-51841E58D9E6}" type="presParOf" srcId="{20B9755B-0DEF-4983-A461-250D93210DF1}" destId="{3E16325C-FD2C-4BCD-9D47-5E5EF7DA6FA8}" srcOrd="1" destOrd="0" presId="urn:microsoft.com/office/officeart/2008/layout/LinedList"/>
    <dgm:cxn modelId="{B42CD31C-4164-412B-92E9-880E0FE72798}" type="presParOf" srcId="{3E16325C-FD2C-4BCD-9D47-5E5EF7DA6FA8}" destId="{132AFE4D-25E8-4DF9-A297-1CCA1E01FF57}" srcOrd="0" destOrd="0" presId="urn:microsoft.com/office/officeart/2008/layout/LinedList"/>
    <dgm:cxn modelId="{F7B206CB-CF04-493A-8659-D14DDAFD4CA0}" type="presParOf" srcId="{3E16325C-FD2C-4BCD-9D47-5E5EF7DA6FA8}" destId="{45C65D04-FD0F-49DC-8562-F0F462A4740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D0FB04-2783-4377-A6A2-94CDFDBB6E46}" type="doc">
      <dgm:prSet loTypeId="urn:microsoft.com/office/officeart/2005/8/layout/cycle8" loCatId="cycle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16D960E-C897-420F-8647-B052FC3254BE}">
      <dgm:prSet/>
      <dgm:spPr/>
      <dgm:t>
        <a:bodyPr/>
        <a:lstStyle/>
        <a:p>
          <a:r>
            <a:rPr lang="en-GB" b="1"/>
            <a:t>Who</a:t>
          </a:r>
          <a:r>
            <a:rPr lang="en-GB"/>
            <a:t> – who are your characters?</a:t>
          </a:r>
          <a:endParaRPr lang="en-US"/>
        </a:p>
      </dgm:t>
    </dgm:pt>
    <dgm:pt modelId="{B1D88947-23DB-4A96-8B01-E2E106EA1BEC}" type="parTrans" cxnId="{83375605-DAA3-42C2-A235-0C5186521AAC}">
      <dgm:prSet/>
      <dgm:spPr/>
      <dgm:t>
        <a:bodyPr/>
        <a:lstStyle/>
        <a:p>
          <a:endParaRPr lang="en-US"/>
        </a:p>
      </dgm:t>
    </dgm:pt>
    <dgm:pt modelId="{ABA1C301-A64C-4365-9CF7-B7E4486E70A7}" type="sibTrans" cxnId="{83375605-DAA3-42C2-A235-0C5186521AAC}">
      <dgm:prSet/>
      <dgm:spPr/>
      <dgm:t>
        <a:bodyPr/>
        <a:lstStyle/>
        <a:p>
          <a:endParaRPr lang="en-US"/>
        </a:p>
      </dgm:t>
    </dgm:pt>
    <dgm:pt modelId="{A0753DEB-A5E3-44BC-94A1-01F74877925F}">
      <dgm:prSet/>
      <dgm:spPr/>
      <dgm:t>
        <a:bodyPr/>
        <a:lstStyle/>
        <a:p>
          <a:r>
            <a:rPr lang="en-GB" b="1"/>
            <a:t>What</a:t>
          </a:r>
          <a:r>
            <a:rPr lang="en-GB"/>
            <a:t> – what are they doing?</a:t>
          </a:r>
          <a:endParaRPr lang="en-US"/>
        </a:p>
      </dgm:t>
    </dgm:pt>
    <dgm:pt modelId="{356E1DE0-334F-4FED-A5E1-78C1887D100E}" type="parTrans" cxnId="{F4B64DF6-772A-4C22-A5B8-DF708A9A04C4}">
      <dgm:prSet/>
      <dgm:spPr/>
      <dgm:t>
        <a:bodyPr/>
        <a:lstStyle/>
        <a:p>
          <a:endParaRPr lang="en-US"/>
        </a:p>
      </dgm:t>
    </dgm:pt>
    <dgm:pt modelId="{331F7E84-08BF-4FF3-9323-EFCDC52C04A4}" type="sibTrans" cxnId="{F4B64DF6-772A-4C22-A5B8-DF708A9A04C4}">
      <dgm:prSet/>
      <dgm:spPr/>
      <dgm:t>
        <a:bodyPr/>
        <a:lstStyle/>
        <a:p>
          <a:endParaRPr lang="en-US"/>
        </a:p>
      </dgm:t>
    </dgm:pt>
    <dgm:pt modelId="{F99D44CF-6599-4BA6-A25A-95AADC32919C}">
      <dgm:prSet/>
      <dgm:spPr/>
      <dgm:t>
        <a:bodyPr/>
        <a:lstStyle/>
        <a:p>
          <a:r>
            <a:rPr lang="en-GB" b="1"/>
            <a:t>Where</a:t>
          </a:r>
          <a:r>
            <a:rPr lang="en-GB"/>
            <a:t> – where are they?</a:t>
          </a:r>
          <a:endParaRPr lang="en-US"/>
        </a:p>
      </dgm:t>
    </dgm:pt>
    <dgm:pt modelId="{783E17E1-93FC-4B49-89DA-EA3B6AEB6754}" type="parTrans" cxnId="{7FC198C3-DCD5-4D58-8D55-8524CD6BFE18}">
      <dgm:prSet/>
      <dgm:spPr/>
      <dgm:t>
        <a:bodyPr/>
        <a:lstStyle/>
        <a:p>
          <a:endParaRPr lang="en-US"/>
        </a:p>
      </dgm:t>
    </dgm:pt>
    <dgm:pt modelId="{9DD1C728-D5A9-44C1-BD2E-190721019363}" type="sibTrans" cxnId="{7FC198C3-DCD5-4D58-8D55-8524CD6BFE18}">
      <dgm:prSet/>
      <dgm:spPr/>
      <dgm:t>
        <a:bodyPr/>
        <a:lstStyle/>
        <a:p>
          <a:endParaRPr lang="en-US"/>
        </a:p>
      </dgm:t>
    </dgm:pt>
    <dgm:pt modelId="{A8FB304F-488B-4E93-84E2-3C664B305A25}">
      <dgm:prSet/>
      <dgm:spPr/>
      <dgm:t>
        <a:bodyPr/>
        <a:lstStyle/>
        <a:p>
          <a:r>
            <a:rPr lang="en-GB" b="1"/>
            <a:t>When</a:t>
          </a:r>
          <a:r>
            <a:rPr lang="en-GB"/>
            <a:t> – when they got there and when they are leaving?</a:t>
          </a:r>
          <a:endParaRPr lang="en-US"/>
        </a:p>
      </dgm:t>
    </dgm:pt>
    <dgm:pt modelId="{39547805-7CD6-44BF-BD11-BC3947F9DD4F}" type="parTrans" cxnId="{9E94D635-41FB-4F5A-9FD6-A472896C2AC8}">
      <dgm:prSet/>
      <dgm:spPr/>
      <dgm:t>
        <a:bodyPr/>
        <a:lstStyle/>
        <a:p>
          <a:endParaRPr lang="en-US"/>
        </a:p>
      </dgm:t>
    </dgm:pt>
    <dgm:pt modelId="{8C1FDBB0-626F-4C5C-9385-79EF5EB1D0B8}" type="sibTrans" cxnId="{9E94D635-41FB-4F5A-9FD6-A472896C2AC8}">
      <dgm:prSet/>
      <dgm:spPr/>
      <dgm:t>
        <a:bodyPr/>
        <a:lstStyle/>
        <a:p>
          <a:endParaRPr lang="en-US"/>
        </a:p>
      </dgm:t>
    </dgm:pt>
    <dgm:pt modelId="{612CC396-B088-433D-97DF-A37BFEBFA338}">
      <dgm:prSet/>
      <dgm:spPr/>
      <dgm:t>
        <a:bodyPr/>
        <a:lstStyle/>
        <a:p>
          <a:r>
            <a:rPr lang="en-GB" b="1"/>
            <a:t>Why</a:t>
          </a:r>
          <a:r>
            <a:rPr lang="en-GB"/>
            <a:t> – why are they there?</a:t>
          </a:r>
          <a:endParaRPr lang="en-US"/>
        </a:p>
      </dgm:t>
    </dgm:pt>
    <dgm:pt modelId="{CBC2D0C1-124E-4AEE-ADCB-0D0F5CCC8994}" type="parTrans" cxnId="{8507E5A8-E6C5-441C-8695-2F3B2C791368}">
      <dgm:prSet/>
      <dgm:spPr/>
      <dgm:t>
        <a:bodyPr/>
        <a:lstStyle/>
        <a:p>
          <a:endParaRPr lang="en-US"/>
        </a:p>
      </dgm:t>
    </dgm:pt>
    <dgm:pt modelId="{CCB1D4D6-C614-422B-BCA4-799FD94DE05D}" type="sibTrans" cxnId="{8507E5A8-E6C5-441C-8695-2F3B2C791368}">
      <dgm:prSet/>
      <dgm:spPr/>
      <dgm:t>
        <a:bodyPr/>
        <a:lstStyle/>
        <a:p>
          <a:endParaRPr lang="en-US"/>
        </a:p>
      </dgm:t>
    </dgm:pt>
    <dgm:pt modelId="{7C3A603D-9BE1-4CDB-9F6E-C526CE0EB3F9}" type="pres">
      <dgm:prSet presAssocID="{12D0FB04-2783-4377-A6A2-94CDFDBB6E46}" presName="compositeShape" presStyleCnt="0">
        <dgm:presLayoutVars>
          <dgm:chMax val="7"/>
          <dgm:dir/>
          <dgm:resizeHandles val="exact"/>
        </dgm:presLayoutVars>
      </dgm:prSet>
      <dgm:spPr/>
    </dgm:pt>
    <dgm:pt modelId="{C936BD38-10D4-4E04-AA9A-61D2E1900088}" type="pres">
      <dgm:prSet presAssocID="{12D0FB04-2783-4377-A6A2-94CDFDBB6E46}" presName="wedge1" presStyleLbl="node1" presStyleIdx="0" presStyleCnt="5"/>
      <dgm:spPr/>
    </dgm:pt>
    <dgm:pt modelId="{894551F9-B154-464E-88B1-C998D17ACC36}" type="pres">
      <dgm:prSet presAssocID="{12D0FB04-2783-4377-A6A2-94CDFDBB6E46}" presName="dummy1a" presStyleCnt="0"/>
      <dgm:spPr/>
    </dgm:pt>
    <dgm:pt modelId="{088DDC76-B0C6-474D-8DD9-1C4B0899B848}" type="pres">
      <dgm:prSet presAssocID="{12D0FB04-2783-4377-A6A2-94CDFDBB6E46}" presName="dummy1b" presStyleCnt="0"/>
      <dgm:spPr/>
    </dgm:pt>
    <dgm:pt modelId="{A2F3DE80-AAF3-4932-8B34-61392D18662A}" type="pres">
      <dgm:prSet presAssocID="{12D0FB04-2783-4377-A6A2-94CDFDBB6E46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F6818265-6AF6-46E1-8895-C2853EA76DD1}" type="pres">
      <dgm:prSet presAssocID="{12D0FB04-2783-4377-A6A2-94CDFDBB6E46}" presName="wedge2" presStyleLbl="node1" presStyleIdx="1" presStyleCnt="5"/>
      <dgm:spPr/>
    </dgm:pt>
    <dgm:pt modelId="{FC1430A2-8A07-405C-B207-B7D62E09807D}" type="pres">
      <dgm:prSet presAssocID="{12D0FB04-2783-4377-A6A2-94CDFDBB6E46}" presName="dummy2a" presStyleCnt="0"/>
      <dgm:spPr/>
    </dgm:pt>
    <dgm:pt modelId="{BD74B305-DBB8-4B59-B327-2CF8EA2C170D}" type="pres">
      <dgm:prSet presAssocID="{12D0FB04-2783-4377-A6A2-94CDFDBB6E46}" presName="dummy2b" presStyleCnt="0"/>
      <dgm:spPr/>
    </dgm:pt>
    <dgm:pt modelId="{1E462E4B-394B-4D18-A9FD-71396C7FD833}" type="pres">
      <dgm:prSet presAssocID="{12D0FB04-2783-4377-A6A2-94CDFDBB6E46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84C38644-8D5A-40CD-A269-096C3ADD2E23}" type="pres">
      <dgm:prSet presAssocID="{12D0FB04-2783-4377-A6A2-94CDFDBB6E46}" presName="wedge3" presStyleLbl="node1" presStyleIdx="2" presStyleCnt="5"/>
      <dgm:spPr/>
    </dgm:pt>
    <dgm:pt modelId="{87C97C23-A6A1-4120-9A4C-1B9AC1D10811}" type="pres">
      <dgm:prSet presAssocID="{12D0FB04-2783-4377-A6A2-94CDFDBB6E46}" presName="dummy3a" presStyleCnt="0"/>
      <dgm:spPr/>
    </dgm:pt>
    <dgm:pt modelId="{837445B8-609E-4018-B54B-95CFDA859006}" type="pres">
      <dgm:prSet presAssocID="{12D0FB04-2783-4377-A6A2-94CDFDBB6E46}" presName="dummy3b" presStyleCnt="0"/>
      <dgm:spPr/>
    </dgm:pt>
    <dgm:pt modelId="{B820EB0C-0A7B-49BE-A2BB-CA04D1C4B8ED}" type="pres">
      <dgm:prSet presAssocID="{12D0FB04-2783-4377-A6A2-94CDFDBB6E46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879B972A-3893-431C-841A-C9AD8E29B4C0}" type="pres">
      <dgm:prSet presAssocID="{12D0FB04-2783-4377-A6A2-94CDFDBB6E46}" presName="wedge4" presStyleLbl="node1" presStyleIdx="3" presStyleCnt="5"/>
      <dgm:spPr/>
    </dgm:pt>
    <dgm:pt modelId="{EEF1D0DA-BDEB-47D7-A21D-0B6F73198179}" type="pres">
      <dgm:prSet presAssocID="{12D0FB04-2783-4377-A6A2-94CDFDBB6E46}" presName="dummy4a" presStyleCnt="0"/>
      <dgm:spPr/>
    </dgm:pt>
    <dgm:pt modelId="{01CAD6F6-2491-4053-9559-7EA6ACA5BA10}" type="pres">
      <dgm:prSet presAssocID="{12D0FB04-2783-4377-A6A2-94CDFDBB6E46}" presName="dummy4b" presStyleCnt="0"/>
      <dgm:spPr/>
    </dgm:pt>
    <dgm:pt modelId="{868A3B14-0755-43AF-9CB8-99297776F5F8}" type="pres">
      <dgm:prSet presAssocID="{12D0FB04-2783-4377-A6A2-94CDFDBB6E46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4D3A881A-3CD8-4F40-8A01-B849EFBE1EBA}" type="pres">
      <dgm:prSet presAssocID="{12D0FB04-2783-4377-A6A2-94CDFDBB6E46}" presName="wedge5" presStyleLbl="node1" presStyleIdx="4" presStyleCnt="5"/>
      <dgm:spPr/>
    </dgm:pt>
    <dgm:pt modelId="{0DA7FB1D-DF12-446F-9DCA-63FC41932807}" type="pres">
      <dgm:prSet presAssocID="{12D0FB04-2783-4377-A6A2-94CDFDBB6E46}" presName="dummy5a" presStyleCnt="0"/>
      <dgm:spPr/>
    </dgm:pt>
    <dgm:pt modelId="{49D64B63-4130-4B77-8826-741991A3CD45}" type="pres">
      <dgm:prSet presAssocID="{12D0FB04-2783-4377-A6A2-94CDFDBB6E46}" presName="dummy5b" presStyleCnt="0"/>
      <dgm:spPr/>
    </dgm:pt>
    <dgm:pt modelId="{E07570A2-9478-4F51-9F34-12671DB92E2E}" type="pres">
      <dgm:prSet presAssocID="{12D0FB04-2783-4377-A6A2-94CDFDBB6E46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D3F94202-BFCE-469A-8B4D-EE185EA6CCA7}" type="pres">
      <dgm:prSet presAssocID="{ABA1C301-A64C-4365-9CF7-B7E4486E70A7}" presName="arrowWedge1" presStyleLbl="fgSibTrans2D1" presStyleIdx="0" presStyleCnt="5"/>
      <dgm:spPr/>
    </dgm:pt>
    <dgm:pt modelId="{611689EC-69F1-4F73-A276-1CF6FA60ABBC}" type="pres">
      <dgm:prSet presAssocID="{331F7E84-08BF-4FF3-9323-EFCDC52C04A4}" presName="arrowWedge2" presStyleLbl="fgSibTrans2D1" presStyleIdx="1" presStyleCnt="5"/>
      <dgm:spPr/>
    </dgm:pt>
    <dgm:pt modelId="{1C2B1781-E52D-4A1E-AD4A-F43835E14122}" type="pres">
      <dgm:prSet presAssocID="{9DD1C728-D5A9-44C1-BD2E-190721019363}" presName="arrowWedge3" presStyleLbl="fgSibTrans2D1" presStyleIdx="2" presStyleCnt="5"/>
      <dgm:spPr/>
    </dgm:pt>
    <dgm:pt modelId="{A2B7EC2E-26F4-4717-B1E5-03CAC39E13AB}" type="pres">
      <dgm:prSet presAssocID="{8C1FDBB0-626F-4C5C-9385-79EF5EB1D0B8}" presName="arrowWedge4" presStyleLbl="fgSibTrans2D1" presStyleIdx="3" presStyleCnt="5"/>
      <dgm:spPr/>
    </dgm:pt>
    <dgm:pt modelId="{F7344903-9645-4A93-B4B0-DA9EC3F66F09}" type="pres">
      <dgm:prSet presAssocID="{CCB1D4D6-C614-422B-BCA4-799FD94DE05D}" presName="arrowWedge5" presStyleLbl="fgSibTrans2D1" presStyleIdx="4" presStyleCnt="5"/>
      <dgm:spPr/>
    </dgm:pt>
  </dgm:ptLst>
  <dgm:cxnLst>
    <dgm:cxn modelId="{83375605-DAA3-42C2-A235-0C5186521AAC}" srcId="{12D0FB04-2783-4377-A6A2-94CDFDBB6E46}" destId="{016D960E-C897-420F-8647-B052FC3254BE}" srcOrd="0" destOrd="0" parTransId="{B1D88947-23DB-4A96-8B01-E2E106EA1BEC}" sibTransId="{ABA1C301-A64C-4365-9CF7-B7E4486E70A7}"/>
    <dgm:cxn modelId="{F7BD0533-ECBA-4F01-8AD7-69DD2F814BA1}" type="presOf" srcId="{A0753DEB-A5E3-44BC-94A1-01F74877925F}" destId="{1E462E4B-394B-4D18-A9FD-71396C7FD833}" srcOrd="1" destOrd="0" presId="urn:microsoft.com/office/officeart/2005/8/layout/cycle8"/>
    <dgm:cxn modelId="{9E94D635-41FB-4F5A-9FD6-A472896C2AC8}" srcId="{12D0FB04-2783-4377-A6A2-94CDFDBB6E46}" destId="{A8FB304F-488B-4E93-84E2-3C664B305A25}" srcOrd="3" destOrd="0" parTransId="{39547805-7CD6-44BF-BD11-BC3947F9DD4F}" sibTransId="{8C1FDBB0-626F-4C5C-9385-79EF5EB1D0B8}"/>
    <dgm:cxn modelId="{6CFDB643-9B87-41A8-BAF9-1F35AA6A0601}" type="presOf" srcId="{A8FB304F-488B-4E93-84E2-3C664B305A25}" destId="{879B972A-3893-431C-841A-C9AD8E29B4C0}" srcOrd="0" destOrd="0" presId="urn:microsoft.com/office/officeart/2005/8/layout/cycle8"/>
    <dgm:cxn modelId="{12198E4F-2E37-440B-B945-C3D82259F8C9}" type="presOf" srcId="{016D960E-C897-420F-8647-B052FC3254BE}" destId="{C936BD38-10D4-4E04-AA9A-61D2E1900088}" srcOrd="0" destOrd="0" presId="urn:microsoft.com/office/officeart/2005/8/layout/cycle8"/>
    <dgm:cxn modelId="{35032476-5DCE-4234-833E-EFA5387A414B}" type="presOf" srcId="{12D0FB04-2783-4377-A6A2-94CDFDBB6E46}" destId="{7C3A603D-9BE1-4CDB-9F6E-C526CE0EB3F9}" srcOrd="0" destOrd="0" presId="urn:microsoft.com/office/officeart/2005/8/layout/cycle8"/>
    <dgm:cxn modelId="{670E9794-760E-43C9-BA52-0E59F7F22672}" type="presOf" srcId="{016D960E-C897-420F-8647-B052FC3254BE}" destId="{A2F3DE80-AAF3-4932-8B34-61392D18662A}" srcOrd="1" destOrd="0" presId="urn:microsoft.com/office/officeart/2005/8/layout/cycle8"/>
    <dgm:cxn modelId="{8507E5A8-E6C5-441C-8695-2F3B2C791368}" srcId="{12D0FB04-2783-4377-A6A2-94CDFDBB6E46}" destId="{612CC396-B088-433D-97DF-A37BFEBFA338}" srcOrd="4" destOrd="0" parTransId="{CBC2D0C1-124E-4AEE-ADCB-0D0F5CCC8994}" sibTransId="{CCB1D4D6-C614-422B-BCA4-799FD94DE05D}"/>
    <dgm:cxn modelId="{8EBB82C1-4723-4AC5-AA86-2E66D692EB94}" type="presOf" srcId="{612CC396-B088-433D-97DF-A37BFEBFA338}" destId="{E07570A2-9478-4F51-9F34-12671DB92E2E}" srcOrd="1" destOrd="0" presId="urn:microsoft.com/office/officeart/2005/8/layout/cycle8"/>
    <dgm:cxn modelId="{7FC198C3-DCD5-4D58-8D55-8524CD6BFE18}" srcId="{12D0FB04-2783-4377-A6A2-94CDFDBB6E46}" destId="{F99D44CF-6599-4BA6-A25A-95AADC32919C}" srcOrd="2" destOrd="0" parTransId="{783E17E1-93FC-4B49-89DA-EA3B6AEB6754}" sibTransId="{9DD1C728-D5A9-44C1-BD2E-190721019363}"/>
    <dgm:cxn modelId="{6BFB2CCE-7286-408A-AA82-45BE37FFF269}" type="presOf" srcId="{A0753DEB-A5E3-44BC-94A1-01F74877925F}" destId="{F6818265-6AF6-46E1-8895-C2853EA76DD1}" srcOrd="0" destOrd="0" presId="urn:microsoft.com/office/officeart/2005/8/layout/cycle8"/>
    <dgm:cxn modelId="{7CA198D9-4909-4F82-AA13-4A01F527A7B6}" type="presOf" srcId="{A8FB304F-488B-4E93-84E2-3C664B305A25}" destId="{868A3B14-0755-43AF-9CB8-99297776F5F8}" srcOrd="1" destOrd="0" presId="urn:microsoft.com/office/officeart/2005/8/layout/cycle8"/>
    <dgm:cxn modelId="{A987DDED-EACE-43C7-927B-CE9F6CED4DED}" type="presOf" srcId="{F99D44CF-6599-4BA6-A25A-95AADC32919C}" destId="{B820EB0C-0A7B-49BE-A2BB-CA04D1C4B8ED}" srcOrd="1" destOrd="0" presId="urn:microsoft.com/office/officeart/2005/8/layout/cycle8"/>
    <dgm:cxn modelId="{F4B64DF6-772A-4C22-A5B8-DF708A9A04C4}" srcId="{12D0FB04-2783-4377-A6A2-94CDFDBB6E46}" destId="{A0753DEB-A5E3-44BC-94A1-01F74877925F}" srcOrd="1" destOrd="0" parTransId="{356E1DE0-334F-4FED-A5E1-78C1887D100E}" sibTransId="{331F7E84-08BF-4FF3-9323-EFCDC52C04A4}"/>
    <dgm:cxn modelId="{26A353F9-A93C-437C-886B-40DF3A17DB5D}" type="presOf" srcId="{612CC396-B088-433D-97DF-A37BFEBFA338}" destId="{4D3A881A-3CD8-4F40-8A01-B849EFBE1EBA}" srcOrd="0" destOrd="0" presId="urn:microsoft.com/office/officeart/2005/8/layout/cycle8"/>
    <dgm:cxn modelId="{149611FD-C360-44EC-8A6F-BBBB2D63E0E4}" type="presOf" srcId="{F99D44CF-6599-4BA6-A25A-95AADC32919C}" destId="{84C38644-8D5A-40CD-A269-096C3ADD2E23}" srcOrd="0" destOrd="0" presId="urn:microsoft.com/office/officeart/2005/8/layout/cycle8"/>
    <dgm:cxn modelId="{595CF2E4-A60E-4778-9637-F7D97A66FDF5}" type="presParOf" srcId="{7C3A603D-9BE1-4CDB-9F6E-C526CE0EB3F9}" destId="{C936BD38-10D4-4E04-AA9A-61D2E1900088}" srcOrd="0" destOrd="0" presId="urn:microsoft.com/office/officeart/2005/8/layout/cycle8"/>
    <dgm:cxn modelId="{6CDD46B6-9DD1-4A38-9FE7-E4C5940EC456}" type="presParOf" srcId="{7C3A603D-9BE1-4CDB-9F6E-C526CE0EB3F9}" destId="{894551F9-B154-464E-88B1-C998D17ACC36}" srcOrd="1" destOrd="0" presId="urn:microsoft.com/office/officeart/2005/8/layout/cycle8"/>
    <dgm:cxn modelId="{AFD0E498-7D7D-48B7-A250-48A159811E5E}" type="presParOf" srcId="{7C3A603D-9BE1-4CDB-9F6E-C526CE0EB3F9}" destId="{088DDC76-B0C6-474D-8DD9-1C4B0899B848}" srcOrd="2" destOrd="0" presId="urn:microsoft.com/office/officeart/2005/8/layout/cycle8"/>
    <dgm:cxn modelId="{DCDD07CC-9AF6-4AE3-849A-AD8040F92202}" type="presParOf" srcId="{7C3A603D-9BE1-4CDB-9F6E-C526CE0EB3F9}" destId="{A2F3DE80-AAF3-4932-8B34-61392D18662A}" srcOrd="3" destOrd="0" presId="urn:microsoft.com/office/officeart/2005/8/layout/cycle8"/>
    <dgm:cxn modelId="{8AC0DEAB-C8C5-4263-A7F8-EB9A0FC1BC2F}" type="presParOf" srcId="{7C3A603D-9BE1-4CDB-9F6E-C526CE0EB3F9}" destId="{F6818265-6AF6-46E1-8895-C2853EA76DD1}" srcOrd="4" destOrd="0" presId="urn:microsoft.com/office/officeart/2005/8/layout/cycle8"/>
    <dgm:cxn modelId="{BF81F09F-E12C-411A-BAED-6F6D636D6517}" type="presParOf" srcId="{7C3A603D-9BE1-4CDB-9F6E-C526CE0EB3F9}" destId="{FC1430A2-8A07-405C-B207-B7D62E09807D}" srcOrd="5" destOrd="0" presId="urn:microsoft.com/office/officeart/2005/8/layout/cycle8"/>
    <dgm:cxn modelId="{66156BA8-CA40-415F-BFD1-A6E234E50CB2}" type="presParOf" srcId="{7C3A603D-9BE1-4CDB-9F6E-C526CE0EB3F9}" destId="{BD74B305-DBB8-4B59-B327-2CF8EA2C170D}" srcOrd="6" destOrd="0" presId="urn:microsoft.com/office/officeart/2005/8/layout/cycle8"/>
    <dgm:cxn modelId="{4C6CEBD0-25C7-48A5-9FD3-9798D8A81B03}" type="presParOf" srcId="{7C3A603D-9BE1-4CDB-9F6E-C526CE0EB3F9}" destId="{1E462E4B-394B-4D18-A9FD-71396C7FD833}" srcOrd="7" destOrd="0" presId="urn:microsoft.com/office/officeart/2005/8/layout/cycle8"/>
    <dgm:cxn modelId="{C332A752-6F6E-4676-910C-768CDF30BB1E}" type="presParOf" srcId="{7C3A603D-9BE1-4CDB-9F6E-C526CE0EB3F9}" destId="{84C38644-8D5A-40CD-A269-096C3ADD2E23}" srcOrd="8" destOrd="0" presId="urn:microsoft.com/office/officeart/2005/8/layout/cycle8"/>
    <dgm:cxn modelId="{BEE96011-6BBE-43AB-85C5-17C57DEFE43C}" type="presParOf" srcId="{7C3A603D-9BE1-4CDB-9F6E-C526CE0EB3F9}" destId="{87C97C23-A6A1-4120-9A4C-1B9AC1D10811}" srcOrd="9" destOrd="0" presId="urn:microsoft.com/office/officeart/2005/8/layout/cycle8"/>
    <dgm:cxn modelId="{E5A3B627-8E29-442F-8D9E-356C317A2DC2}" type="presParOf" srcId="{7C3A603D-9BE1-4CDB-9F6E-C526CE0EB3F9}" destId="{837445B8-609E-4018-B54B-95CFDA859006}" srcOrd="10" destOrd="0" presId="urn:microsoft.com/office/officeart/2005/8/layout/cycle8"/>
    <dgm:cxn modelId="{9C94783E-6CD5-4798-85C7-055781D50C95}" type="presParOf" srcId="{7C3A603D-9BE1-4CDB-9F6E-C526CE0EB3F9}" destId="{B820EB0C-0A7B-49BE-A2BB-CA04D1C4B8ED}" srcOrd="11" destOrd="0" presId="urn:microsoft.com/office/officeart/2005/8/layout/cycle8"/>
    <dgm:cxn modelId="{531E80C3-A171-443C-B329-0E391C25E568}" type="presParOf" srcId="{7C3A603D-9BE1-4CDB-9F6E-C526CE0EB3F9}" destId="{879B972A-3893-431C-841A-C9AD8E29B4C0}" srcOrd="12" destOrd="0" presId="urn:microsoft.com/office/officeart/2005/8/layout/cycle8"/>
    <dgm:cxn modelId="{D9AF75E3-AA4A-47FE-AECF-D7D70F5DD7B9}" type="presParOf" srcId="{7C3A603D-9BE1-4CDB-9F6E-C526CE0EB3F9}" destId="{EEF1D0DA-BDEB-47D7-A21D-0B6F73198179}" srcOrd="13" destOrd="0" presId="urn:microsoft.com/office/officeart/2005/8/layout/cycle8"/>
    <dgm:cxn modelId="{2EABC197-6DCB-4568-AB9A-06F64DC12042}" type="presParOf" srcId="{7C3A603D-9BE1-4CDB-9F6E-C526CE0EB3F9}" destId="{01CAD6F6-2491-4053-9559-7EA6ACA5BA10}" srcOrd="14" destOrd="0" presId="urn:microsoft.com/office/officeart/2005/8/layout/cycle8"/>
    <dgm:cxn modelId="{D2D9B71E-6FD8-412F-BC1D-62513FA7FC01}" type="presParOf" srcId="{7C3A603D-9BE1-4CDB-9F6E-C526CE0EB3F9}" destId="{868A3B14-0755-43AF-9CB8-99297776F5F8}" srcOrd="15" destOrd="0" presId="urn:microsoft.com/office/officeart/2005/8/layout/cycle8"/>
    <dgm:cxn modelId="{A5489BC2-A12F-42DF-B764-174EB2824CA5}" type="presParOf" srcId="{7C3A603D-9BE1-4CDB-9F6E-C526CE0EB3F9}" destId="{4D3A881A-3CD8-4F40-8A01-B849EFBE1EBA}" srcOrd="16" destOrd="0" presId="urn:microsoft.com/office/officeart/2005/8/layout/cycle8"/>
    <dgm:cxn modelId="{DB7531D8-623D-416C-AD78-9FAFC05CE416}" type="presParOf" srcId="{7C3A603D-9BE1-4CDB-9F6E-C526CE0EB3F9}" destId="{0DA7FB1D-DF12-446F-9DCA-63FC41932807}" srcOrd="17" destOrd="0" presId="urn:microsoft.com/office/officeart/2005/8/layout/cycle8"/>
    <dgm:cxn modelId="{D207131B-E753-4E1A-BACA-025257F7655F}" type="presParOf" srcId="{7C3A603D-9BE1-4CDB-9F6E-C526CE0EB3F9}" destId="{49D64B63-4130-4B77-8826-741991A3CD45}" srcOrd="18" destOrd="0" presId="urn:microsoft.com/office/officeart/2005/8/layout/cycle8"/>
    <dgm:cxn modelId="{AA0DA90A-0EC2-4312-9361-798A121744EC}" type="presParOf" srcId="{7C3A603D-9BE1-4CDB-9F6E-C526CE0EB3F9}" destId="{E07570A2-9478-4F51-9F34-12671DB92E2E}" srcOrd="19" destOrd="0" presId="urn:microsoft.com/office/officeart/2005/8/layout/cycle8"/>
    <dgm:cxn modelId="{EC75C8AE-1422-4387-A35A-1F1C46B186CC}" type="presParOf" srcId="{7C3A603D-9BE1-4CDB-9F6E-C526CE0EB3F9}" destId="{D3F94202-BFCE-469A-8B4D-EE185EA6CCA7}" srcOrd="20" destOrd="0" presId="urn:microsoft.com/office/officeart/2005/8/layout/cycle8"/>
    <dgm:cxn modelId="{E9CAFA89-D646-42D7-8F09-BEA0482C4B36}" type="presParOf" srcId="{7C3A603D-9BE1-4CDB-9F6E-C526CE0EB3F9}" destId="{611689EC-69F1-4F73-A276-1CF6FA60ABBC}" srcOrd="21" destOrd="0" presId="urn:microsoft.com/office/officeart/2005/8/layout/cycle8"/>
    <dgm:cxn modelId="{40E3FE27-9D3F-4D9D-AEBA-2EF5947AC101}" type="presParOf" srcId="{7C3A603D-9BE1-4CDB-9F6E-C526CE0EB3F9}" destId="{1C2B1781-E52D-4A1E-AD4A-F43835E14122}" srcOrd="22" destOrd="0" presId="urn:microsoft.com/office/officeart/2005/8/layout/cycle8"/>
    <dgm:cxn modelId="{B6E9AC5C-E477-4EB0-BEF4-F4023C517927}" type="presParOf" srcId="{7C3A603D-9BE1-4CDB-9F6E-C526CE0EB3F9}" destId="{A2B7EC2E-26F4-4717-B1E5-03CAC39E13AB}" srcOrd="23" destOrd="0" presId="urn:microsoft.com/office/officeart/2005/8/layout/cycle8"/>
    <dgm:cxn modelId="{84B1BD8E-26ED-4733-830A-A833E3B61020}" type="presParOf" srcId="{7C3A603D-9BE1-4CDB-9F6E-C526CE0EB3F9}" destId="{F7344903-9645-4A93-B4B0-DA9EC3F66F09}" srcOrd="2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51E9B6-F8A0-448F-8BB4-96D81922A21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1B69DE3-5C43-445B-9723-A7033D2BF35B}">
      <dgm:prSet/>
      <dgm:spPr/>
      <dgm:t>
        <a:bodyPr/>
        <a:lstStyle/>
        <a:p>
          <a:r>
            <a:rPr lang="en-GB"/>
            <a:t>Freeze-frames</a:t>
          </a:r>
          <a:endParaRPr lang="en-US"/>
        </a:p>
      </dgm:t>
    </dgm:pt>
    <dgm:pt modelId="{04F62157-8645-42DE-9E91-728129344357}" type="parTrans" cxnId="{E13E7559-49A6-4B88-9B04-60B6078EDC66}">
      <dgm:prSet/>
      <dgm:spPr/>
      <dgm:t>
        <a:bodyPr/>
        <a:lstStyle/>
        <a:p>
          <a:endParaRPr lang="en-US"/>
        </a:p>
      </dgm:t>
    </dgm:pt>
    <dgm:pt modelId="{0EFD2C13-30B8-4BED-9A57-5D062694F422}" type="sibTrans" cxnId="{E13E7559-49A6-4B88-9B04-60B6078EDC66}">
      <dgm:prSet/>
      <dgm:spPr/>
      <dgm:t>
        <a:bodyPr/>
        <a:lstStyle/>
        <a:p>
          <a:endParaRPr lang="en-US"/>
        </a:p>
      </dgm:t>
    </dgm:pt>
    <dgm:pt modelId="{B70ED67E-4835-49EB-A27C-27A2053F36E9}">
      <dgm:prSet/>
      <dgm:spPr/>
      <dgm:t>
        <a:bodyPr/>
        <a:lstStyle/>
        <a:p>
          <a:r>
            <a:rPr lang="en-GB"/>
            <a:t>Thought-tracking </a:t>
          </a:r>
          <a:endParaRPr lang="en-US"/>
        </a:p>
      </dgm:t>
    </dgm:pt>
    <dgm:pt modelId="{874640FB-B892-466B-B0DF-FD217EDC5B05}" type="parTrans" cxnId="{DBF429BE-1476-41FA-AEDA-134BB3F1529E}">
      <dgm:prSet/>
      <dgm:spPr/>
      <dgm:t>
        <a:bodyPr/>
        <a:lstStyle/>
        <a:p>
          <a:endParaRPr lang="en-US"/>
        </a:p>
      </dgm:t>
    </dgm:pt>
    <dgm:pt modelId="{B0389961-97FA-4F56-9C3C-93434BA341AB}" type="sibTrans" cxnId="{DBF429BE-1476-41FA-AEDA-134BB3F1529E}">
      <dgm:prSet/>
      <dgm:spPr/>
      <dgm:t>
        <a:bodyPr/>
        <a:lstStyle/>
        <a:p>
          <a:endParaRPr lang="en-US"/>
        </a:p>
      </dgm:t>
    </dgm:pt>
    <dgm:pt modelId="{7CC15BD6-355A-4AEC-83EE-F5A3AEDA7C8A}">
      <dgm:prSet/>
      <dgm:spPr/>
      <dgm:t>
        <a:bodyPr/>
        <a:lstStyle/>
        <a:p>
          <a:r>
            <a:rPr lang="en-GB"/>
            <a:t>Physical Theatre </a:t>
          </a:r>
          <a:endParaRPr lang="en-US"/>
        </a:p>
      </dgm:t>
    </dgm:pt>
    <dgm:pt modelId="{C1784ACB-4548-443B-96F3-EA84797F7EDA}" type="parTrans" cxnId="{1A973CE9-50D9-4CDA-9A93-EF8F1C9BF252}">
      <dgm:prSet/>
      <dgm:spPr/>
      <dgm:t>
        <a:bodyPr/>
        <a:lstStyle/>
        <a:p>
          <a:endParaRPr lang="en-US"/>
        </a:p>
      </dgm:t>
    </dgm:pt>
    <dgm:pt modelId="{BA5BD577-A524-459D-9578-89933F45C88F}" type="sibTrans" cxnId="{1A973CE9-50D9-4CDA-9A93-EF8F1C9BF252}">
      <dgm:prSet/>
      <dgm:spPr/>
      <dgm:t>
        <a:bodyPr/>
        <a:lstStyle/>
        <a:p>
          <a:endParaRPr lang="en-US"/>
        </a:p>
      </dgm:t>
    </dgm:pt>
    <dgm:pt modelId="{100E047D-C81C-4094-A1DC-8B2E038FD348}">
      <dgm:prSet/>
      <dgm:spPr/>
      <dgm:t>
        <a:bodyPr/>
        <a:lstStyle/>
        <a:p>
          <a:r>
            <a:rPr lang="en-GB"/>
            <a:t>Narration</a:t>
          </a:r>
          <a:endParaRPr lang="en-US"/>
        </a:p>
      </dgm:t>
    </dgm:pt>
    <dgm:pt modelId="{3BADA93D-1656-4DFE-841C-E61BBE622168}" type="parTrans" cxnId="{61A0612F-E2C8-4831-B2E3-130DB039B72A}">
      <dgm:prSet/>
      <dgm:spPr/>
      <dgm:t>
        <a:bodyPr/>
        <a:lstStyle/>
        <a:p>
          <a:endParaRPr lang="en-US"/>
        </a:p>
      </dgm:t>
    </dgm:pt>
    <dgm:pt modelId="{BD642EDE-3CD0-401E-A321-0CF8E8614F8E}" type="sibTrans" cxnId="{61A0612F-E2C8-4831-B2E3-130DB039B72A}">
      <dgm:prSet/>
      <dgm:spPr/>
      <dgm:t>
        <a:bodyPr/>
        <a:lstStyle/>
        <a:p>
          <a:endParaRPr lang="en-US"/>
        </a:p>
      </dgm:t>
    </dgm:pt>
    <dgm:pt modelId="{213BBFFF-7438-4D22-A6FB-9E6C16806D62}">
      <dgm:prSet/>
      <dgm:spPr/>
      <dgm:t>
        <a:bodyPr/>
        <a:lstStyle/>
        <a:p>
          <a:r>
            <a:rPr lang="en-GB"/>
            <a:t>Slow Mo</a:t>
          </a:r>
          <a:endParaRPr lang="en-US"/>
        </a:p>
      </dgm:t>
    </dgm:pt>
    <dgm:pt modelId="{F3F4DCC0-7A4C-45DF-8026-D621690ED42A}" type="parTrans" cxnId="{51F1C3F8-6043-407E-BCBD-2C28F546C303}">
      <dgm:prSet/>
      <dgm:spPr/>
      <dgm:t>
        <a:bodyPr/>
        <a:lstStyle/>
        <a:p>
          <a:endParaRPr lang="en-US"/>
        </a:p>
      </dgm:t>
    </dgm:pt>
    <dgm:pt modelId="{40680770-0EA2-4778-BC10-8B0D6BF8F721}" type="sibTrans" cxnId="{51F1C3F8-6043-407E-BCBD-2C28F546C303}">
      <dgm:prSet/>
      <dgm:spPr/>
      <dgm:t>
        <a:bodyPr/>
        <a:lstStyle/>
        <a:p>
          <a:endParaRPr lang="en-US"/>
        </a:p>
      </dgm:t>
    </dgm:pt>
    <dgm:pt modelId="{3048DCD2-AACE-4DCC-ACE8-244CAD0387D0}">
      <dgm:prSet/>
      <dgm:spPr/>
      <dgm:t>
        <a:bodyPr/>
        <a:lstStyle/>
        <a:p>
          <a:r>
            <a:rPr lang="en-GB"/>
            <a:t>Mime</a:t>
          </a:r>
          <a:endParaRPr lang="en-US"/>
        </a:p>
      </dgm:t>
    </dgm:pt>
    <dgm:pt modelId="{BFC2DB14-1415-460E-B874-ABE2D3A6A129}" type="parTrans" cxnId="{0C19FDC7-4BDF-421A-8197-2FAC104ED9D8}">
      <dgm:prSet/>
      <dgm:spPr/>
      <dgm:t>
        <a:bodyPr/>
        <a:lstStyle/>
        <a:p>
          <a:endParaRPr lang="en-US"/>
        </a:p>
      </dgm:t>
    </dgm:pt>
    <dgm:pt modelId="{A7532382-95F5-489C-A90D-475116D19125}" type="sibTrans" cxnId="{0C19FDC7-4BDF-421A-8197-2FAC104ED9D8}">
      <dgm:prSet/>
      <dgm:spPr/>
      <dgm:t>
        <a:bodyPr/>
        <a:lstStyle/>
        <a:p>
          <a:endParaRPr lang="en-US"/>
        </a:p>
      </dgm:t>
    </dgm:pt>
    <dgm:pt modelId="{470880A6-F9FE-4195-A222-12EADDCCCCFD}">
      <dgm:prSet/>
      <dgm:spPr/>
      <dgm:t>
        <a:bodyPr/>
        <a:lstStyle/>
        <a:p>
          <a:r>
            <a:rPr lang="en-GB"/>
            <a:t>Direct address</a:t>
          </a:r>
          <a:endParaRPr lang="en-US"/>
        </a:p>
      </dgm:t>
    </dgm:pt>
    <dgm:pt modelId="{71A5C921-B8A0-4503-B6E1-17E741F612CF}" type="parTrans" cxnId="{B1177156-6D14-4B73-840A-FFA2E363500A}">
      <dgm:prSet/>
      <dgm:spPr/>
      <dgm:t>
        <a:bodyPr/>
        <a:lstStyle/>
        <a:p>
          <a:endParaRPr lang="en-US"/>
        </a:p>
      </dgm:t>
    </dgm:pt>
    <dgm:pt modelId="{05DB9EE5-0F63-4971-8CB0-B168473A5F59}" type="sibTrans" cxnId="{B1177156-6D14-4B73-840A-FFA2E363500A}">
      <dgm:prSet/>
      <dgm:spPr/>
      <dgm:t>
        <a:bodyPr/>
        <a:lstStyle/>
        <a:p>
          <a:endParaRPr lang="en-US"/>
        </a:p>
      </dgm:t>
    </dgm:pt>
    <dgm:pt modelId="{7C3166E9-81E9-4834-AD1E-7153518BE81F}" type="pres">
      <dgm:prSet presAssocID="{C851E9B6-F8A0-448F-8BB4-96D81922A213}" presName="root" presStyleCnt="0">
        <dgm:presLayoutVars>
          <dgm:dir/>
          <dgm:resizeHandles val="exact"/>
        </dgm:presLayoutVars>
      </dgm:prSet>
      <dgm:spPr/>
    </dgm:pt>
    <dgm:pt modelId="{3E545725-8B57-4E57-B842-2687AE6D4C62}" type="pres">
      <dgm:prSet presAssocID="{E1B69DE3-5C43-445B-9723-A7033D2BF35B}" presName="compNode" presStyleCnt="0"/>
      <dgm:spPr/>
    </dgm:pt>
    <dgm:pt modelId="{8B12C900-5132-4264-ADBC-70BFEC49319E}" type="pres">
      <dgm:prSet presAssocID="{E1B69DE3-5C43-445B-9723-A7033D2BF35B}" presName="bgRect" presStyleLbl="bgShp" presStyleIdx="0" presStyleCnt="7"/>
      <dgm:spPr/>
    </dgm:pt>
    <dgm:pt modelId="{8C7B6EF1-6538-407A-B760-44B7A814FF17}" type="pres">
      <dgm:prSet presAssocID="{E1B69DE3-5C43-445B-9723-A7033D2BF35B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w Temperature"/>
        </a:ext>
      </dgm:extLst>
    </dgm:pt>
    <dgm:pt modelId="{D227BDF2-EA79-441B-AAAC-0BF4CC257A21}" type="pres">
      <dgm:prSet presAssocID="{E1B69DE3-5C43-445B-9723-A7033D2BF35B}" presName="spaceRect" presStyleCnt="0"/>
      <dgm:spPr/>
    </dgm:pt>
    <dgm:pt modelId="{6EF2AC3C-E2A4-4353-A6F3-9E6E18DDAFC2}" type="pres">
      <dgm:prSet presAssocID="{E1B69DE3-5C43-445B-9723-A7033D2BF35B}" presName="parTx" presStyleLbl="revTx" presStyleIdx="0" presStyleCnt="7">
        <dgm:presLayoutVars>
          <dgm:chMax val="0"/>
          <dgm:chPref val="0"/>
        </dgm:presLayoutVars>
      </dgm:prSet>
      <dgm:spPr/>
    </dgm:pt>
    <dgm:pt modelId="{E37E5DA1-B202-43B0-96DF-46D4C5D9275A}" type="pres">
      <dgm:prSet presAssocID="{0EFD2C13-30B8-4BED-9A57-5D062694F422}" presName="sibTrans" presStyleCnt="0"/>
      <dgm:spPr/>
    </dgm:pt>
    <dgm:pt modelId="{66158B6C-E43E-494D-BF6F-B3E27D0BE0B8}" type="pres">
      <dgm:prSet presAssocID="{B70ED67E-4835-49EB-A27C-27A2053F36E9}" presName="compNode" presStyleCnt="0"/>
      <dgm:spPr/>
    </dgm:pt>
    <dgm:pt modelId="{6C0C6F63-9510-41FD-B3C6-80F49D280583}" type="pres">
      <dgm:prSet presAssocID="{B70ED67E-4835-49EB-A27C-27A2053F36E9}" presName="bgRect" presStyleLbl="bgShp" presStyleIdx="1" presStyleCnt="7"/>
      <dgm:spPr/>
    </dgm:pt>
    <dgm:pt modelId="{9CEF7F97-D688-481D-91DA-9FEC77DE12BC}" type="pres">
      <dgm:prSet presAssocID="{B70ED67E-4835-49EB-A27C-27A2053F36E9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5C6177A-2AB3-42A7-83AB-F844F2303A9D}" type="pres">
      <dgm:prSet presAssocID="{B70ED67E-4835-49EB-A27C-27A2053F36E9}" presName="spaceRect" presStyleCnt="0"/>
      <dgm:spPr/>
    </dgm:pt>
    <dgm:pt modelId="{C7238E39-78CF-4C93-8426-2DF57D293BFD}" type="pres">
      <dgm:prSet presAssocID="{B70ED67E-4835-49EB-A27C-27A2053F36E9}" presName="parTx" presStyleLbl="revTx" presStyleIdx="1" presStyleCnt="7">
        <dgm:presLayoutVars>
          <dgm:chMax val="0"/>
          <dgm:chPref val="0"/>
        </dgm:presLayoutVars>
      </dgm:prSet>
      <dgm:spPr/>
    </dgm:pt>
    <dgm:pt modelId="{8BCC06A0-D1B7-4AF7-9E66-3E9FE8D0240A}" type="pres">
      <dgm:prSet presAssocID="{B0389961-97FA-4F56-9C3C-93434BA341AB}" presName="sibTrans" presStyleCnt="0"/>
      <dgm:spPr/>
    </dgm:pt>
    <dgm:pt modelId="{04A825A5-6103-4C59-AB2C-408149CD0B41}" type="pres">
      <dgm:prSet presAssocID="{7CC15BD6-355A-4AEC-83EE-F5A3AEDA7C8A}" presName="compNode" presStyleCnt="0"/>
      <dgm:spPr/>
    </dgm:pt>
    <dgm:pt modelId="{B85E097E-C18F-4F42-8EA1-A86910532AE6}" type="pres">
      <dgm:prSet presAssocID="{7CC15BD6-355A-4AEC-83EE-F5A3AEDA7C8A}" presName="bgRect" presStyleLbl="bgShp" presStyleIdx="2" presStyleCnt="7"/>
      <dgm:spPr/>
    </dgm:pt>
    <dgm:pt modelId="{7CA03DBD-DF6E-483B-8BE0-0C9A5E3CA82E}" type="pres">
      <dgm:prSet presAssocID="{7CC15BD6-355A-4AEC-83EE-F5A3AEDA7C8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46DE7E1F-BE59-4603-AC25-32F8DB9ECCC5}" type="pres">
      <dgm:prSet presAssocID="{7CC15BD6-355A-4AEC-83EE-F5A3AEDA7C8A}" presName="spaceRect" presStyleCnt="0"/>
      <dgm:spPr/>
    </dgm:pt>
    <dgm:pt modelId="{AA7C6399-F6F3-41B0-B97B-BA3631D082F8}" type="pres">
      <dgm:prSet presAssocID="{7CC15BD6-355A-4AEC-83EE-F5A3AEDA7C8A}" presName="parTx" presStyleLbl="revTx" presStyleIdx="2" presStyleCnt="7">
        <dgm:presLayoutVars>
          <dgm:chMax val="0"/>
          <dgm:chPref val="0"/>
        </dgm:presLayoutVars>
      </dgm:prSet>
      <dgm:spPr/>
    </dgm:pt>
    <dgm:pt modelId="{F7986938-D20A-4F13-883A-63DD31D570F5}" type="pres">
      <dgm:prSet presAssocID="{BA5BD577-A524-459D-9578-89933F45C88F}" presName="sibTrans" presStyleCnt="0"/>
      <dgm:spPr/>
    </dgm:pt>
    <dgm:pt modelId="{964D5B00-6394-4DC4-B64A-A4244E26368F}" type="pres">
      <dgm:prSet presAssocID="{100E047D-C81C-4094-A1DC-8B2E038FD348}" presName="compNode" presStyleCnt="0"/>
      <dgm:spPr/>
    </dgm:pt>
    <dgm:pt modelId="{AF5DE482-634F-4AAD-9E81-3D3151C1C472}" type="pres">
      <dgm:prSet presAssocID="{100E047D-C81C-4094-A1DC-8B2E038FD348}" presName="bgRect" presStyleLbl="bgShp" presStyleIdx="3" presStyleCnt="7"/>
      <dgm:spPr/>
    </dgm:pt>
    <dgm:pt modelId="{AC71DFB0-3FEA-45FE-8D57-D009C90D0A20}" type="pres">
      <dgm:prSet presAssocID="{100E047D-C81C-4094-A1DC-8B2E038FD348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783C4D44-4DEB-4A20-9D1F-49B5D878D75A}" type="pres">
      <dgm:prSet presAssocID="{100E047D-C81C-4094-A1DC-8B2E038FD348}" presName="spaceRect" presStyleCnt="0"/>
      <dgm:spPr/>
    </dgm:pt>
    <dgm:pt modelId="{96E43F2A-D4A0-4D9F-A8EF-DAFCD7159D56}" type="pres">
      <dgm:prSet presAssocID="{100E047D-C81C-4094-A1DC-8B2E038FD348}" presName="parTx" presStyleLbl="revTx" presStyleIdx="3" presStyleCnt="7">
        <dgm:presLayoutVars>
          <dgm:chMax val="0"/>
          <dgm:chPref val="0"/>
        </dgm:presLayoutVars>
      </dgm:prSet>
      <dgm:spPr/>
    </dgm:pt>
    <dgm:pt modelId="{919DA91E-E72C-4925-AEC2-0890784CC811}" type="pres">
      <dgm:prSet presAssocID="{BD642EDE-3CD0-401E-A321-0CF8E8614F8E}" presName="sibTrans" presStyleCnt="0"/>
      <dgm:spPr/>
    </dgm:pt>
    <dgm:pt modelId="{A533B995-B63F-4C05-9760-67DDC9494BEB}" type="pres">
      <dgm:prSet presAssocID="{213BBFFF-7438-4D22-A6FB-9E6C16806D62}" presName="compNode" presStyleCnt="0"/>
      <dgm:spPr/>
    </dgm:pt>
    <dgm:pt modelId="{1AB44241-899B-4CB8-9426-0A3D308CB8D9}" type="pres">
      <dgm:prSet presAssocID="{213BBFFF-7438-4D22-A6FB-9E6C16806D62}" presName="bgRect" presStyleLbl="bgShp" presStyleIdx="4" presStyleCnt="7"/>
      <dgm:spPr/>
    </dgm:pt>
    <dgm:pt modelId="{72F0052C-C41D-4169-BAB7-334BC2BFA1E7}" type="pres">
      <dgm:prSet presAssocID="{213BBFFF-7438-4D22-A6FB-9E6C16806D6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urtle"/>
        </a:ext>
      </dgm:extLst>
    </dgm:pt>
    <dgm:pt modelId="{F1C266D9-75BA-4DAB-B705-5074C99A323C}" type="pres">
      <dgm:prSet presAssocID="{213BBFFF-7438-4D22-A6FB-9E6C16806D62}" presName="spaceRect" presStyleCnt="0"/>
      <dgm:spPr/>
    </dgm:pt>
    <dgm:pt modelId="{C06CD755-FBCA-4949-BAA7-AF2D0483D907}" type="pres">
      <dgm:prSet presAssocID="{213BBFFF-7438-4D22-A6FB-9E6C16806D62}" presName="parTx" presStyleLbl="revTx" presStyleIdx="4" presStyleCnt="7">
        <dgm:presLayoutVars>
          <dgm:chMax val="0"/>
          <dgm:chPref val="0"/>
        </dgm:presLayoutVars>
      </dgm:prSet>
      <dgm:spPr/>
    </dgm:pt>
    <dgm:pt modelId="{3973AB6C-C04F-43AB-9338-D57B3B4A268A}" type="pres">
      <dgm:prSet presAssocID="{40680770-0EA2-4778-BC10-8B0D6BF8F721}" presName="sibTrans" presStyleCnt="0"/>
      <dgm:spPr/>
    </dgm:pt>
    <dgm:pt modelId="{11349040-0CB9-4833-8B3D-E2B20FDB97EA}" type="pres">
      <dgm:prSet presAssocID="{3048DCD2-AACE-4DCC-ACE8-244CAD0387D0}" presName="compNode" presStyleCnt="0"/>
      <dgm:spPr/>
    </dgm:pt>
    <dgm:pt modelId="{E816B171-6B9D-4029-9F59-EB64F31ED047}" type="pres">
      <dgm:prSet presAssocID="{3048DCD2-AACE-4DCC-ACE8-244CAD0387D0}" presName="bgRect" presStyleLbl="bgShp" presStyleIdx="5" presStyleCnt="7"/>
      <dgm:spPr/>
    </dgm:pt>
    <dgm:pt modelId="{5738311B-52CE-494E-BB73-181D29938B2B}" type="pres">
      <dgm:prSet presAssocID="{3048DCD2-AACE-4DCC-ACE8-244CAD0387D0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fall scene"/>
        </a:ext>
      </dgm:extLst>
    </dgm:pt>
    <dgm:pt modelId="{45B195F8-A552-41E2-95E5-22AAF7D0AAC3}" type="pres">
      <dgm:prSet presAssocID="{3048DCD2-AACE-4DCC-ACE8-244CAD0387D0}" presName="spaceRect" presStyleCnt="0"/>
      <dgm:spPr/>
    </dgm:pt>
    <dgm:pt modelId="{8EB83442-63E4-4171-B5CD-AA7269D398DF}" type="pres">
      <dgm:prSet presAssocID="{3048DCD2-AACE-4DCC-ACE8-244CAD0387D0}" presName="parTx" presStyleLbl="revTx" presStyleIdx="5" presStyleCnt="7">
        <dgm:presLayoutVars>
          <dgm:chMax val="0"/>
          <dgm:chPref val="0"/>
        </dgm:presLayoutVars>
      </dgm:prSet>
      <dgm:spPr/>
    </dgm:pt>
    <dgm:pt modelId="{D0B012DD-8FB4-4515-A86D-9B33010EEC4C}" type="pres">
      <dgm:prSet presAssocID="{A7532382-95F5-489C-A90D-475116D19125}" presName="sibTrans" presStyleCnt="0"/>
      <dgm:spPr/>
    </dgm:pt>
    <dgm:pt modelId="{9C85B8BF-54CE-43F8-BE9F-25F1A95E5FA1}" type="pres">
      <dgm:prSet presAssocID="{470880A6-F9FE-4195-A222-12EADDCCCCFD}" presName="compNode" presStyleCnt="0"/>
      <dgm:spPr/>
    </dgm:pt>
    <dgm:pt modelId="{177A1001-870E-4064-9709-0DAE72D3BA04}" type="pres">
      <dgm:prSet presAssocID="{470880A6-F9FE-4195-A222-12EADDCCCCFD}" presName="bgRect" presStyleLbl="bgShp" presStyleIdx="6" presStyleCnt="7"/>
      <dgm:spPr/>
    </dgm:pt>
    <dgm:pt modelId="{CA733010-15FA-4DC3-A2E5-BFBB29E7FC64}" type="pres">
      <dgm:prSet presAssocID="{470880A6-F9FE-4195-A222-12EADDCCCCFD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F3F3583F-B461-47C0-AF6E-8B65814C68CC}" type="pres">
      <dgm:prSet presAssocID="{470880A6-F9FE-4195-A222-12EADDCCCCFD}" presName="spaceRect" presStyleCnt="0"/>
      <dgm:spPr/>
    </dgm:pt>
    <dgm:pt modelId="{14B1F1FF-E8C8-46F8-9765-B224C8CF63D4}" type="pres">
      <dgm:prSet presAssocID="{470880A6-F9FE-4195-A222-12EADDCCCCFD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AC2CAC02-1288-4F98-BDCE-37F3553494B7}" type="presOf" srcId="{3048DCD2-AACE-4DCC-ACE8-244CAD0387D0}" destId="{8EB83442-63E4-4171-B5CD-AA7269D398DF}" srcOrd="0" destOrd="0" presId="urn:microsoft.com/office/officeart/2018/2/layout/IconVerticalSolidList"/>
    <dgm:cxn modelId="{61A0612F-E2C8-4831-B2E3-130DB039B72A}" srcId="{C851E9B6-F8A0-448F-8BB4-96D81922A213}" destId="{100E047D-C81C-4094-A1DC-8B2E038FD348}" srcOrd="3" destOrd="0" parTransId="{3BADA93D-1656-4DFE-841C-E61BBE622168}" sibTransId="{BD642EDE-3CD0-401E-A321-0CF8E8614F8E}"/>
    <dgm:cxn modelId="{B1177156-6D14-4B73-840A-FFA2E363500A}" srcId="{C851E9B6-F8A0-448F-8BB4-96D81922A213}" destId="{470880A6-F9FE-4195-A222-12EADDCCCCFD}" srcOrd="6" destOrd="0" parTransId="{71A5C921-B8A0-4503-B6E1-17E741F612CF}" sibTransId="{05DB9EE5-0F63-4971-8CB0-B168473A5F59}"/>
    <dgm:cxn modelId="{63011059-67CF-439C-AC60-41CE7C4B5B15}" type="presOf" srcId="{7CC15BD6-355A-4AEC-83EE-F5A3AEDA7C8A}" destId="{AA7C6399-F6F3-41B0-B97B-BA3631D082F8}" srcOrd="0" destOrd="0" presId="urn:microsoft.com/office/officeart/2018/2/layout/IconVerticalSolidList"/>
    <dgm:cxn modelId="{E13E7559-49A6-4B88-9B04-60B6078EDC66}" srcId="{C851E9B6-F8A0-448F-8BB4-96D81922A213}" destId="{E1B69DE3-5C43-445B-9723-A7033D2BF35B}" srcOrd="0" destOrd="0" parTransId="{04F62157-8645-42DE-9E91-728129344357}" sibTransId="{0EFD2C13-30B8-4BED-9A57-5D062694F422}"/>
    <dgm:cxn modelId="{0480758D-1FED-4327-A682-27570DD1D08D}" type="presOf" srcId="{C851E9B6-F8A0-448F-8BB4-96D81922A213}" destId="{7C3166E9-81E9-4834-AD1E-7153518BE81F}" srcOrd="0" destOrd="0" presId="urn:microsoft.com/office/officeart/2018/2/layout/IconVerticalSolidList"/>
    <dgm:cxn modelId="{95853592-7619-4679-AE8F-34B3D2BDBFC8}" type="presOf" srcId="{470880A6-F9FE-4195-A222-12EADDCCCCFD}" destId="{14B1F1FF-E8C8-46F8-9765-B224C8CF63D4}" srcOrd="0" destOrd="0" presId="urn:microsoft.com/office/officeart/2018/2/layout/IconVerticalSolidList"/>
    <dgm:cxn modelId="{4329319E-FFC2-4F27-AE31-D55EC0DE6D1E}" type="presOf" srcId="{B70ED67E-4835-49EB-A27C-27A2053F36E9}" destId="{C7238E39-78CF-4C93-8426-2DF57D293BFD}" srcOrd="0" destOrd="0" presId="urn:microsoft.com/office/officeart/2018/2/layout/IconVerticalSolidList"/>
    <dgm:cxn modelId="{4CED869F-5A19-41CA-BC9D-2431775125F7}" type="presOf" srcId="{100E047D-C81C-4094-A1DC-8B2E038FD348}" destId="{96E43F2A-D4A0-4D9F-A8EF-DAFCD7159D56}" srcOrd="0" destOrd="0" presId="urn:microsoft.com/office/officeart/2018/2/layout/IconVerticalSolidList"/>
    <dgm:cxn modelId="{3BA0BCA9-C79E-465F-B54B-36F5DE0EFEE7}" type="presOf" srcId="{E1B69DE3-5C43-445B-9723-A7033D2BF35B}" destId="{6EF2AC3C-E2A4-4353-A6F3-9E6E18DDAFC2}" srcOrd="0" destOrd="0" presId="urn:microsoft.com/office/officeart/2018/2/layout/IconVerticalSolidList"/>
    <dgm:cxn modelId="{1F198FAF-5A70-431A-B95F-FD059EC6F036}" type="presOf" srcId="{213BBFFF-7438-4D22-A6FB-9E6C16806D62}" destId="{C06CD755-FBCA-4949-BAA7-AF2D0483D907}" srcOrd="0" destOrd="0" presId="urn:microsoft.com/office/officeart/2018/2/layout/IconVerticalSolidList"/>
    <dgm:cxn modelId="{DBF429BE-1476-41FA-AEDA-134BB3F1529E}" srcId="{C851E9B6-F8A0-448F-8BB4-96D81922A213}" destId="{B70ED67E-4835-49EB-A27C-27A2053F36E9}" srcOrd="1" destOrd="0" parTransId="{874640FB-B892-466B-B0DF-FD217EDC5B05}" sibTransId="{B0389961-97FA-4F56-9C3C-93434BA341AB}"/>
    <dgm:cxn modelId="{0C19FDC7-4BDF-421A-8197-2FAC104ED9D8}" srcId="{C851E9B6-F8A0-448F-8BB4-96D81922A213}" destId="{3048DCD2-AACE-4DCC-ACE8-244CAD0387D0}" srcOrd="5" destOrd="0" parTransId="{BFC2DB14-1415-460E-B874-ABE2D3A6A129}" sibTransId="{A7532382-95F5-489C-A90D-475116D19125}"/>
    <dgm:cxn modelId="{1A973CE9-50D9-4CDA-9A93-EF8F1C9BF252}" srcId="{C851E9B6-F8A0-448F-8BB4-96D81922A213}" destId="{7CC15BD6-355A-4AEC-83EE-F5A3AEDA7C8A}" srcOrd="2" destOrd="0" parTransId="{C1784ACB-4548-443B-96F3-EA84797F7EDA}" sibTransId="{BA5BD577-A524-459D-9578-89933F45C88F}"/>
    <dgm:cxn modelId="{51F1C3F8-6043-407E-BCBD-2C28F546C303}" srcId="{C851E9B6-F8A0-448F-8BB4-96D81922A213}" destId="{213BBFFF-7438-4D22-A6FB-9E6C16806D62}" srcOrd="4" destOrd="0" parTransId="{F3F4DCC0-7A4C-45DF-8026-D621690ED42A}" sibTransId="{40680770-0EA2-4778-BC10-8B0D6BF8F721}"/>
    <dgm:cxn modelId="{3ED6EA78-1C70-4145-9C30-053128CABFFD}" type="presParOf" srcId="{7C3166E9-81E9-4834-AD1E-7153518BE81F}" destId="{3E545725-8B57-4E57-B842-2687AE6D4C62}" srcOrd="0" destOrd="0" presId="urn:microsoft.com/office/officeart/2018/2/layout/IconVerticalSolidList"/>
    <dgm:cxn modelId="{BD65880F-1816-4695-A163-A861C4984997}" type="presParOf" srcId="{3E545725-8B57-4E57-B842-2687AE6D4C62}" destId="{8B12C900-5132-4264-ADBC-70BFEC49319E}" srcOrd="0" destOrd="0" presId="urn:microsoft.com/office/officeart/2018/2/layout/IconVerticalSolidList"/>
    <dgm:cxn modelId="{C080B6EB-D1BE-4E99-B0D4-2860D787CA83}" type="presParOf" srcId="{3E545725-8B57-4E57-B842-2687AE6D4C62}" destId="{8C7B6EF1-6538-407A-B760-44B7A814FF17}" srcOrd="1" destOrd="0" presId="urn:microsoft.com/office/officeart/2018/2/layout/IconVerticalSolidList"/>
    <dgm:cxn modelId="{6D56A114-E52D-46A4-B722-C2A423FFA7D8}" type="presParOf" srcId="{3E545725-8B57-4E57-B842-2687AE6D4C62}" destId="{D227BDF2-EA79-441B-AAAC-0BF4CC257A21}" srcOrd="2" destOrd="0" presId="urn:microsoft.com/office/officeart/2018/2/layout/IconVerticalSolidList"/>
    <dgm:cxn modelId="{D51AA2A8-790F-426D-895B-0783F227C1F3}" type="presParOf" srcId="{3E545725-8B57-4E57-B842-2687AE6D4C62}" destId="{6EF2AC3C-E2A4-4353-A6F3-9E6E18DDAFC2}" srcOrd="3" destOrd="0" presId="urn:microsoft.com/office/officeart/2018/2/layout/IconVerticalSolidList"/>
    <dgm:cxn modelId="{246CF9E9-F122-4AE2-A9C0-F1374B7BCE14}" type="presParOf" srcId="{7C3166E9-81E9-4834-AD1E-7153518BE81F}" destId="{E37E5DA1-B202-43B0-96DF-46D4C5D9275A}" srcOrd="1" destOrd="0" presId="urn:microsoft.com/office/officeart/2018/2/layout/IconVerticalSolidList"/>
    <dgm:cxn modelId="{CF3F9E21-F51B-4DF3-AF69-5D59AFF93155}" type="presParOf" srcId="{7C3166E9-81E9-4834-AD1E-7153518BE81F}" destId="{66158B6C-E43E-494D-BF6F-B3E27D0BE0B8}" srcOrd="2" destOrd="0" presId="urn:microsoft.com/office/officeart/2018/2/layout/IconVerticalSolidList"/>
    <dgm:cxn modelId="{4A9A45A0-DFCB-4AFA-9CA9-AD2E37614058}" type="presParOf" srcId="{66158B6C-E43E-494D-BF6F-B3E27D0BE0B8}" destId="{6C0C6F63-9510-41FD-B3C6-80F49D280583}" srcOrd="0" destOrd="0" presId="urn:microsoft.com/office/officeart/2018/2/layout/IconVerticalSolidList"/>
    <dgm:cxn modelId="{1FFC7B7B-ACE2-459D-A9CC-55C4BDA47345}" type="presParOf" srcId="{66158B6C-E43E-494D-BF6F-B3E27D0BE0B8}" destId="{9CEF7F97-D688-481D-91DA-9FEC77DE12BC}" srcOrd="1" destOrd="0" presId="urn:microsoft.com/office/officeart/2018/2/layout/IconVerticalSolidList"/>
    <dgm:cxn modelId="{1CA20486-72D8-4A99-99ED-CB72C415E6A1}" type="presParOf" srcId="{66158B6C-E43E-494D-BF6F-B3E27D0BE0B8}" destId="{E5C6177A-2AB3-42A7-83AB-F844F2303A9D}" srcOrd="2" destOrd="0" presId="urn:microsoft.com/office/officeart/2018/2/layout/IconVerticalSolidList"/>
    <dgm:cxn modelId="{4EAE1589-41EC-478B-927E-3E5CAC8E3629}" type="presParOf" srcId="{66158B6C-E43E-494D-BF6F-B3E27D0BE0B8}" destId="{C7238E39-78CF-4C93-8426-2DF57D293BFD}" srcOrd="3" destOrd="0" presId="urn:microsoft.com/office/officeart/2018/2/layout/IconVerticalSolidList"/>
    <dgm:cxn modelId="{F6AF7ACE-1045-449D-85C9-ABFA0B515339}" type="presParOf" srcId="{7C3166E9-81E9-4834-AD1E-7153518BE81F}" destId="{8BCC06A0-D1B7-4AF7-9E66-3E9FE8D0240A}" srcOrd="3" destOrd="0" presId="urn:microsoft.com/office/officeart/2018/2/layout/IconVerticalSolidList"/>
    <dgm:cxn modelId="{8FFF181A-7133-4679-B0DF-CDEE976DD3D2}" type="presParOf" srcId="{7C3166E9-81E9-4834-AD1E-7153518BE81F}" destId="{04A825A5-6103-4C59-AB2C-408149CD0B41}" srcOrd="4" destOrd="0" presId="urn:microsoft.com/office/officeart/2018/2/layout/IconVerticalSolidList"/>
    <dgm:cxn modelId="{E48ED590-6000-47AF-BEFF-E242BF889B77}" type="presParOf" srcId="{04A825A5-6103-4C59-AB2C-408149CD0B41}" destId="{B85E097E-C18F-4F42-8EA1-A86910532AE6}" srcOrd="0" destOrd="0" presId="urn:microsoft.com/office/officeart/2018/2/layout/IconVerticalSolidList"/>
    <dgm:cxn modelId="{BCB5D6DB-D2AF-4D7F-8C34-3C237A0DE847}" type="presParOf" srcId="{04A825A5-6103-4C59-AB2C-408149CD0B41}" destId="{7CA03DBD-DF6E-483B-8BE0-0C9A5E3CA82E}" srcOrd="1" destOrd="0" presId="urn:microsoft.com/office/officeart/2018/2/layout/IconVerticalSolidList"/>
    <dgm:cxn modelId="{6692C9EC-6C51-4508-9DE6-27C34605DBCD}" type="presParOf" srcId="{04A825A5-6103-4C59-AB2C-408149CD0B41}" destId="{46DE7E1F-BE59-4603-AC25-32F8DB9ECCC5}" srcOrd="2" destOrd="0" presId="urn:microsoft.com/office/officeart/2018/2/layout/IconVerticalSolidList"/>
    <dgm:cxn modelId="{04209EB9-16C7-40F0-8D88-BA5E7385AB6C}" type="presParOf" srcId="{04A825A5-6103-4C59-AB2C-408149CD0B41}" destId="{AA7C6399-F6F3-41B0-B97B-BA3631D082F8}" srcOrd="3" destOrd="0" presId="urn:microsoft.com/office/officeart/2018/2/layout/IconVerticalSolidList"/>
    <dgm:cxn modelId="{8AB630AD-865F-453B-A9F9-C07BD246DBC5}" type="presParOf" srcId="{7C3166E9-81E9-4834-AD1E-7153518BE81F}" destId="{F7986938-D20A-4F13-883A-63DD31D570F5}" srcOrd="5" destOrd="0" presId="urn:microsoft.com/office/officeart/2018/2/layout/IconVerticalSolidList"/>
    <dgm:cxn modelId="{AE64E416-7D75-45FB-9BE6-B44142A2E7D3}" type="presParOf" srcId="{7C3166E9-81E9-4834-AD1E-7153518BE81F}" destId="{964D5B00-6394-4DC4-B64A-A4244E26368F}" srcOrd="6" destOrd="0" presId="urn:microsoft.com/office/officeart/2018/2/layout/IconVerticalSolidList"/>
    <dgm:cxn modelId="{A6A199E0-CDEC-4B9E-9D34-A8657782C64D}" type="presParOf" srcId="{964D5B00-6394-4DC4-B64A-A4244E26368F}" destId="{AF5DE482-634F-4AAD-9E81-3D3151C1C472}" srcOrd="0" destOrd="0" presId="urn:microsoft.com/office/officeart/2018/2/layout/IconVerticalSolidList"/>
    <dgm:cxn modelId="{98DF67F7-CC45-4A93-827A-2262B9B63122}" type="presParOf" srcId="{964D5B00-6394-4DC4-B64A-A4244E26368F}" destId="{AC71DFB0-3FEA-45FE-8D57-D009C90D0A20}" srcOrd="1" destOrd="0" presId="urn:microsoft.com/office/officeart/2018/2/layout/IconVerticalSolidList"/>
    <dgm:cxn modelId="{1B80364B-38C5-4503-B8C6-B31AFA5181EE}" type="presParOf" srcId="{964D5B00-6394-4DC4-B64A-A4244E26368F}" destId="{783C4D44-4DEB-4A20-9D1F-49B5D878D75A}" srcOrd="2" destOrd="0" presId="urn:microsoft.com/office/officeart/2018/2/layout/IconVerticalSolidList"/>
    <dgm:cxn modelId="{82F6B22D-5132-41A1-8DDA-621F18931C05}" type="presParOf" srcId="{964D5B00-6394-4DC4-B64A-A4244E26368F}" destId="{96E43F2A-D4A0-4D9F-A8EF-DAFCD7159D56}" srcOrd="3" destOrd="0" presId="urn:microsoft.com/office/officeart/2018/2/layout/IconVerticalSolidList"/>
    <dgm:cxn modelId="{3ECFA65E-45FB-4DEB-B69C-3F22EAA0ABBA}" type="presParOf" srcId="{7C3166E9-81E9-4834-AD1E-7153518BE81F}" destId="{919DA91E-E72C-4925-AEC2-0890784CC811}" srcOrd="7" destOrd="0" presId="urn:microsoft.com/office/officeart/2018/2/layout/IconVerticalSolidList"/>
    <dgm:cxn modelId="{B4CD565B-C449-4BB5-8548-FE0DAD570A01}" type="presParOf" srcId="{7C3166E9-81E9-4834-AD1E-7153518BE81F}" destId="{A533B995-B63F-4C05-9760-67DDC9494BEB}" srcOrd="8" destOrd="0" presId="urn:microsoft.com/office/officeart/2018/2/layout/IconVerticalSolidList"/>
    <dgm:cxn modelId="{CD10F4AA-7047-471B-B0E7-D08098F01042}" type="presParOf" srcId="{A533B995-B63F-4C05-9760-67DDC9494BEB}" destId="{1AB44241-899B-4CB8-9426-0A3D308CB8D9}" srcOrd="0" destOrd="0" presId="urn:microsoft.com/office/officeart/2018/2/layout/IconVerticalSolidList"/>
    <dgm:cxn modelId="{CFF840A9-1964-49AC-B35E-094C611A19E4}" type="presParOf" srcId="{A533B995-B63F-4C05-9760-67DDC9494BEB}" destId="{72F0052C-C41D-4169-BAB7-334BC2BFA1E7}" srcOrd="1" destOrd="0" presId="urn:microsoft.com/office/officeart/2018/2/layout/IconVerticalSolidList"/>
    <dgm:cxn modelId="{49770C35-EAFF-4187-BD45-1AFF5B8312CC}" type="presParOf" srcId="{A533B995-B63F-4C05-9760-67DDC9494BEB}" destId="{F1C266D9-75BA-4DAB-B705-5074C99A323C}" srcOrd="2" destOrd="0" presId="urn:microsoft.com/office/officeart/2018/2/layout/IconVerticalSolidList"/>
    <dgm:cxn modelId="{5908D162-70C0-49F6-A9CA-5BDE1E963B0C}" type="presParOf" srcId="{A533B995-B63F-4C05-9760-67DDC9494BEB}" destId="{C06CD755-FBCA-4949-BAA7-AF2D0483D907}" srcOrd="3" destOrd="0" presId="urn:microsoft.com/office/officeart/2018/2/layout/IconVerticalSolidList"/>
    <dgm:cxn modelId="{15D41752-0FE8-4DF0-9F80-74F4D14E8000}" type="presParOf" srcId="{7C3166E9-81E9-4834-AD1E-7153518BE81F}" destId="{3973AB6C-C04F-43AB-9338-D57B3B4A268A}" srcOrd="9" destOrd="0" presId="urn:microsoft.com/office/officeart/2018/2/layout/IconVerticalSolidList"/>
    <dgm:cxn modelId="{19AC26CE-A2D5-4B66-A36D-C0D51D733348}" type="presParOf" srcId="{7C3166E9-81E9-4834-AD1E-7153518BE81F}" destId="{11349040-0CB9-4833-8B3D-E2B20FDB97EA}" srcOrd="10" destOrd="0" presId="urn:microsoft.com/office/officeart/2018/2/layout/IconVerticalSolidList"/>
    <dgm:cxn modelId="{45A3305A-9C1C-4E6A-82E6-39A5C7C32186}" type="presParOf" srcId="{11349040-0CB9-4833-8B3D-E2B20FDB97EA}" destId="{E816B171-6B9D-4029-9F59-EB64F31ED047}" srcOrd="0" destOrd="0" presId="urn:microsoft.com/office/officeart/2018/2/layout/IconVerticalSolidList"/>
    <dgm:cxn modelId="{96D23F75-5140-42E0-988A-09C8209654A7}" type="presParOf" srcId="{11349040-0CB9-4833-8B3D-E2B20FDB97EA}" destId="{5738311B-52CE-494E-BB73-181D29938B2B}" srcOrd="1" destOrd="0" presId="urn:microsoft.com/office/officeart/2018/2/layout/IconVerticalSolidList"/>
    <dgm:cxn modelId="{13783E96-B6B0-4E3E-98CF-96B9C2E4B845}" type="presParOf" srcId="{11349040-0CB9-4833-8B3D-E2B20FDB97EA}" destId="{45B195F8-A552-41E2-95E5-22AAF7D0AAC3}" srcOrd="2" destOrd="0" presId="urn:microsoft.com/office/officeart/2018/2/layout/IconVerticalSolidList"/>
    <dgm:cxn modelId="{036A2BB0-6C89-423D-9694-159450D8D1FC}" type="presParOf" srcId="{11349040-0CB9-4833-8B3D-E2B20FDB97EA}" destId="{8EB83442-63E4-4171-B5CD-AA7269D398DF}" srcOrd="3" destOrd="0" presId="urn:microsoft.com/office/officeart/2018/2/layout/IconVerticalSolidList"/>
    <dgm:cxn modelId="{46829BFE-827D-40ED-93C5-55D8933A243F}" type="presParOf" srcId="{7C3166E9-81E9-4834-AD1E-7153518BE81F}" destId="{D0B012DD-8FB4-4515-A86D-9B33010EEC4C}" srcOrd="11" destOrd="0" presId="urn:microsoft.com/office/officeart/2018/2/layout/IconVerticalSolidList"/>
    <dgm:cxn modelId="{69945C58-E663-4B26-BFF7-126C1CD0B059}" type="presParOf" srcId="{7C3166E9-81E9-4834-AD1E-7153518BE81F}" destId="{9C85B8BF-54CE-43F8-BE9F-25F1A95E5FA1}" srcOrd="12" destOrd="0" presId="urn:microsoft.com/office/officeart/2018/2/layout/IconVerticalSolidList"/>
    <dgm:cxn modelId="{2BE4EABC-8FEB-4361-A612-1FBBA2147624}" type="presParOf" srcId="{9C85B8BF-54CE-43F8-BE9F-25F1A95E5FA1}" destId="{177A1001-870E-4064-9709-0DAE72D3BA04}" srcOrd="0" destOrd="0" presId="urn:microsoft.com/office/officeart/2018/2/layout/IconVerticalSolidList"/>
    <dgm:cxn modelId="{E9CB7CCE-15D8-4A28-819A-FF7EC1E973E5}" type="presParOf" srcId="{9C85B8BF-54CE-43F8-BE9F-25F1A95E5FA1}" destId="{CA733010-15FA-4DC3-A2E5-BFBB29E7FC64}" srcOrd="1" destOrd="0" presId="urn:microsoft.com/office/officeart/2018/2/layout/IconVerticalSolidList"/>
    <dgm:cxn modelId="{684AEB27-42BC-46A5-94DC-A7463F97C38B}" type="presParOf" srcId="{9C85B8BF-54CE-43F8-BE9F-25F1A95E5FA1}" destId="{F3F3583F-B461-47C0-AF6E-8B65814C68CC}" srcOrd="2" destOrd="0" presId="urn:microsoft.com/office/officeart/2018/2/layout/IconVerticalSolidList"/>
    <dgm:cxn modelId="{CAF2EB55-FF9F-4507-B21F-503FD9CCFD24}" type="presParOf" srcId="{9C85B8BF-54CE-43F8-BE9F-25F1A95E5FA1}" destId="{14B1F1FF-E8C8-46F8-9765-B224C8CF63D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8A9548-00C2-40B2-BCEC-2B87E47C1A10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71B74753-C73C-4F7E-A7A4-D82D1536D6DF}">
      <dgm:prSet/>
      <dgm:spPr/>
      <dgm:t>
        <a:bodyPr/>
        <a:lstStyle/>
        <a:p>
          <a:r>
            <a:rPr lang="en-GB"/>
            <a:t>Who’s in your group (Mentor group)</a:t>
          </a:r>
          <a:endParaRPr lang="en-US"/>
        </a:p>
      </dgm:t>
    </dgm:pt>
    <dgm:pt modelId="{0AD91C4C-47D7-493A-9515-E7530E10F08E}" type="parTrans" cxnId="{5A5B6B8D-51D2-4206-98D1-B23FEDA75C48}">
      <dgm:prSet/>
      <dgm:spPr/>
      <dgm:t>
        <a:bodyPr/>
        <a:lstStyle/>
        <a:p>
          <a:endParaRPr lang="en-US"/>
        </a:p>
      </dgm:t>
    </dgm:pt>
    <dgm:pt modelId="{3ABFC8F5-0114-453F-BEF2-48C548D3E7C5}" type="sibTrans" cxnId="{5A5B6B8D-51D2-4206-98D1-B23FEDA75C48}">
      <dgm:prSet/>
      <dgm:spPr/>
      <dgm:t>
        <a:bodyPr/>
        <a:lstStyle/>
        <a:p>
          <a:endParaRPr lang="en-US"/>
        </a:p>
      </dgm:t>
    </dgm:pt>
    <dgm:pt modelId="{691B3EBE-86BC-44B0-B1F2-325A7F2A233B}">
      <dgm:prSet/>
      <dgm:spPr/>
      <dgm:t>
        <a:bodyPr/>
        <a:lstStyle/>
        <a:p>
          <a:r>
            <a:rPr lang="en-GB"/>
            <a:t>Chosen lyric line/s</a:t>
          </a:r>
          <a:endParaRPr lang="en-US"/>
        </a:p>
      </dgm:t>
    </dgm:pt>
    <dgm:pt modelId="{AED28508-EF47-491A-A3C6-0B1CD0828026}" type="parTrans" cxnId="{BF84D1FE-B405-4D15-92F7-C9FF250A840D}">
      <dgm:prSet/>
      <dgm:spPr/>
      <dgm:t>
        <a:bodyPr/>
        <a:lstStyle/>
        <a:p>
          <a:endParaRPr lang="en-US"/>
        </a:p>
      </dgm:t>
    </dgm:pt>
    <dgm:pt modelId="{2630FBBD-26B2-4606-9168-3E7F4BED2FAE}" type="sibTrans" cxnId="{BF84D1FE-B405-4D15-92F7-C9FF250A840D}">
      <dgm:prSet/>
      <dgm:spPr/>
      <dgm:t>
        <a:bodyPr/>
        <a:lstStyle/>
        <a:p>
          <a:endParaRPr lang="en-US"/>
        </a:p>
      </dgm:t>
    </dgm:pt>
    <dgm:pt modelId="{4B115A3B-C02F-4721-AA60-74DE405AFC2D}">
      <dgm:prSet/>
      <dgm:spPr/>
      <dgm:t>
        <a:bodyPr/>
        <a:lstStyle/>
        <a:p>
          <a:r>
            <a:rPr lang="en-GB"/>
            <a:t>Your 5ws</a:t>
          </a:r>
          <a:endParaRPr lang="en-US"/>
        </a:p>
      </dgm:t>
    </dgm:pt>
    <dgm:pt modelId="{E0002B99-EEE3-43D1-A8B7-5B8F5421205C}" type="parTrans" cxnId="{09111539-2A3B-41BF-8209-A1A08B3C9756}">
      <dgm:prSet/>
      <dgm:spPr/>
      <dgm:t>
        <a:bodyPr/>
        <a:lstStyle/>
        <a:p>
          <a:endParaRPr lang="en-US"/>
        </a:p>
      </dgm:t>
    </dgm:pt>
    <dgm:pt modelId="{4B34B050-ABEE-419A-816A-847656C97C1B}" type="sibTrans" cxnId="{09111539-2A3B-41BF-8209-A1A08B3C9756}">
      <dgm:prSet/>
      <dgm:spPr/>
      <dgm:t>
        <a:bodyPr/>
        <a:lstStyle/>
        <a:p>
          <a:endParaRPr lang="en-US"/>
        </a:p>
      </dgm:t>
    </dgm:pt>
    <dgm:pt modelId="{236F6020-09E7-4025-9BC9-6DE355A08AEF}">
      <dgm:prSet/>
      <dgm:spPr/>
      <dgm:t>
        <a:bodyPr/>
        <a:lstStyle/>
        <a:p>
          <a:r>
            <a:rPr lang="en-GB" dirty="0"/>
            <a:t>Drama techniques you are going to use</a:t>
          </a:r>
          <a:endParaRPr lang="en-US" dirty="0"/>
        </a:p>
      </dgm:t>
    </dgm:pt>
    <dgm:pt modelId="{924EF9F7-30E1-4588-A288-4E21F7191A32}" type="parTrans" cxnId="{2E47EF76-EA6E-486F-B200-0D67EC133E85}">
      <dgm:prSet/>
      <dgm:spPr/>
      <dgm:t>
        <a:bodyPr/>
        <a:lstStyle/>
        <a:p>
          <a:endParaRPr lang="en-US"/>
        </a:p>
      </dgm:t>
    </dgm:pt>
    <dgm:pt modelId="{37170984-FC88-4506-90F2-027082BFA5D8}" type="sibTrans" cxnId="{2E47EF76-EA6E-486F-B200-0D67EC133E85}">
      <dgm:prSet/>
      <dgm:spPr/>
      <dgm:t>
        <a:bodyPr/>
        <a:lstStyle/>
        <a:p>
          <a:endParaRPr lang="en-US"/>
        </a:p>
      </dgm:t>
    </dgm:pt>
    <dgm:pt modelId="{4D7A1A8B-2D95-4EB6-BF63-E5423C77B14E}">
      <dgm:prSet/>
      <dgm:spPr/>
      <dgm:t>
        <a:bodyPr/>
        <a:lstStyle/>
        <a:p>
          <a:r>
            <a:rPr lang="en-GB"/>
            <a:t>Structure of your piece (Scene order/ plot summary)</a:t>
          </a:r>
          <a:endParaRPr lang="en-US"/>
        </a:p>
      </dgm:t>
    </dgm:pt>
    <dgm:pt modelId="{843599B5-0ED8-44FD-920F-8FC712BA3E3F}" type="parTrans" cxnId="{99B194E9-A8C4-4A36-AE0C-760E6DD9CF70}">
      <dgm:prSet/>
      <dgm:spPr/>
      <dgm:t>
        <a:bodyPr/>
        <a:lstStyle/>
        <a:p>
          <a:endParaRPr lang="en-US"/>
        </a:p>
      </dgm:t>
    </dgm:pt>
    <dgm:pt modelId="{87A362DF-BF66-4BA0-B0DF-EECF258DB7F9}" type="sibTrans" cxnId="{99B194E9-A8C4-4A36-AE0C-760E6DD9CF70}">
      <dgm:prSet/>
      <dgm:spPr/>
      <dgm:t>
        <a:bodyPr/>
        <a:lstStyle/>
        <a:p>
          <a:endParaRPr lang="en-US"/>
        </a:p>
      </dgm:t>
    </dgm:pt>
    <dgm:pt modelId="{279079F4-5576-4BA2-88CD-7B1DE5021C6E}" type="pres">
      <dgm:prSet presAssocID="{638A9548-00C2-40B2-BCEC-2B87E47C1A10}" presName="vert0" presStyleCnt="0">
        <dgm:presLayoutVars>
          <dgm:dir/>
          <dgm:animOne val="branch"/>
          <dgm:animLvl val="lvl"/>
        </dgm:presLayoutVars>
      </dgm:prSet>
      <dgm:spPr/>
    </dgm:pt>
    <dgm:pt modelId="{EA682729-0600-428C-9C03-A398AB8859D9}" type="pres">
      <dgm:prSet presAssocID="{71B74753-C73C-4F7E-A7A4-D82D1536D6DF}" presName="thickLine" presStyleLbl="alignNode1" presStyleIdx="0" presStyleCnt="5"/>
      <dgm:spPr/>
    </dgm:pt>
    <dgm:pt modelId="{7942D60F-311F-41C7-95D5-32BEDF214653}" type="pres">
      <dgm:prSet presAssocID="{71B74753-C73C-4F7E-A7A4-D82D1536D6DF}" presName="horz1" presStyleCnt="0"/>
      <dgm:spPr/>
    </dgm:pt>
    <dgm:pt modelId="{AE222F3F-6103-4D59-8E75-1F2EFFA65FC9}" type="pres">
      <dgm:prSet presAssocID="{71B74753-C73C-4F7E-A7A4-D82D1536D6DF}" presName="tx1" presStyleLbl="revTx" presStyleIdx="0" presStyleCnt="5"/>
      <dgm:spPr/>
    </dgm:pt>
    <dgm:pt modelId="{77F0BB0E-002D-465F-B7A2-912CEFFBB8CA}" type="pres">
      <dgm:prSet presAssocID="{71B74753-C73C-4F7E-A7A4-D82D1536D6DF}" presName="vert1" presStyleCnt="0"/>
      <dgm:spPr/>
    </dgm:pt>
    <dgm:pt modelId="{7A05A62D-3418-46E6-8269-1AE23AFDDB77}" type="pres">
      <dgm:prSet presAssocID="{691B3EBE-86BC-44B0-B1F2-325A7F2A233B}" presName="thickLine" presStyleLbl="alignNode1" presStyleIdx="1" presStyleCnt="5"/>
      <dgm:spPr/>
    </dgm:pt>
    <dgm:pt modelId="{8DA780C4-44BA-4C94-B0B1-F291DDB96B19}" type="pres">
      <dgm:prSet presAssocID="{691B3EBE-86BC-44B0-B1F2-325A7F2A233B}" presName="horz1" presStyleCnt="0"/>
      <dgm:spPr/>
    </dgm:pt>
    <dgm:pt modelId="{8663E912-A231-4C9C-8829-C68BB5B802CE}" type="pres">
      <dgm:prSet presAssocID="{691B3EBE-86BC-44B0-B1F2-325A7F2A233B}" presName="tx1" presStyleLbl="revTx" presStyleIdx="1" presStyleCnt="5"/>
      <dgm:spPr/>
    </dgm:pt>
    <dgm:pt modelId="{B32A20FE-242C-4F56-A186-ABE556B88B17}" type="pres">
      <dgm:prSet presAssocID="{691B3EBE-86BC-44B0-B1F2-325A7F2A233B}" presName="vert1" presStyleCnt="0"/>
      <dgm:spPr/>
    </dgm:pt>
    <dgm:pt modelId="{930FBC5B-8F1C-4C3A-9655-471DBFB35F0C}" type="pres">
      <dgm:prSet presAssocID="{4B115A3B-C02F-4721-AA60-74DE405AFC2D}" presName="thickLine" presStyleLbl="alignNode1" presStyleIdx="2" presStyleCnt="5"/>
      <dgm:spPr/>
    </dgm:pt>
    <dgm:pt modelId="{EECF6CE6-B55A-44C6-BD71-4F65DA84005F}" type="pres">
      <dgm:prSet presAssocID="{4B115A3B-C02F-4721-AA60-74DE405AFC2D}" presName="horz1" presStyleCnt="0"/>
      <dgm:spPr/>
    </dgm:pt>
    <dgm:pt modelId="{A5951522-740C-4A41-BC7A-3CB62B5CC966}" type="pres">
      <dgm:prSet presAssocID="{4B115A3B-C02F-4721-AA60-74DE405AFC2D}" presName="tx1" presStyleLbl="revTx" presStyleIdx="2" presStyleCnt="5"/>
      <dgm:spPr/>
    </dgm:pt>
    <dgm:pt modelId="{F3033ABA-718D-4AAC-80A1-A867BE3CB053}" type="pres">
      <dgm:prSet presAssocID="{4B115A3B-C02F-4721-AA60-74DE405AFC2D}" presName="vert1" presStyleCnt="0"/>
      <dgm:spPr/>
    </dgm:pt>
    <dgm:pt modelId="{216D224C-3CFF-46CA-A0C0-2B9D666DD4D1}" type="pres">
      <dgm:prSet presAssocID="{236F6020-09E7-4025-9BC9-6DE355A08AEF}" presName="thickLine" presStyleLbl="alignNode1" presStyleIdx="3" presStyleCnt="5"/>
      <dgm:spPr/>
    </dgm:pt>
    <dgm:pt modelId="{8D799AD2-679D-430F-8546-7F2AF936FFBD}" type="pres">
      <dgm:prSet presAssocID="{236F6020-09E7-4025-9BC9-6DE355A08AEF}" presName="horz1" presStyleCnt="0"/>
      <dgm:spPr/>
    </dgm:pt>
    <dgm:pt modelId="{DDA8C36F-B5F6-4FD3-8F82-CE305733B0D1}" type="pres">
      <dgm:prSet presAssocID="{236F6020-09E7-4025-9BC9-6DE355A08AEF}" presName="tx1" presStyleLbl="revTx" presStyleIdx="3" presStyleCnt="5"/>
      <dgm:spPr/>
    </dgm:pt>
    <dgm:pt modelId="{4E2DC6FC-DF50-46A1-8217-205374126E51}" type="pres">
      <dgm:prSet presAssocID="{236F6020-09E7-4025-9BC9-6DE355A08AEF}" presName="vert1" presStyleCnt="0"/>
      <dgm:spPr/>
    </dgm:pt>
    <dgm:pt modelId="{5C3BF91F-E5C7-4A1B-AC92-8490D702C95F}" type="pres">
      <dgm:prSet presAssocID="{4D7A1A8B-2D95-4EB6-BF63-E5423C77B14E}" presName="thickLine" presStyleLbl="alignNode1" presStyleIdx="4" presStyleCnt="5"/>
      <dgm:spPr/>
    </dgm:pt>
    <dgm:pt modelId="{DADB0440-EF75-4077-87B8-52857EC59F62}" type="pres">
      <dgm:prSet presAssocID="{4D7A1A8B-2D95-4EB6-BF63-E5423C77B14E}" presName="horz1" presStyleCnt="0"/>
      <dgm:spPr/>
    </dgm:pt>
    <dgm:pt modelId="{60EEBA91-1E8C-4A43-A47F-FBFA5BE97798}" type="pres">
      <dgm:prSet presAssocID="{4D7A1A8B-2D95-4EB6-BF63-E5423C77B14E}" presName="tx1" presStyleLbl="revTx" presStyleIdx="4" presStyleCnt="5"/>
      <dgm:spPr/>
    </dgm:pt>
    <dgm:pt modelId="{4FFD0B87-3AC5-49ED-AE27-3DFB2B7AD5D9}" type="pres">
      <dgm:prSet presAssocID="{4D7A1A8B-2D95-4EB6-BF63-E5423C77B14E}" presName="vert1" presStyleCnt="0"/>
      <dgm:spPr/>
    </dgm:pt>
  </dgm:ptLst>
  <dgm:cxnLst>
    <dgm:cxn modelId="{D815A800-CE5C-4F47-B700-0D4A23BACFAF}" type="presOf" srcId="{236F6020-09E7-4025-9BC9-6DE355A08AEF}" destId="{DDA8C36F-B5F6-4FD3-8F82-CE305733B0D1}" srcOrd="0" destOrd="0" presId="urn:microsoft.com/office/officeart/2008/layout/LinedList"/>
    <dgm:cxn modelId="{E1FA2819-A91D-4874-84CC-6A62165616B3}" type="presOf" srcId="{691B3EBE-86BC-44B0-B1F2-325A7F2A233B}" destId="{8663E912-A231-4C9C-8829-C68BB5B802CE}" srcOrd="0" destOrd="0" presId="urn:microsoft.com/office/officeart/2008/layout/LinedList"/>
    <dgm:cxn modelId="{09111539-2A3B-41BF-8209-A1A08B3C9756}" srcId="{638A9548-00C2-40B2-BCEC-2B87E47C1A10}" destId="{4B115A3B-C02F-4721-AA60-74DE405AFC2D}" srcOrd="2" destOrd="0" parTransId="{E0002B99-EEE3-43D1-A8B7-5B8F5421205C}" sibTransId="{4B34B050-ABEE-419A-816A-847656C97C1B}"/>
    <dgm:cxn modelId="{F56E0A4C-0E6D-463A-8874-1D44AB5419C7}" type="presOf" srcId="{71B74753-C73C-4F7E-A7A4-D82D1536D6DF}" destId="{AE222F3F-6103-4D59-8E75-1F2EFFA65FC9}" srcOrd="0" destOrd="0" presId="urn:microsoft.com/office/officeart/2008/layout/LinedList"/>
    <dgm:cxn modelId="{2E47EF76-EA6E-486F-B200-0D67EC133E85}" srcId="{638A9548-00C2-40B2-BCEC-2B87E47C1A10}" destId="{236F6020-09E7-4025-9BC9-6DE355A08AEF}" srcOrd="3" destOrd="0" parTransId="{924EF9F7-30E1-4588-A288-4E21F7191A32}" sibTransId="{37170984-FC88-4506-90F2-027082BFA5D8}"/>
    <dgm:cxn modelId="{5A5B6B8D-51D2-4206-98D1-B23FEDA75C48}" srcId="{638A9548-00C2-40B2-BCEC-2B87E47C1A10}" destId="{71B74753-C73C-4F7E-A7A4-D82D1536D6DF}" srcOrd="0" destOrd="0" parTransId="{0AD91C4C-47D7-493A-9515-E7530E10F08E}" sibTransId="{3ABFC8F5-0114-453F-BEF2-48C548D3E7C5}"/>
    <dgm:cxn modelId="{8021B9AA-1208-4E76-96A8-0A3E1E39D279}" type="presOf" srcId="{4B115A3B-C02F-4721-AA60-74DE405AFC2D}" destId="{A5951522-740C-4A41-BC7A-3CB62B5CC966}" srcOrd="0" destOrd="0" presId="urn:microsoft.com/office/officeart/2008/layout/LinedList"/>
    <dgm:cxn modelId="{ADDCFEB3-035D-4EB4-B8E4-0BF915D855DC}" type="presOf" srcId="{4D7A1A8B-2D95-4EB6-BF63-E5423C77B14E}" destId="{60EEBA91-1E8C-4A43-A47F-FBFA5BE97798}" srcOrd="0" destOrd="0" presId="urn:microsoft.com/office/officeart/2008/layout/LinedList"/>
    <dgm:cxn modelId="{62F20CE1-C621-45E0-AAF5-72565BC7297D}" type="presOf" srcId="{638A9548-00C2-40B2-BCEC-2B87E47C1A10}" destId="{279079F4-5576-4BA2-88CD-7B1DE5021C6E}" srcOrd="0" destOrd="0" presId="urn:microsoft.com/office/officeart/2008/layout/LinedList"/>
    <dgm:cxn modelId="{99B194E9-A8C4-4A36-AE0C-760E6DD9CF70}" srcId="{638A9548-00C2-40B2-BCEC-2B87E47C1A10}" destId="{4D7A1A8B-2D95-4EB6-BF63-E5423C77B14E}" srcOrd="4" destOrd="0" parTransId="{843599B5-0ED8-44FD-920F-8FC712BA3E3F}" sibTransId="{87A362DF-BF66-4BA0-B0DF-EECF258DB7F9}"/>
    <dgm:cxn modelId="{BF84D1FE-B405-4D15-92F7-C9FF250A840D}" srcId="{638A9548-00C2-40B2-BCEC-2B87E47C1A10}" destId="{691B3EBE-86BC-44B0-B1F2-325A7F2A233B}" srcOrd="1" destOrd="0" parTransId="{AED28508-EF47-491A-A3C6-0B1CD0828026}" sibTransId="{2630FBBD-26B2-4606-9168-3E7F4BED2FAE}"/>
    <dgm:cxn modelId="{363A556F-F9D2-4768-B8BE-3B1D6D7A9BBD}" type="presParOf" srcId="{279079F4-5576-4BA2-88CD-7B1DE5021C6E}" destId="{EA682729-0600-428C-9C03-A398AB8859D9}" srcOrd="0" destOrd="0" presId="urn:microsoft.com/office/officeart/2008/layout/LinedList"/>
    <dgm:cxn modelId="{1BD3B4A2-541F-40F7-8F45-4AD427923D25}" type="presParOf" srcId="{279079F4-5576-4BA2-88CD-7B1DE5021C6E}" destId="{7942D60F-311F-41C7-95D5-32BEDF214653}" srcOrd="1" destOrd="0" presId="urn:microsoft.com/office/officeart/2008/layout/LinedList"/>
    <dgm:cxn modelId="{A06DCD4A-3FBD-4940-9AA4-FF0D23E999F8}" type="presParOf" srcId="{7942D60F-311F-41C7-95D5-32BEDF214653}" destId="{AE222F3F-6103-4D59-8E75-1F2EFFA65FC9}" srcOrd="0" destOrd="0" presId="urn:microsoft.com/office/officeart/2008/layout/LinedList"/>
    <dgm:cxn modelId="{91B87314-2093-4549-BA54-A17E3CF8EA54}" type="presParOf" srcId="{7942D60F-311F-41C7-95D5-32BEDF214653}" destId="{77F0BB0E-002D-465F-B7A2-912CEFFBB8CA}" srcOrd="1" destOrd="0" presId="urn:microsoft.com/office/officeart/2008/layout/LinedList"/>
    <dgm:cxn modelId="{F5272288-B8DD-4D01-B210-FF320E7079E2}" type="presParOf" srcId="{279079F4-5576-4BA2-88CD-7B1DE5021C6E}" destId="{7A05A62D-3418-46E6-8269-1AE23AFDDB77}" srcOrd="2" destOrd="0" presId="urn:microsoft.com/office/officeart/2008/layout/LinedList"/>
    <dgm:cxn modelId="{CA597AE4-D6CB-4755-B1D2-D828576DE8A8}" type="presParOf" srcId="{279079F4-5576-4BA2-88CD-7B1DE5021C6E}" destId="{8DA780C4-44BA-4C94-B0B1-F291DDB96B19}" srcOrd="3" destOrd="0" presId="urn:microsoft.com/office/officeart/2008/layout/LinedList"/>
    <dgm:cxn modelId="{BDDFE698-564E-4467-A4D8-CFE078452FB5}" type="presParOf" srcId="{8DA780C4-44BA-4C94-B0B1-F291DDB96B19}" destId="{8663E912-A231-4C9C-8829-C68BB5B802CE}" srcOrd="0" destOrd="0" presId="urn:microsoft.com/office/officeart/2008/layout/LinedList"/>
    <dgm:cxn modelId="{D0679475-E0A4-4A4E-9EF7-B7549D28B030}" type="presParOf" srcId="{8DA780C4-44BA-4C94-B0B1-F291DDB96B19}" destId="{B32A20FE-242C-4F56-A186-ABE556B88B17}" srcOrd="1" destOrd="0" presId="urn:microsoft.com/office/officeart/2008/layout/LinedList"/>
    <dgm:cxn modelId="{171E7593-5EB5-4205-9FC9-D7525736F34B}" type="presParOf" srcId="{279079F4-5576-4BA2-88CD-7B1DE5021C6E}" destId="{930FBC5B-8F1C-4C3A-9655-471DBFB35F0C}" srcOrd="4" destOrd="0" presId="urn:microsoft.com/office/officeart/2008/layout/LinedList"/>
    <dgm:cxn modelId="{BDB70233-8E90-41AC-BFE1-B8BF42FFE005}" type="presParOf" srcId="{279079F4-5576-4BA2-88CD-7B1DE5021C6E}" destId="{EECF6CE6-B55A-44C6-BD71-4F65DA84005F}" srcOrd="5" destOrd="0" presId="urn:microsoft.com/office/officeart/2008/layout/LinedList"/>
    <dgm:cxn modelId="{EF43A290-9928-4BA7-B52A-7927527CA237}" type="presParOf" srcId="{EECF6CE6-B55A-44C6-BD71-4F65DA84005F}" destId="{A5951522-740C-4A41-BC7A-3CB62B5CC966}" srcOrd="0" destOrd="0" presId="urn:microsoft.com/office/officeart/2008/layout/LinedList"/>
    <dgm:cxn modelId="{05EC563A-2699-45F7-B267-F9E1D4582025}" type="presParOf" srcId="{EECF6CE6-B55A-44C6-BD71-4F65DA84005F}" destId="{F3033ABA-718D-4AAC-80A1-A867BE3CB053}" srcOrd="1" destOrd="0" presId="urn:microsoft.com/office/officeart/2008/layout/LinedList"/>
    <dgm:cxn modelId="{060C2BFC-19CB-43D9-BFD4-3AC15232AFAD}" type="presParOf" srcId="{279079F4-5576-4BA2-88CD-7B1DE5021C6E}" destId="{216D224C-3CFF-46CA-A0C0-2B9D666DD4D1}" srcOrd="6" destOrd="0" presId="urn:microsoft.com/office/officeart/2008/layout/LinedList"/>
    <dgm:cxn modelId="{3F797095-50CD-4B2C-8BE6-736AECF9F09F}" type="presParOf" srcId="{279079F4-5576-4BA2-88CD-7B1DE5021C6E}" destId="{8D799AD2-679D-430F-8546-7F2AF936FFBD}" srcOrd="7" destOrd="0" presId="urn:microsoft.com/office/officeart/2008/layout/LinedList"/>
    <dgm:cxn modelId="{758B8953-4381-4891-9C7D-09AD5B1628AC}" type="presParOf" srcId="{8D799AD2-679D-430F-8546-7F2AF936FFBD}" destId="{DDA8C36F-B5F6-4FD3-8F82-CE305733B0D1}" srcOrd="0" destOrd="0" presId="urn:microsoft.com/office/officeart/2008/layout/LinedList"/>
    <dgm:cxn modelId="{0809835F-8D37-4D58-9487-5719B3040951}" type="presParOf" srcId="{8D799AD2-679D-430F-8546-7F2AF936FFBD}" destId="{4E2DC6FC-DF50-46A1-8217-205374126E51}" srcOrd="1" destOrd="0" presId="urn:microsoft.com/office/officeart/2008/layout/LinedList"/>
    <dgm:cxn modelId="{45CB97E1-8755-4840-93C0-2E60B9B29B1E}" type="presParOf" srcId="{279079F4-5576-4BA2-88CD-7B1DE5021C6E}" destId="{5C3BF91F-E5C7-4A1B-AC92-8490D702C95F}" srcOrd="8" destOrd="0" presId="urn:microsoft.com/office/officeart/2008/layout/LinedList"/>
    <dgm:cxn modelId="{D58DB7BE-A343-420C-9E89-03E05EDD7AB7}" type="presParOf" srcId="{279079F4-5576-4BA2-88CD-7B1DE5021C6E}" destId="{DADB0440-EF75-4077-87B8-52857EC59F62}" srcOrd="9" destOrd="0" presId="urn:microsoft.com/office/officeart/2008/layout/LinedList"/>
    <dgm:cxn modelId="{3356514B-5E56-4248-A431-F0A3E9C1F50D}" type="presParOf" srcId="{DADB0440-EF75-4077-87B8-52857EC59F62}" destId="{60EEBA91-1E8C-4A43-A47F-FBFA5BE97798}" srcOrd="0" destOrd="0" presId="urn:microsoft.com/office/officeart/2008/layout/LinedList"/>
    <dgm:cxn modelId="{4DBB43D1-A658-4374-B085-16724C2DAD91}" type="presParOf" srcId="{DADB0440-EF75-4077-87B8-52857EC59F62}" destId="{4FFD0B87-3AC5-49ED-AE27-3DFB2B7AD5D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8472D3B-D32F-40C3-AF76-08CB891AA198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9530EF60-D661-435A-85BB-8CA23D66554B}">
      <dgm:prSet/>
      <dgm:spPr/>
      <dgm:t>
        <a:bodyPr/>
        <a:lstStyle/>
        <a:p>
          <a:r>
            <a:rPr lang="en-GB"/>
            <a:t>Clear 5ws</a:t>
          </a:r>
          <a:endParaRPr lang="en-US"/>
        </a:p>
      </dgm:t>
    </dgm:pt>
    <dgm:pt modelId="{9F451B7F-7166-4109-8CB1-22D7F1EDDBE9}" type="parTrans" cxnId="{DD42291C-748A-48D5-8C4B-14881B765483}">
      <dgm:prSet/>
      <dgm:spPr/>
      <dgm:t>
        <a:bodyPr/>
        <a:lstStyle/>
        <a:p>
          <a:endParaRPr lang="en-US"/>
        </a:p>
      </dgm:t>
    </dgm:pt>
    <dgm:pt modelId="{66A61458-E3BB-433C-93B9-FA53CD03F1C2}" type="sibTrans" cxnId="{DD42291C-748A-48D5-8C4B-14881B765483}">
      <dgm:prSet/>
      <dgm:spPr/>
      <dgm:t>
        <a:bodyPr/>
        <a:lstStyle/>
        <a:p>
          <a:endParaRPr lang="en-US"/>
        </a:p>
      </dgm:t>
    </dgm:pt>
    <dgm:pt modelId="{3D9E94A4-165E-430F-8988-5060FA0E84FF}">
      <dgm:prSet/>
      <dgm:spPr/>
      <dgm:t>
        <a:bodyPr/>
        <a:lstStyle/>
        <a:p>
          <a:r>
            <a:rPr lang="en-GB"/>
            <a:t>Communicate a clear plot and characters</a:t>
          </a:r>
          <a:endParaRPr lang="en-US"/>
        </a:p>
      </dgm:t>
    </dgm:pt>
    <dgm:pt modelId="{FB1607DD-DCD6-445E-A331-86775D67484D}" type="parTrans" cxnId="{90072150-ACAB-4821-B7F9-9F53CA05AF97}">
      <dgm:prSet/>
      <dgm:spPr/>
      <dgm:t>
        <a:bodyPr/>
        <a:lstStyle/>
        <a:p>
          <a:endParaRPr lang="en-US"/>
        </a:p>
      </dgm:t>
    </dgm:pt>
    <dgm:pt modelId="{13187005-7913-49A0-B02D-535539E836A7}" type="sibTrans" cxnId="{90072150-ACAB-4821-B7F9-9F53CA05AF97}">
      <dgm:prSet/>
      <dgm:spPr/>
      <dgm:t>
        <a:bodyPr/>
        <a:lstStyle/>
        <a:p>
          <a:endParaRPr lang="en-US"/>
        </a:p>
      </dgm:t>
    </dgm:pt>
    <dgm:pt modelId="{429FDD0D-8688-4139-8346-8BCD7D0897EC}">
      <dgm:prSet/>
      <dgm:spPr/>
      <dgm:t>
        <a:bodyPr/>
        <a:lstStyle/>
        <a:p>
          <a:r>
            <a:rPr lang="en-GB"/>
            <a:t>Good Stage craft (Audience awareness, focus, control, use of levels and space)</a:t>
          </a:r>
          <a:endParaRPr lang="en-US"/>
        </a:p>
      </dgm:t>
    </dgm:pt>
    <dgm:pt modelId="{C1107D0D-E1AD-4E01-B4BB-593ECA86FC0A}" type="parTrans" cxnId="{11D2B8F7-5962-4040-B271-3EEB1872108E}">
      <dgm:prSet/>
      <dgm:spPr/>
      <dgm:t>
        <a:bodyPr/>
        <a:lstStyle/>
        <a:p>
          <a:endParaRPr lang="en-US"/>
        </a:p>
      </dgm:t>
    </dgm:pt>
    <dgm:pt modelId="{1E7BD9FD-37D4-444B-9B98-031D48ED2879}" type="sibTrans" cxnId="{11D2B8F7-5962-4040-B271-3EEB1872108E}">
      <dgm:prSet/>
      <dgm:spPr/>
      <dgm:t>
        <a:bodyPr/>
        <a:lstStyle/>
        <a:p>
          <a:endParaRPr lang="en-US"/>
        </a:p>
      </dgm:t>
    </dgm:pt>
    <dgm:pt modelId="{E80BB8CF-B074-4E9B-86D9-FF3102AA858C}">
      <dgm:prSet/>
      <dgm:spPr/>
      <dgm:t>
        <a:bodyPr/>
        <a:lstStyle/>
        <a:p>
          <a:r>
            <a:rPr lang="en-GB" dirty="0"/>
            <a:t>Challenge - Creative plot and characters</a:t>
          </a:r>
          <a:endParaRPr lang="en-US" dirty="0"/>
        </a:p>
      </dgm:t>
    </dgm:pt>
    <dgm:pt modelId="{5A15C678-E212-4371-91A3-55657D109F3F}" type="parTrans" cxnId="{AE8F4856-FD3A-4D85-8D10-69EC6617E046}">
      <dgm:prSet/>
      <dgm:spPr/>
      <dgm:t>
        <a:bodyPr/>
        <a:lstStyle/>
        <a:p>
          <a:endParaRPr lang="en-US"/>
        </a:p>
      </dgm:t>
    </dgm:pt>
    <dgm:pt modelId="{C0376C3A-CAA1-41F2-939B-FEF79B2171B9}" type="sibTrans" cxnId="{AE8F4856-FD3A-4D85-8D10-69EC6617E046}">
      <dgm:prSet/>
      <dgm:spPr/>
      <dgm:t>
        <a:bodyPr/>
        <a:lstStyle/>
        <a:p>
          <a:endParaRPr lang="en-US"/>
        </a:p>
      </dgm:t>
    </dgm:pt>
    <dgm:pt modelId="{489A5B2A-6FD0-4D19-96EE-E8CB451A533F}" type="pres">
      <dgm:prSet presAssocID="{48472D3B-D32F-40C3-AF76-08CB891AA198}" presName="vert0" presStyleCnt="0">
        <dgm:presLayoutVars>
          <dgm:dir/>
          <dgm:animOne val="branch"/>
          <dgm:animLvl val="lvl"/>
        </dgm:presLayoutVars>
      </dgm:prSet>
      <dgm:spPr/>
    </dgm:pt>
    <dgm:pt modelId="{E9F33F3E-955D-4F0C-8A4C-46A7E45FBFB6}" type="pres">
      <dgm:prSet presAssocID="{9530EF60-D661-435A-85BB-8CA23D66554B}" presName="thickLine" presStyleLbl="alignNode1" presStyleIdx="0" presStyleCnt="4"/>
      <dgm:spPr/>
    </dgm:pt>
    <dgm:pt modelId="{8F12BC45-436D-41B0-8565-72076A0FC8E4}" type="pres">
      <dgm:prSet presAssocID="{9530EF60-D661-435A-85BB-8CA23D66554B}" presName="horz1" presStyleCnt="0"/>
      <dgm:spPr/>
    </dgm:pt>
    <dgm:pt modelId="{A0031A2D-0C20-49C9-997B-D5921FA29532}" type="pres">
      <dgm:prSet presAssocID="{9530EF60-D661-435A-85BB-8CA23D66554B}" presName="tx1" presStyleLbl="revTx" presStyleIdx="0" presStyleCnt="4"/>
      <dgm:spPr/>
    </dgm:pt>
    <dgm:pt modelId="{ADEF109F-48BA-4C5E-AE72-C2B4F98708F9}" type="pres">
      <dgm:prSet presAssocID="{9530EF60-D661-435A-85BB-8CA23D66554B}" presName="vert1" presStyleCnt="0"/>
      <dgm:spPr/>
    </dgm:pt>
    <dgm:pt modelId="{9774DCD3-AEDB-4544-A72A-2F91481D4D8E}" type="pres">
      <dgm:prSet presAssocID="{3D9E94A4-165E-430F-8988-5060FA0E84FF}" presName="thickLine" presStyleLbl="alignNode1" presStyleIdx="1" presStyleCnt="4"/>
      <dgm:spPr/>
    </dgm:pt>
    <dgm:pt modelId="{06712F30-7990-4D05-A398-6DB5BD09665E}" type="pres">
      <dgm:prSet presAssocID="{3D9E94A4-165E-430F-8988-5060FA0E84FF}" presName="horz1" presStyleCnt="0"/>
      <dgm:spPr/>
    </dgm:pt>
    <dgm:pt modelId="{ADD9ED1C-A5A1-4781-8164-C0D609ABF752}" type="pres">
      <dgm:prSet presAssocID="{3D9E94A4-165E-430F-8988-5060FA0E84FF}" presName="tx1" presStyleLbl="revTx" presStyleIdx="1" presStyleCnt="4"/>
      <dgm:spPr/>
    </dgm:pt>
    <dgm:pt modelId="{99F2C4BE-8D29-4E0D-81F6-89C9D051A4A7}" type="pres">
      <dgm:prSet presAssocID="{3D9E94A4-165E-430F-8988-5060FA0E84FF}" presName="vert1" presStyleCnt="0"/>
      <dgm:spPr/>
    </dgm:pt>
    <dgm:pt modelId="{04B55B59-6A40-476F-9DB1-310506A45BD9}" type="pres">
      <dgm:prSet presAssocID="{429FDD0D-8688-4139-8346-8BCD7D0897EC}" presName="thickLine" presStyleLbl="alignNode1" presStyleIdx="2" presStyleCnt="4"/>
      <dgm:spPr/>
    </dgm:pt>
    <dgm:pt modelId="{CE276165-A0BA-4271-899D-11AFB60D0B14}" type="pres">
      <dgm:prSet presAssocID="{429FDD0D-8688-4139-8346-8BCD7D0897EC}" presName="horz1" presStyleCnt="0"/>
      <dgm:spPr/>
    </dgm:pt>
    <dgm:pt modelId="{B7D7A247-4D2B-432A-AFB1-574E8CEE5889}" type="pres">
      <dgm:prSet presAssocID="{429FDD0D-8688-4139-8346-8BCD7D0897EC}" presName="tx1" presStyleLbl="revTx" presStyleIdx="2" presStyleCnt="4"/>
      <dgm:spPr/>
    </dgm:pt>
    <dgm:pt modelId="{787D1191-B351-4E6B-B0F7-D4D6DF02EC8F}" type="pres">
      <dgm:prSet presAssocID="{429FDD0D-8688-4139-8346-8BCD7D0897EC}" presName="vert1" presStyleCnt="0"/>
      <dgm:spPr/>
    </dgm:pt>
    <dgm:pt modelId="{0435FE88-3513-4636-AFCF-32D0EAD1E07D}" type="pres">
      <dgm:prSet presAssocID="{E80BB8CF-B074-4E9B-86D9-FF3102AA858C}" presName="thickLine" presStyleLbl="alignNode1" presStyleIdx="3" presStyleCnt="4"/>
      <dgm:spPr/>
    </dgm:pt>
    <dgm:pt modelId="{D9D2EA8C-B501-4A82-A0E3-64702DF41A26}" type="pres">
      <dgm:prSet presAssocID="{E80BB8CF-B074-4E9B-86D9-FF3102AA858C}" presName="horz1" presStyleCnt="0"/>
      <dgm:spPr/>
    </dgm:pt>
    <dgm:pt modelId="{86E996EA-FF7F-479C-A200-650D454628AA}" type="pres">
      <dgm:prSet presAssocID="{E80BB8CF-B074-4E9B-86D9-FF3102AA858C}" presName="tx1" presStyleLbl="revTx" presStyleIdx="3" presStyleCnt="4"/>
      <dgm:spPr/>
    </dgm:pt>
    <dgm:pt modelId="{64468D0D-E06F-42EE-A9D0-C80E33FF7ECA}" type="pres">
      <dgm:prSet presAssocID="{E80BB8CF-B074-4E9B-86D9-FF3102AA858C}" presName="vert1" presStyleCnt="0"/>
      <dgm:spPr/>
    </dgm:pt>
  </dgm:ptLst>
  <dgm:cxnLst>
    <dgm:cxn modelId="{48AC981A-664E-4A7E-9E62-07E1DB7B828F}" type="presOf" srcId="{48472D3B-D32F-40C3-AF76-08CB891AA198}" destId="{489A5B2A-6FD0-4D19-96EE-E8CB451A533F}" srcOrd="0" destOrd="0" presId="urn:microsoft.com/office/officeart/2008/layout/LinedList"/>
    <dgm:cxn modelId="{DD42291C-748A-48D5-8C4B-14881B765483}" srcId="{48472D3B-D32F-40C3-AF76-08CB891AA198}" destId="{9530EF60-D661-435A-85BB-8CA23D66554B}" srcOrd="0" destOrd="0" parTransId="{9F451B7F-7166-4109-8CB1-22D7F1EDDBE9}" sibTransId="{66A61458-E3BB-433C-93B9-FA53CD03F1C2}"/>
    <dgm:cxn modelId="{73587D2F-C408-4600-94D8-F16CBE508D7B}" type="presOf" srcId="{9530EF60-D661-435A-85BB-8CA23D66554B}" destId="{A0031A2D-0C20-49C9-997B-D5921FA29532}" srcOrd="0" destOrd="0" presId="urn:microsoft.com/office/officeart/2008/layout/LinedList"/>
    <dgm:cxn modelId="{7AD18237-8555-4078-BD1B-D3B71BDC4C05}" type="presOf" srcId="{E80BB8CF-B074-4E9B-86D9-FF3102AA858C}" destId="{86E996EA-FF7F-479C-A200-650D454628AA}" srcOrd="0" destOrd="0" presId="urn:microsoft.com/office/officeart/2008/layout/LinedList"/>
    <dgm:cxn modelId="{90072150-ACAB-4821-B7F9-9F53CA05AF97}" srcId="{48472D3B-D32F-40C3-AF76-08CB891AA198}" destId="{3D9E94A4-165E-430F-8988-5060FA0E84FF}" srcOrd="1" destOrd="0" parTransId="{FB1607DD-DCD6-445E-A331-86775D67484D}" sibTransId="{13187005-7913-49A0-B02D-535539E836A7}"/>
    <dgm:cxn modelId="{AE8F4856-FD3A-4D85-8D10-69EC6617E046}" srcId="{48472D3B-D32F-40C3-AF76-08CB891AA198}" destId="{E80BB8CF-B074-4E9B-86D9-FF3102AA858C}" srcOrd="3" destOrd="0" parTransId="{5A15C678-E212-4371-91A3-55657D109F3F}" sibTransId="{C0376C3A-CAA1-41F2-939B-FEF79B2171B9}"/>
    <dgm:cxn modelId="{4349A8B5-3883-4B71-A834-F3F34B909A8A}" type="presOf" srcId="{429FDD0D-8688-4139-8346-8BCD7D0897EC}" destId="{B7D7A247-4D2B-432A-AFB1-574E8CEE5889}" srcOrd="0" destOrd="0" presId="urn:microsoft.com/office/officeart/2008/layout/LinedList"/>
    <dgm:cxn modelId="{F41090C9-63EE-431B-91C5-9BA2015BBE7A}" type="presOf" srcId="{3D9E94A4-165E-430F-8988-5060FA0E84FF}" destId="{ADD9ED1C-A5A1-4781-8164-C0D609ABF752}" srcOrd="0" destOrd="0" presId="urn:microsoft.com/office/officeart/2008/layout/LinedList"/>
    <dgm:cxn modelId="{11D2B8F7-5962-4040-B271-3EEB1872108E}" srcId="{48472D3B-D32F-40C3-AF76-08CB891AA198}" destId="{429FDD0D-8688-4139-8346-8BCD7D0897EC}" srcOrd="2" destOrd="0" parTransId="{C1107D0D-E1AD-4E01-B4BB-593ECA86FC0A}" sibTransId="{1E7BD9FD-37D4-444B-9B98-031D48ED2879}"/>
    <dgm:cxn modelId="{54FECC25-2EC7-454B-BF14-1A4A06BE4AEB}" type="presParOf" srcId="{489A5B2A-6FD0-4D19-96EE-E8CB451A533F}" destId="{E9F33F3E-955D-4F0C-8A4C-46A7E45FBFB6}" srcOrd="0" destOrd="0" presId="urn:microsoft.com/office/officeart/2008/layout/LinedList"/>
    <dgm:cxn modelId="{E9680C72-5C90-4EA5-A0F1-33E99FC272C1}" type="presParOf" srcId="{489A5B2A-6FD0-4D19-96EE-E8CB451A533F}" destId="{8F12BC45-436D-41B0-8565-72076A0FC8E4}" srcOrd="1" destOrd="0" presId="urn:microsoft.com/office/officeart/2008/layout/LinedList"/>
    <dgm:cxn modelId="{535FF621-6348-4709-BF0E-DFDC4D8E73D9}" type="presParOf" srcId="{8F12BC45-436D-41B0-8565-72076A0FC8E4}" destId="{A0031A2D-0C20-49C9-997B-D5921FA29532}" srcOrd="0" destOrd="0" presId="urn:microsoft.com/office/officeart/2008/layout/LinedList"/>
    <dgm:cxn modelId="{76BC9EF0-EE80-4962-B4EF-E0356F698C56}" type="presParOf" srcId="{8F12BC45-436D-41B0-8565-72076A0FC8E4}" destId="{ADEF109F-48BA-4C5E-AE72-C2B4F98708F9}" srcOrd="1" destOrd="0" presId="urn:microsoft.com/office/officeart/2008/layout/LinedList"/>
    <dgm:cxn modelId="{5A1FD235-B48D-46F3-9589-D016117B9E8C}" type="presParOf" srcId="{489A5B2A-6FD0-4D19-96EE-E8CB451A533F}" destId="{9774DCD3-AEDB-4544-A72A-2F91481D4D8E}" srcOrd="2" destOrd="0" presId="urn:microsoft.com/office/officeart/2008/layout/LinedList"/>
    <dgm:cxn modelId="{7D2441D1-F804-412E-8C51-936B4C166F84}" type="presParOf" srcId="{489A5B2A-6FD0-4D19-96EE-E8CB451A533F}" destId="{06712F30-7990-4D05-A398-6DB5BD09665E}" srcOrd="3" destOrd="0" presId="urn:microsoft.com/office/officeart/2008/layout/LinedList"/>
    <dgm:cxn modelId="{C5C63016-4E5F-4CE9-8607-069DF86D5D02}" type="presParOf" srcId="{06712F30-7990-4D05-A398-6DB5BD09665E}" destId="{ADD9ED1C-A5A1-4781-8164-C0D609ABF752}" srcOrd="0" destOrd="0" presId="urn:microsoft.com/office/officeart/2008/layout/LinedList"/>
    <dgm:cxn modelId="{A6EAC158-179D-435C-947C-69607EC3F82B}" type="presParOf" srcId="{06712F30-7990-4D05-A398-6DB5BD09665E}" destId="{99F2C4BE-8D29-4E0D-81F6-89C9D051A4A7}" srcOrd="1" destOrd="0" presId="urn:microsoft.com/office/officeart/2008/layout/LinedList"/>
    <dgm:cxn modelId="{3952CE81-D134-4D36-A13D-8376C2A58027}" type="presParOf" srcId="{489A5B2A-6FD0-4D19-96EE-E8CB451A533F}" destId="{04B55B59-6A40-476F-9DB1-310506A45BD9}" srcOrd="4" destOrd="0" presId="urn:microsoft.com/office/officeart/2008/layout/LinedList"/>
    <dgm:cxn modelId="{17F9A993-0CA7-4C2C-BF63-94F007ADC9E3}" type="presParOf" srcId="{489A5B2A-6FD0-4D19-96EE-E8CB451A533F}" destId="{CE276165-A0BA-4271-899D-11AFB60D0B14}" srcOrd="5" destOrd="0" presId="urn:microsoft.com/office/officeart/2008/layout/LinedList"/>
    <dgm:cxn modelId="{479AAE1C-B86C-4603-9E57-D34665384F5C}" type="presParOf" srcId="{CE276165-A0BA-4271-899D-11AFB60D0B14}" destId="{B7D7A247-4D2B-432A-AFB1-574E8CEE5889}" srcOrd="0" destOrd="0" presId="urn:microsoft.com/office/officeart/2008/layout/LinedList"/>
    <dgm:cxn modelId="{DC223C20-EDFE-474D-A8A6-53B0F09AB600}" type="presParOf" srcId="{CE276165-A0BA-4271-899D-11AFB60D0B14}" destId="{787D1191-B351-4E6B-B0F7-D4D6DF02EC8F}" srcOrd="1" destOrd="0" presId="urn:microsoft.com/office/officeart/2008/layout/LinedList"/>
    <dgm:cxn modelId="{1DAD131F-1C24-46E5-9336-405948965116}" type="presParOf" srcId="{489A5B2A-6FD0-4D19-96EE-E8CB451A533F}" destId="{0435FE88-3513-4636-AFCF-32D0EAD1E07D}" srcOrd="6" destOrd="0" presId="urn:microsoft.com/office/officeart/2008/layout/LinedList"/>
    <dgm:cxn modelId="{4B8E736E-BEC0-4150-92E6-73B0B6736DBE}" type="presParOf" srcId="{489A5B2A-6FD0-4D19-96EE-E8CB451A533F}" destId="{D9D2EA8C-B501-4A82-A0E3-64702DF41A26}" srcOrd="7" destOrd="0" presId="urn:microsoft.com/office/officeart/2008/layout/LinedList"/>
    <dgm:cxn modelId="{BE54A6A7-EE87-4608-AD60-49E10B2F4311}" type="presParOf" srcId="{D9D2EA8C-B501-4A82-A0E3-64702DF41A26}" destId="{86E996EA-FF7F-479C-A200-650D454628AA}" srcOrd="0" destOrd="0" presId="urn:microsoft.com/office/officeart/2008/layout/LinedList"/>
    <dgm:cxn modelId="{FD012A0A-A412-4A7F-86F4-58C108A98ADA}" type="presParOf" srcId="{D9D2EA8C-B501-4A82-A0E3-64702DF41A26}" destId="{64468D0D-E06F-42EE-A9D0-C80E33FF7EC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F85CA2-7772-4083-9E72-E53A3A66FF8F}">
      <dsp:nvSpPr>
        <dsp:cNvPr id="0" name=""/>
        <dsp:cNvSpPr/>
      </dsp:nvSpPr>
      <dsp:spPr>
        <a:xfrm>
          <a:off x="0" y="0"/>
          <a:ext cx="64895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2AFE4D-25E8-4DF9-A297-1CCA1E01FF57}">
      <dsp:nvSpPr>
        <dsp:cNvPr id="0" name=""/>
        <dsp:cNvSpPr/>
      </dsp:nvSpPr>
      <dsp:spPr>
        <a:xfrm>
          <a:off x="0" y="0"/>
          <a:ext cx="6489509" cy="5252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i="1" kern="1200" dirty="0"/>
            <a:t>To devise a piece of theatre using song lyrics as a stimulus</a:t>
          </a:r>
          <a:endParaRPr lang="en-US" sz="6500" kern="1200" dirty="0"/>
        </a:p>
      </dsp:txBody>
      <dsp:txXfrm>
        <a:off x="0" y="0"/>
        <a:ext cx="6489509" cy="52525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36BD38-10D4-4E04-AA9A-61D2E1900088}">
      <dsp:nvSpPr>
        <dsp:cNvPr id="0" name=""/>
        <dsp:cNvSpPr/>
      </dsp:nvSpPr>
      <dsp:spPr>
        <a:xfrm>
          <a:off x="859977" y="344914"/>
          <a:ext cx="4680585" cy="4680585"/>
        </a:xfrm>
        <a:prstGeom prst="pie">
          <a:avLst>
            <a:gd name="adj1" fmla="val 16200000"/>
            <a:gd name="adj2" fmla="val 205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Who</a:t>
          </a:r>
          <a:r>
            <a:rPr lang="en-GB" sz="1700" kern="1200"/>
            <a:t> – who are your characters?</a:t>
          </a:r>
          <a:endParaRPr lang="en-US" sz="1700" kern="1200"/>
        </a:p>
      </dsp:txBody>
      <dsp:txXfrm>
        <a:off x="3301682" y="1131698"/>
        <a:ext cx="1504473" cy="1002982"/>
      </dsp:txXfrm>
    </dsp:sp>
    <dsp:sp modelId="{F6818265-6AF6-46E1-8895-C2853EA76DD1}">
      <dsp:nvSpPr>
        <dsp:cNvPr id="0" name=""/>
        <dsp:cNvSpPr/>
      </dsp:nvSpPr>
      <dsp:spPr>
        <a:xfrm>
          <a:off x="900096" y="469730"/>
          <a:ext cx="4680585" cy="4680585"/>
        </a:xfrm>
        <a:prstGeom prst="pie">
          <a:avLst>
            <a:gd name="adj1" fmla="val 20520000"/>
            <a:gd name="adj2" fmla="val 324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What</a:t>
          </a:r>
          <a:r>
            <a:rPr lang="en-GB" sz="1700" kern="1200"/>
            <a:t> – what are they doing?</a:t>
          </a:r>
          <a:endParaRPr lang="en-US" sz="1700" kern="1200"/>
        </a:p>
      </dsp:txBody>
      <dsp:txXfrm>
        <a:off x="3914616" y="2608311"/>
        <a:ext cx="1393031" cy="1114425"/>
      </dsp:txXfrm>
    </dsp:sp>
    <dsp:sp modelId="{84C38644-8D5A-40CD-A269-096C3ADD2E23}">
      <dsp:nvSpPr>
        <dsp:cNvPr id="0" name=""/>
        <dsp:cNvSpPr/>
      </dsp:nvSpPr>
      <dsp:spPr>
        <a:xfrm>
          <a:off x="794226" y="546625"/>
          <a:ext cx="4680585" cy="4680585"/>
        </a:xfrm>
        <a:prstGeom prst="pie">
          <a:avLst>
            <a:gd name="adj1" fmla="val 3240000"/>
            <a:gd name="adj2" fmla="val 756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Where</a:t>
          </a:r>
          <a:r>
            <a:rPr lang="en-GB" sz="1700" kern="1200"/>
            <a:t> – where are they?</a:t>
          </a:r>
          <a:endParaRPr lang="en-US" sz="1700" kern="1200"/>
        </a:p>
      </dsp:txBody>
      <dsp:txXfrm>
        <a:off x="2465864" y="3834179"/>
        <a:ext cx="1337310" cy="1225867"/>
      </dsp:txXfrm>
    </dsp:sp>
    <dsp:sp modelId="{879B972A-3893-431C-841A-C9AD8E29B4C0}">
      <dsp:nvSpPr>
        <dsp:cNvPr id="0" name=""/>
        <dsp:cNvSpPr/>
      </dsp:nvSpPr>
      <dsp:spPr>
        <a:xfrm>
          <a:off x="688356" y="469730"/>
          <a:ext cx="4680585" cy="4680585"/>
        </a:xfrm>
        <a:prstGeom prst="pie">
          <a:avLst>
            <a:gd name="adj1" fmla="val 7560000"/>
            <a:gd name="adj2" fmla="val 1188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When</a:t>
          </a:r>
          <a:r>
            <a:rPr lang="en-GB" sz="1700" kern="1200"/>
            <a:t> – when they got there and when they are leaving?</a:t>
          </a:r>
          <a:endParaRPr lang="en-US" sz="1700" kern="1200"/>
        </a:p>
      </dsp:txBody>
      <dsp:txXfrm>
        <a:off x="961390" y="2608311"/>
        <a:ext cx="1393031" cy="1114425"/>
      </dsp:txXfrm>
    </dsp:sp>
    <dsp:sp modelId="{4D3A881A-3CD8-4F40-8A01-B849EFBE1EBA}">
      <dsp:nvSpPr>
        <dsp:cNvPr id="0" name=""/>
        <dsp:cNvSpPr/>
      </dsp:nvSpPr>
      <dsp:spPr>
        <a:xfrm>
          <a:off x="728475" y="344914"/>
          <a:ext cx="4680585" cy="4680585"/>
        </a:xfrm>
        <a:prstGeom prst="pie">
          <a:avLst>
            <a:gd name="adj1" fmla="val 11880000"/>
            <a:gd name="adj2" fmla="val 162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Why</a:t>
          </a:r>
          <a:r>
            <a:rPr lang="en-GB" sz="1700" kern="1200"/>
            <a:t> – why are they there?</a:t>
          </a:r>
          <a:endParaRPr lang="en-US" sz="1700" kern="1200"/>
        </a:p>
      </dsp:txBody>
      <dsp:txXfrm>
        <a:off x="1462881" y="1131698"/>
        <a:ext cx="1504473" cy="1002982"/>
      </dsp:txXfrm>
    </dsp:sp>
    <dsp:sp modelId="{D3F94202-BFCE-469A-8B4D-EE185EA6CCA7}">
      <dsp:nvSpPr>
        <dsp:cNvPr id="0" name=""/>
        <dsp:cNvSpPr/>
      </dsp:nvSpPr>
      <dsp:spPr>
        <a:xfrm>
          <a:off x="570006" y="55164"/>
          <a:ext cx="5260086" cy="5260086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1689EC-69F1-4F73-A276-1CF6FA60ABBC}">
      <dsp:nvSpPr>
        <dsp:cNvPr id="0" name=""/>
        <dsp:cNvSpPr/>
      </dsp:nvSpPr>
      <dsp:spPr>
        <a:xfrm>
          <a:off x="610669" y="179938"/>
          <a:ext cx="5260086" cy="5260086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2B1781-E52D-4A1E-AD4A-F43835E14122}">
      <dsp:nvSpPr>
        <dsp:cNvPr id="0" name=""/>
        <dsp:cNvSpPr/>
      </dsp:nvSpPr>
      <dsp:spPr>
        <a:xfrm>
          <a:off x="504475" y="257068"/>
          <a:ext cx="5260086" cy="5260086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B7EC2E-26F4-4717-B1E5-03CAC39E13AB}">
      <dsp:nvSpPr>
        <dsp:cNvPr id="0" name=""/>
        <dsp:cNvSpPr/>
      </dsp:nvSpPr>
      <dsp:spPr>
        <a:xfrm>
          <a:off x="398282" y="179938"/>
          <a:ext cx="5260086" cy="5260086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44903-9645-4A93-B4B0-DA9EC3F66F09}">
      <dsp:nvSpPr>
        <dsp:cNvPr id="0" name=""/>
        <dsp:cNvSpPr/>
      </dsp:nvSpPr>
      <dsp:spPr>
        <a:xfrm>
          <a:off x="438945" y="55164"/>
          <a:ext cx="5260086" cy="5260086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12C900-5132-4264-ADBC-70BFEC49319E}">
      <dsp:nvSpPr>
        <dsp:cNvPr id="0" name=""/>
        <dsp:cNvSpPr/>
      </dsp:nvSpPr>
      <dsp:spPr>
        <a:xfrm>
          <a:off x="0" y="476"/>
          <a:ext cx="6269038" cy="6554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7B6EF1-6538-407A-B760-44B7A814FF17}">
      <dsp:nvSpPr>
        <dsp:cNvPr id="0" name=""/>
        <dsp:cNvSpPr/>
      </dsp:nvSpPr>
      <dsp:spPr>
        <a:xfrm>
          <a:off x="198268" y="147948"/>
          <a:ext cx="360487" cy="3604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F2AC3C-E2A4-4353-A6F3-9E6E18DDAFC2}">
      <dsp:nvSpPr>
        <dsp:cNvPr id="0" name=""/>
        <dsp:cNvSpPr/>
      </dsp:nvSpPr>
      <dsp:spPr>
        <a:xfrm>
          <a:off x="757024" y="476"/>
          <a:ext cx="5512013" cy="655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7" tIns="69367" rIns="69367" bIns="693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Freeze-frames</a:t>
          </a:r>
          <a:endParaRPr lang="en-US" sz="1600" kern="1200"/>
        </a:p>
      </dsp:txBody>
      <dsp:txXfrm>
        <a:off x="757024" y="476"/>
        <a:ext cx="5512013" cy="655432"/>
      </dsp:txXfrm>
    </dsp:sp>
    <dsp:sp modelId="{6C0C6F63-9510-41FD-B3C6-80F49D280583}">
      <dsp:nvSpPr>
        <dsp:cNvPr id="0" name=""/>
        <dsp:cNvSpPr/>
      </dsp:nvSpPr>
      <dsp:spPr>
        <a:xfrm>
          <a:off x="0" y="819766"/>
          <a:ext cx="6269038" cy="6554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EF7F97-D688-481D-91DA-9FEC77DE12BC}">
      <dsp:nvSpPr>
        <dsp:cNvPr id="0" name=""/>
        <dsp:cNvSpPr/>
      </dsp:nvSpPr>
      <dsp:spPr>
        <a:xfrm>
          <a:off x="198268" y="967238"/>
          <a:ext cx="360487" cy="3604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238E39-78CF-4C93-8426-2DF57D293BFD}">
      <dsp:nvSpPr>
        <dsp:cNvPr id="0" name=""/>
        <dsp:cNvSpPr/>
      </dsp:nvSpPr>
      <dsp:spPr>
        <a:xfrm>
          <a:off x="757024" y="819766"/>
          <a:ext cx="5512013" cy="655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7" tIns="69367" rIns="69367" bIns="693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Thought-tracking </a:t>
          </a:r>
          <a:endParaRPr lang="en-US" sz="1600" kern="1200"/>
        </a:p>
      </dsp:txBody>
      <dsp:txXfrm>
        <a:off x="757024" y="819766"/>
        <a:ext cx="5512013" cy="655432"/>
      </dsp:txXfrm>
    </dsp:sp>
    <dsp:sp modelId="{B85E097E-C18F-4F42-8EA1-A86910532AE6}">
      <dsp:nvSpPr>
        <dsp:cNvPr id="0" name=""/>
        <dsp:cNvSpPr/>
      </dsp:nvSpPr>
      <dsp:spPr>
        <a:xfrm>
          <a:off x="0" y="1639056"/>
          <a:ext cx="6269038" cy="6554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A03DBD-DF6E-483B-8BE0-0C9A5E3CA82E}">
      <dsp:nvSpPr>
        <dsp:cNvPr id="0" name=""/>
        <dsp:cNvSpPr/>
      </dsp:nvSpPr>
      <dsp:spPr>
        <a:xfrm>
          <a:off x="198268" y="1786528"/>
          <a:ext cx="360487" cy="3604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7C6399-F6F3-41B0-B97B-BA3631D082F8}">
      <dsp:nvSpPr>
        <dsp:cNvPr id="0" name=""/>
        <dsp:cNvSpPr/>
      </dsp:nvSpPr>
      <dsp:spPr>
        <a:xfrm>
          <a:off x="757024" y="1639056"/>
          <a:ext cx="5512013" cy="655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7" tIns="69367" rIns="69367" bIns="693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Physical Theatre </a:t>
          </a:r>
          <a:endParaRPr lang="en-US" sz="1600" kern="1200"/>
        </a:p>
      </dsp:txBody>
      <dsp:txXfrm>
        <a:off x="757024" y="1639056"/>
        <a:ext cx="5512013" cy="655432"/>
      </dsp:txXfrm>
    </dsp:sp>
    <dsp:sp modelId="{AF5DE482-634F-4AAD-9E81-3D3151C1C472}">
      <dsp:nvSpPr>
        <dsp:cNvPr id="0" name=""/>
        <dsp:cNvSpPr/>
      </dsp:nvSpPr>
      <dsp:spPr>
        <a:xfrm>
          <a:off x="0" y="2458346"/>
          <a:ext cx="6269038" cy="6554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71DFB0-3FEA-45FE-8D57-D009C90D0A20}">
      <dsp:nvSpPr>
        <dsp:cNvPr id="0" name=""/>
        <dsp:cNvSpPr/>
      </dsp:nvSpPr>
      <dsp:spPr>
        <a:xfrm>
          <a:off x="198268" y="2605818"/>
          <a:ext cx="360487" cy="36048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43F2A-D4A0-4D9F-A8EF-DAFCD7159D56}">
      <dsp:nvSpPr>
        <dsp:cNvPr id="0" name=""/>
        <dsp:cNvSpPr/>
      </dsp:nvSpPr>
      <dsp:spPr>
        <a:xfrm>
          <a:off x="757024" y="2458346"/>
          <a:ext cx="5512013" cy="655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7" tIns="69367" rIns="69367" bIns="693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Narration</a:t>
          </a:r>
          <a:endParaRPr lang="en-US" sz="1600" kern="1200"/>
        </a:p>
      </dsp:txBody>
      <dsp:txXfrm>
        <a:off x="757024" y="2458346"/>
        <a:ext cx="5512013" cy="655432"/>
      </dsp:txXfrm>
    </dsp:sp>
    <dsp:sp modelId="{1AB44241-899B-4CB8-9426-0A3D308CB8D9}">
      <dsp:nvSpPr>
        <dsp:cNvPr id="0" name=""/>
        <dsp:cNvSpPr/>
      </dsp:nvSpPr>
      <dsp:spPr>
        <a:xfrm>
          <a:off x="0" y="3277636"/>
          <a:ext cx="6269038" cy="6554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F0052C-C41D-4169-BAB7-334BC2BFA1E7}">
      <dsp:nvSpPr>
        <dsp:cNvPr id="0" name=""/>
        <dsp:cNvSpPr/>
      </dsp:nvSpPr>
      <dsp:spPr>
        <a:xfrm>
          <a:off x="198268" y="3425108"/>
          <a:ext cx="360487" cy="36048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6CD755-FBCA-4949-BAA7-AF2D0483D907}">
      <dsp:nvSpPr>
        <dsp:cNvPr id="0" name=""/>
        <dsp:cNvSpPr/>
      </dsp:nvSpPr>
      <dsp:spPr>
        <a:xfrm>
          <a:off x="757024" y="3277636"/>
          <a:ext cx="5512013" cy="655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7" tIns="69367" rIns="69367" bIns="693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Slow Mo</a:t>
          </a:r>
          <a:endParaRPr lang="en-US" sz="1600" kern="1200"/>
        </a:p>
      </dsp:txBody>
      <dsp:txXfrm>
        <a:off x="757024" y="3277636"/>
        <a:ext cx="5512013" cy="655432"/>
      </dsp:txXfrm>
    </dsp:sp>
    <dsp:sp modelId="{E816B171-6B9D-4029-9F59-EB64F31ED047}">
      <dsp:nvSpPr>
        <dsp:cNvPr id="0" name=""/>
        <dsp:cNvSpPr/>
      </dsp:nvSpPr>
      <dsp:spPr>
        <a:xfrm>
          <a:off x="0" y="4096926"/>
          <a:ext cx="6269038" cy="6554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38311B-52CE-494E-BB73-181D29938B2B}">
      <dsp:nvSpPr>
        <dsp:cNvPr id="0" name=""/>
        <dsp:cNvSpPr/>
      </dsp:nvSpPr>
      <dsp:spPr>
        <a:xfrm>
          <a:off x="198268" y="4244398"/>
          <a:ext cx="360487" cy="36048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83442-63E4-4171-B5CD-AA7269D398DF}">
      <dsp:nvSpPr>
        <dsp:cNvPr id="0" name=""/>
        <dsp:cNvSpPr/>
      </dsp:nvSpPr>
      <dsp:spPr>
        <a:xfrm>
          <a:off x="757024" y="4096926"/>
          <a:ext cx="5512013" cy="655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7" tIns="69367" rIns="69367" bIns="693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Mime</a:t>
          </a:r>
          <a:endParaRPr lang="en-US" sz="1600" kern="1200"/>
        </a:p>
      </dsp:txBody>
      <dsp:txXfrm>
        <a:off x="757024" y="4096926"/>
        <a:ext cx="5512013" cy="655432"/>
      </dsp:txXfrm>
    </dsp:sp>
    <dsp:sp modelId="{177A1001-870E-4064-9709-0DAE72D3BA04}">
      <dsp:nvSpPr>
        <dsp:cNvPr id="0" name=""/>
        <dsp:cNvSpPr/>
      </dsp:nvSpPr>
      <dsp:spPr>
        <a:xfrm>
          <a:off x="0" y="4916216"/>
          <a:ext cx="6269038" cy="6554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733010-15FA-4DC3-A2E5-BFBB29E7FC64}">
      <dsp:nvSpPr>
        <dsp:cNvPr id="0" name=""/>
        <dsp:cNvSpPr/>
      </dsp:nvSpPr>
      <dsp:spPr>
        <a:xfrm>
          <a:off x="198268" y="5063688"/>
          <a:ext cx="360487" cy="360487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1F1FF-E8C8-46F8-9765-B224C8CF63D4}">
      <dsp:nvSpPr>
        <dsp:cNvPr id="0" name=""/>
        <dsp:cNvSpPr/>
      </dsp:nvSpPr>
      <dsp:spPr>
        <a:xfrm>
          <a:off x="757024" y="4916216"/>
          <a:ext cx="5512013" cy="655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7" tIns="69367" rIns="69367" bIns="693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Direct address</a:t>
          </a:r>
          <a:endParaRPr lang="en-US" sz="1600" kern="1200"/>
        </a:p>
      </dsp:txBody>
      <dsp:txXfrm>
        <a:off x="757024" y="4916216"/>
        <a:ext cx="5512013" cy="6554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82729-0600-428C-9C03-A398AB8859D9}">
      <dsp:nvSpPr>
        <dsp:cNvPr id="0" name=""/>
        <dsp:cNvSpPr/>
      </dsp:nvSpPr>
      <dsp:spPr>
        <a:xfrm>
          <a:off x="0" y="641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222F3F-6103-4D59-8E75-1F2EFFA65FC9}">
      <dsp:nvSpPr>
        <dsp:cNvPr id="0" name=""/>
        <dsp:cNvSpPr/>
      </dsp:nvSpPr>
      <dsp:spPr>
        <a:xfrm>
          <a:off x="0" y="641"/>
          <a:ext cx="6489509" cy="1050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Who’s in your group (Mentor group)</a:t>
          </a:r>
          <a:endParaRPr lang="en-US" sz="2900" kern="1200"/>
        </a:p>
      </dsp:txBody>
      <dsp:txXfrm>
        <a:off x="0" y="641"/>
        <a:ext cx="6489509" cy="1050255"/>
      </dsp:txXfrm>
    </dsp:sp>
    <dsp:sp modelId="{7A05A62D-3418-46E6-8269-1AE23AFDDB77}">
      <dsp:nvSpPr>
        <dsp:cNvPr id="0" name=""/>
        <dsp:cNvSpPr/>
      </dsp:nvSpPr>
      <dsp:spPr>
        <a:xfrm>
          <a:off x="0" y="1050896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3E912-A231-4C9C-8829-C68BB5B802CE}">
      <dsp:nvSpPr>
        <dsp:cNvPr id="0" name=""/>
        <dsp:cNvSpPr/>
      </dsp:nvSpPr>
      <dsp:spPr>
        <a:xfrm>
          <a:off x="0" y="1050896"/>
          <a:ext cx="6489509" cy="1050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Chosen lyric line/s</a:t>
          </a:r>
          <a:endParaRPr lang="en-US" sz="2900" kern="1200"/>
        </a:p>
      </dsp:txBody>
      <dsp:txXfrm>
        <a:off x="0" y="1050896"/>
        <a:ext cx="6489509" cy="1050255"/>
      </dsp:txXfrm>
    </dsp:sp>
    <dsp:sp modelId="{930FBC5B-8F1C-4C3A-9655-471DBFB35F0C}">
      <dsp:nvSpPr>
        <dsp:cNvPr id="0" name=""/>
        <dsp:cNvSpPr/>
      </dsp:nvSpPr>
      <dsp:spPr>
        <a:xfrm>
          <a:off x="0" y="2101152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951522-740C-4A41-BC7A-3CB62B5CC966}">
      <dsp:nvSpPr>
        <dsp:cNvPr id="0" name=""/>
        <dsp:cNvSpPr/>
      </dsp:nvSpPr>
      <dsp:spPr>
        <a:xfrm>
          <a:off x="0" y="2101152"/>
          <a:ext cx="6489509" cy="1050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Your 5ws</a:t>
          </a:r>
          <a:endParaRPr lang="en-US" sz="2900" kern="1200"/>
        </a:p>
      </dsp:txBody>
      <dsp:txXfrm>
        <a:off x="0" y="2101152"/>
        <a:ext cx="6489509" cy="1050255"/>
      </dsp:txXfrm>
    </dsp:sp>
    <dsp:sp modelId="{216D224C-3CFF-46CA-A0C0-2B9D666DD4D1}">
      <dsp:nvSpPr>
        <dsp:cNvPr id="0" name=""/>
        <dsp:cNvSpPr/>
      </dsp:nvSpPr>
      <dsp:spPr>
        <a:xfrm>
          <a:off x="0" y="3151408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8C36F-B5F6-4FD3-8F82-CE305733B0D1}">
      <dsp:nvSpPr>
        <dsp:cNvPr id="0" name=""/>
        <dsp:cNvSpPr/>
      </dsp:nvSpPr>
      <dsp:spPr>
        <a:xfrm>
          <a:off x="0" y="3151408"/>
          <a:ext cx="6489509" cy="1050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Drama techniques you are going to use</a:t>
          </a:r>
          <a:endParaRPr lang="en-US" sz="2900" kern="1200" dirty="0"/>
        </a:p>
      </dsp:txBody>
      <dsp:txXfrm>
        <a:off x="0" y="3151408"/>
        <a:ext cx="6489509" cy="1050255"/>
      </dsp:txXfrm>
    </dsp:sp>
    <dsp:sp modelId="{5C3BF91F-E5C7-4A1B-AC92-8490D702C95F}">
      <dsp:nvSpPr>
        <dsp:cNvPr id="0" name=""/>
        <dsp:cNvSpPr/>
      </dsp:nvSpPr>
      <dsp:spPr>
        <a:xfrm>
          <a:off x="0" y="4201664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EEBA91-1E8C-4A43-A47F-FBFA5BE97798}">
      <dsp:nvSpPr>
        <dsp:cNvPr id="0" name=""/>
        <dsp:cNvSpPr/>
      </dsp:nvSpPr>
      <dsp:spPr>
        <a:xfrm>
          <a:off x="0" y="4201664"/>
          <a:ext cx="6489509" cy="1050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Structure of your piece (Scene order/ plot summary)</a:t>
          </a:r>
          <a:endParaRPr lang="en-US" sz="2900" kern="1200"/>
        </a:p>
      </dsp:txBody>
      <dsp:txXfrm>
        <a:off x="0" y="4201664"/>
        <a:ext cx="6489509" cy="10502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33F3E-955D-4F0C-8A4C-46A7E45FBFB6}">
      <dsp:nvSpPr>
        <dsp:cNvPr id="0" name=""/>
        <dsp:cNvSpPr/>
      </dsp:nvSpPr>
      <dsp:spPr>
        <a:xfrm>
          <a:off x="0" y="0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031A2D-0C20-49C9-997B-D5921FA29532}">
      <dsp:nvSpPr>
        <dsp:cNvPr id="0" name=""/>
        <dsp:cNvSpPr/>
      </dsp:nvSpPr>
      <dsp:spPr>
        <a:xfrm>
          <a:off x="0" y="0"/>
          <a:ext cx="6489509" cy="1313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Clear 5ws</a:t>
          </a:r>
          <a:endParaRPr lang="en-US" sz="3100" kern="1200"/>
        </a:p>
      </dsp:txBody>
      <dsp:txXfrm>
        <a:off x="0" y="0"/>
        <a:ext cx="6489509" cy="1313140"/>
      </dsp:txXfrm>
    </dsp:sp>
    <dsp:sp modelId="{9774DCD3-AEDB-4544-A72A-2F91481D4D8E}">
      <dsp:nvSpPr>
        <dsp:cNvPr id="0" name=""/>
        <dsp:cNvSpPr/>
      </dsp:nvSpPr>
      <dsp:spPr>
        <a:xfrm>
          <a:off x="0" y="1313140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D9ED1C-A5A1-4781-8164-C0D609ABF752}">
      <dsp:nvSpPr>
        <dsp:cNvPr id="0" name=""/>
        <dsp:cNvSpPr/>
      </dsp:nvSpPr>
      <dsp:spPr>
        <a:xfrm>
          <a:off x="0" y="1313140"/>
          <a:ext cx="6489509" cy="1313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Communicate a clear plot and characters</a:t>
          </a:r>
          <a:endParaRPr lang="en-US" sz="3100" kern="1200"/>
        </a:p>
      </dsp:txBody>
      <dsp:txXfrm>
        <a:off x="0" y="1313140"/>
        <a:ext cx="6489509" cy="1313140"/>
      </dsp:txXfrm>
    </dsp:sp>
    <dsp:sp modelId="{04B55B59-6A40-476F-9DB1-310506A45BD9}">
      <dsp:nvSpPr>
        <dsp:cNvPr id="0" name=""/>
        <dsp:cNvSpPr/>
      </dsp:nvSpPr>
      <dsp:spPr>
        <a:xfrm>
          <a:off x="0" y="2626280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D7A247-4D2B-432A-AFB1-574E8CEE5889}">
      <dsp:nvSpPr>
        <dsp:cNvPr id="0" name=""/>
        <dsp:cNvSpPr/>
      </dsp:nvSpPr>
      <dsp:spPr>
        <a:xfrm>
          <a:off x="0" y="2626280"/>
          <a:ext cx="6489509" cy="1313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Good Stage craft (Audience awareness, focus, control, use of levels and space)</a:t>
          </a:r>
          <a:endParaRPr lang="en-US" sz="3100" kern="1200"/>
        </a:p>
      </dsp:txBody>
      <dsp:txXfrm>
        <a:off x="0" y="2626280"/>
        <a:ext cx="6489509" cy="1313140"/>
      </dsp:txXfrm>
    </dsp:sp>
    <dsp:sp modelId="{0435FE88-3513-4636-AFCF-32D0EAD1E07D}">
      <dsp:nvSpPr>
        <dsp:cNvPr id="0" name=""/>
        <dsp:cNvSpPr/>
      </dsp:nvSpPr>
      <dsp:spPr>
        <a:xfrm>
          <a:off x="0" y="3939420"/>
          <a:ext cx="648950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E996EA-FF7F-479C-A200-650D454628AA}">
      <dsp:nvSpPr>
        <dsp:cNvPr id="0" name=""/>
        <dsp:cNvSpPr/>
      </dsp:nvSpPr>
      <dsp:spPr>
        <a:xfrm>
          <a:off x="0" y="3939420"/>
          <a:ext cx="6489509" cy="1313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Challenge - Creative plot and characters</a:t>
          </a:r>
          <a:endParaRPr lang="en-US" sz="3100" kern="1200" dirty="0"/>
        </a:p>
      </dsp:txBody>
      <dsp:txXfrm>
        <a:off x="0" y="3939420"/>
        <a:ext cx="6489509" cy="13131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2B4C83-DE49-4389-A3E2-201D7A58F58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1B626-3769-45C1-9F54-9C26AFB13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331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Lucky Stars by Lucy </a:t>
            </a:r>
            <a:r>
              <a:rPr lang="en-GB" dirty="0" err="1"/>
              <a:t>Spraggan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979F62-30AE-4ACB-8108-BDD2AFE7B80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1466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56207-0B2A-4ADE-A536-EEA9909707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26F246-43E3-48A9-93F2-1D88234AEC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E40A9-C73E-4B94-8739-9E51472F3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E64ED-02BD-40B9-AF26-50A3AF39D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D951F-1A5C-47A9-9F0A-1FA0B576D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367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F6DA7-E726-457E-9FF5-57BA4BF50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EF903-0BED-4AE9-B693-EBE5E54B6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B6E6E-B408-43B7-BF33-68866212D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B06F0-4ABC-4648-8949-298F0C080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8969E4-BE20-48BC-8128-BA5DD7993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67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A4359-B916-4E31-B1BF-B7BB81136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D586A-2671-44F2-943D-C9CC6DEF4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9C34D-EF52-4C53-8F30-CA1DCF78A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2A3432-56A7-46AF-AA86-CC52B4C0D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39FE0B-7CC1-408B-B074-58205FE3A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946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E6170-3AB2-41B3-A476-E86A36450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01583-5FB9-4C4F-8F2E-7047D66B78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6BBDAB-5736-4605-98EA-12DD596099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561431-87E8-4973-BB8E-C3191AEF7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771AEB-C17A-4DDA-B2F9-5C4DE9EAA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29968A-D2DA-402D-A9E3-8BB4C6923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234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E9E9C-3878-4297-B91E-BA77CAB60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02857B-B75C-44AB-AE50-344836AD62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76226F-1D66-4A7B-9F33-4B0E0B1FF7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EF6C31-33E6-4600-84E6-4F13E9A617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4BC043-99AB-41D3-BEC2-14A8CC12F0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0052D5-F454-4284-95E4-F54ADD147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C7B748-9A77-4DCC-8012-47E057D99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C64023-5524-40D9-8D7D-569B7DE7F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68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73D69-C96D-4897-87A2-BD8BD9E78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FBEC5D-F22E-470F-925F-48FAB0FC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30551B-C9C8-4E32-AEBE-70C8E5B9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D9EDD0-08FA-4A96-8F07-8EC319D7B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41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A5014-89A8-4FA2-A8C3-FC0B4A11E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60013E-3822-4346-BB82-F7DE57420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D556AF-14A6-4D1D-8583-9D0869D84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898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FB5B7-1194-4804-97BD-9CFA674AE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38F93-B87F-4E59-9402-E310FAFA77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3D7AFB-244C-49E1-AB40-D3A2CBEC58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2DE55E-17B6-4E25-9F3D-DF8F808F9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8159A-3F01-4454-9CB8-58CD444DF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0D9535-DA11-487C-BCDF-69E7C9F81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173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4A45B-E785-4C61-B97C-B96A03F69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C35044-1DE6-4140-88CD-B6546AF5D6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D55961-A0A3-4142-9193-125D109534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D6D11D-EB73-410C-9BB6-9797FA4C1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B8F69-B09E-4C80-8EDA-A7BD4BAAE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E9005-14A0-42C5-9ADD-5D69E5048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910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9DD33-A14A-4859-BEBB-E9055B9A4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0A1568-28A4-410F-BAF7-8F9A2E3A77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682E9D-C904-4BB0-9DB3-AE6CE8233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4FCE2-4A8E-4596-9AC3-3FA1389B1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0FC7E-137D-431A-B31E-340A505F0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461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85E698-E641-41C5-A3C5-5FE5A25C15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8C97BF-4699-4B81-9EAB-81D8014C3A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D9166-8B5E-4B17-9878-9BF6E6DFE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5C0DE3-0650-4640-AFAB-78D533B63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D83BFB-A2D5-4AE9-AAAA-E9AC0CF83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94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9858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918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991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44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682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2831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08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3158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3432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344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823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8AC2F8-A68B-4916-AB91-FEAA94CC2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22075F-8E54-42FC-8875-4B994A45F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8D94B8-720A-4E5D-B137-EAB0DD2E34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4DCC1-2547-42D7-90A6-C9F35438E8C0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CD177-E238-4EC1-A023-B61319CAFE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7F222-3877-42D4-A835-0A618F61DE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4ED2F-9FFF-4BE7-8890-7AE578688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202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301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diagramLayout" Target="../diagrams/layout6.xml"/><Relationship Id="rId7" Type="http://schemas.openxmlformats.org/officeDocument/2006/relationships/image" Target="../media/image1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31532-5552-4897-BF29-B6DF15121C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Remote Learning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AC6C07-A217-41AE-8F71-E428724FF8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Term 5 Week 5 </a:t>
            </a:r>
          </a:p>
          <a:p>
            <a:r>
              <a:rPr lang="en-GB" dirty="0"/>
              <a:t>Year 7</a:t>
            </a:r>
          </a:p>
        </p:txBody>
      </p:sp>
    </p:spTree>
    <p:extLst>
      <p:ext uri="{BB962C8B-B14F-4D97-AF65-F5344CB8AC3E}">
        <p14:creationId xmlns:p14="http://schemas.microsoft.com/office/powerpoint/2010/main" val="3519991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dirty="0"/>
              <a:t>What have we been concentrating on this half term?</a:t>
            </a:r>
          </a:p>
          <a:p>
            <a:pPr lvl="1"/>
            <a:r>
              <a:rPr lang="en-GB" dirty="0"/>
              <a:t>Devising – What is it?</a:t>
            </a:r>
          </a:p>
          <a:p>
            <a:pPr lvl="1"/>
            <a:r>
              <a:rPr lang="en-GB" dirty="0"/>
              <a:t>Stimulus – What is it?</a:t>
            </a:r>
          </a:p>
          <a:p>
            <a:pPr marL="0" lvl="0" indent="0">
              <a:buNone/>
            </a:pPr>
            <a:r>
              <a:rPr lang="en-GB" dirty="0"/>
              <a:t>5 </a:t>
            </a:r>
            <a:r>
              <a:rPr lang="en-GB" dirty="0" err="1"/>
              <a:t>Ws</a:t>
            </a:r>
            <a:r>
              <a:rPr lang="en-GB" dirty="0"/>
              <a:t> – What are they?</a:t>
            </a:r>
          </a:p>
          <a:p>
            <a:pPr marL="0" lvl="0" indent="0">
              <a:buNone/>
            </a:pPr>
            <a:r>
              <a:rPr lang="en-GB" dirty="0"/>
              <a:t>Why are they important?</a:t>
            </a:r>
          </a:p>
          <a:p>
            <a:pPr marL="0" lvl="0" indent="0">
              <a:buNone/>
            </a:pPr>
            <a:r>
              <a:rPr lang="en-GB" dirty="0"/>
              <a:t>How can you structure a performance?</a:t>
            </a:r>
          </a:p>
          <a:p>
            <a:pPr lvl="1"/>
            <a:r>
              <a:rPr lang="en-GB" dirty="0"/>
              <a:t>Beginning, middle, end – what does each of them do?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550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754" y="1522820"/>
            <a:ext cx="2748041" cy="3601914"/>
          </a:xfrm>
        </p:spPr>
        <p:txBody>
          <a:bodyPr anchor="ctr">
            <a:normAutofit/>
          </a:bodyPr>
          <a:lstStyle/>
          <a:p>
            <a:br>
              <a:rPr lang="en-GB" sz="3600" b="1">
                <a:solidFill>
                  <a:srgbClr val="FFFFFF"/>
                </a:solidFill>
              </a:rPr>
            </a:br>
            <a:r>
              <a:rPr lang="en-GB" sz="3600" b="1">
                <a:solidFill>
                  <a:srgbClr val="FFFFFF"/>
                </a:solidFill>
              </a:rPr>
              <a:t>Learning Objectives</a:t>
            </a:r>
            <a:br>
              <a:rPr lang="en-GB" sz="3600">
                <a:solidFill>
                  <a:srgbClr val="FFFFFF"/>
                </a:solidFill>
              </a:rPr>
            </a:br>
            <a:endParaRPr lang="en-GB" sz="36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709A185-6ED8-4D30-B5C5-E793BCD05D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2055901"/>
              </p:ext>
            </p:extLst>
          </p:nvPr>
        </p:nvGraphicFramePr>
        <p:xfrm>
          <a:off x="5042848" y="643467"/>
          <a:ext cx="6489510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220754F-BE32-4CF8-AFF4-76334A8EC771}"/>
              </a:ext>
            </a:extLst>
          </p:cNvPr>
          <p:cNvSpPr txBox="1"/>
          <p:nvPr/>
        </p:nvSpPr>
        <p:spPr>
          <a:xfrm>
            <a:off x="1322754" y="1055077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Lesson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14" name="Graphic 13" descr="Storytelling outline">
            <a:extLst>
              <a:ext uri="{FF2B5EF4-FFF2-40B4-BE49-F238E27FC236}">
                <a16:creationId xmlns:a16="http://schemas.microsoft.com/office/drawing/2014/main" id="{9536B881-BE29-4DEB-9B06-75B1032DB8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66518" y="3913671"/>
            <a:ext cx="1596710" cy="1596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920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34368" y="563918"/>
            <a:ext cx="4119932" cy="5978614"/>
            <a:chOff x="7513372" y="803186"/>
            <a:chExt cx="4163968" cy="5978614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Song lyrics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anchor="ctr">
            <a:normAutofit/>
          </a:bodyPr>
          <a:lstStyle/>
          <a:p>
            <a:pPr lvl="0"/>
            <a:r>
              <a:rPr lang="en-GB" sz="2400" dirty="0"/>
              <a:t>Read the lyrics</a:t>
            </a:r>
          </a:p>
          <a:p>
            <a:pPr lvl="0"/>
            <a:r>
              <a:rPr lang="en-GB" sz="2400" dirty="0"/>
              <a:t>Pick out any line/s that you find interesting or you like</a:t>
            </a:r>
          </a:p>
          <a:p>
            <a:pPr lvl="0" algn="ctr"/>
            <a:r>
              <a:rPr lang="en-GB" sz="2400" dirty="0"/>
              <a:t>As a group decide on one line or lines that you would like to develop into a piece of theatre.  </a:t>
            </a:r>
            <a:r>
              <a:rPr lang="en-GB" sz="2400" b="1" dirty="0"/>
              <a:t>This is going to be your stimulus.</a:t>
            </a:r>
          </a:p>
          <a:p>
            <a:pPr lvl="0"/>
            <a:r>
              <a:rPr lang="en-GB" sz="2400" dirty="0"/>
              <a:t>Decide on your 5 </a:t>
            </a:r>
            <a:r>
              <a:rPr lang="en-GB" sz="2400" dirty="0" err="1"/>
              <a:t>Ws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14007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BFE155-AB2D-4B9A-A27D-408685500B34}"/>
              </a:ext>
            </a:extLst>
          </p:cNvPr>
          <p:cNvSpPr txBox="1"/>
          <p:nvPr/>
        </p:nvSpPr>
        <p:spPr>
          <a:xfrm>
            <a:off x="181840" y="140677"/>
            <a:ext cx="4822282" cy="7232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"Lucky Stars"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On the ceiling in my bedroom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They would glow up in the dark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had no idea that you and I were still light-years apart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Well, stars don't look like that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At least they don't to me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As I grew older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noticed less and less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The darkest nights are when the sky can really look its best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And that's when I saw you as bright as you could be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That I discovered you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Like the first man on the moon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But you came out the blue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That you're so close to me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Like Venus and Mercury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From the darkness to the deep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Typical of me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run before I walk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I'm on the moon without my suit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The world's worst astronaut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I'll just float with you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In zero gravity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It's our adventure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It's only just begun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And you and I can find some time to orbit round the sun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am never scared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As long as you're with me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033B43-85FB-4FD5-9EC2-49B07284FCEA}"/>
              </a:ext>
            </a:extLst>
          </p:cNvPr>
          <p:cNvSpPr txBox="1"/>
          <p:nvPr/>
        </p:nvSpPr>
        <p:spPr>
          <a:xfrm>
            <a:off x="6420576" y="253219"/>
            <a:ext cx="475488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That I discovered you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Like the first man on the moon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But you came out the blue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That you're so close to me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Like Venus and Mercury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From the darkness to the deep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Take my hand, prepare for take off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Don't look down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Prepare for take off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Take my hand, prepare for take off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Prepare for take off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That I discovered you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Like the first man on the moon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But you came out the blue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That you're so close to me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Like Venus and Mercury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From the darkness to the deep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That I discovered you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Like the first man on the moon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But you came out the blue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That you're so close to me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Like Venus and Mercury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From the darkness to the deep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I thank my lucky stars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</a:b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896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Decide on your 5ws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C5D5668-3701-4816-86BF-BFB4E151072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8739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What drama techniques could you use?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CEBA58-22A7-4A7D-BF91-56A8416F028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2644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34368" y="563918"/>
            <a:ext cx="4119932" cy="5978614"/>
            <a:chOff x="7513372" y="803186"/>
            <a:chExt cx="4163968" cy="5978614"/>
          </a:xfrm>
        </p:grpSpPr>
        <p:sp>
          <p:nvSpPr>
            <p:cNvPr id="21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Structure - Linear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8708" y="563918"/>
            <a:ext cx="6525220" cy="493858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600" b="1" u="sng" dirty="0"/>
              <a:t>Beginning</a:t>
            </a:r>
          </a:p>
          <a:p>
            <a:pPr lvl="0"/>
            <a:r>
              <a:rPr lang="en-GB" sz="1600" dirty="0"/>
              <a:t>What must happen in the beginning?</a:t>
            </a:r>
          </a:p>
          <a:p>
            <a:pPr lvl="1"/>
            <a:r>
              <a:rPr lang="en-GB" sz="1600" dirty="0"/>
              <a:t>Introduce the characters</a:t>
            </a:r>
          </a:p>
          <a:p>
            <a:pPr lvl="1"/>
            <a:r>
              <a:rPr lang="en-GB" sz="1600" dirty="0"/>
              <a:t>Make it clear where they are and what they are doing</a:t>
            </a:r>
          </a:p>
          <a:p>
            <a:pPr marL="0" indent="0">
              <a:buNone/>
            </a:pPr>
            <a:r>
              <a:rPr lang="en-GB" sz="1600" b="1" u="sng" dirty="0"/>
              <a:t>Conflict</a:t>
            </a:r>
          </a:p>
          <a:p>
            <a:pPr lvl="0"/>
            <a:r>
              <a:rPr lang="en-GB" sz="1600" dirty="0"/>
              <a:t>Some kind of argument</a:t>
            </a:r>
          </a:p>
          <a:p>
            <a:pPr lvl="1"/>
            <a:r>
              <a:rPr lang="en-GB" sz="1600" dirty="0"/>
              <a:t>The conflict does not necessarily mean a fight, in fact, there must not be a fight scene.  The conflict can be a disagreement between two people, it can be a problem caused by a prop (a really heavy bag that nobody can lift) or it can be a situation (someone getting lost)</a:t>
            </a:r>
          </a:p>
          <a:p>
            <a:pPr marL="0" indent="0">
              <a:buNone/>
            </a:pPr>
            <a:r>
              <a:rPr lang="en-GB" sz="1600" b="1" u="sng" dirty="0"/>
              <a:t>Denouncement </a:t>
            </a:r>
          </a:p>
          <a:p>
            <a:pPr lvl="0"/>
            <a:r>
              <a:rPr lang="en-GB" sz="1600" dirty="0"/>
              <a:t>Usually people run out of steam when they get to the end of the piece especially when it is a comedy because once they get past the funny bit they stop or don’t know how to end it</a:t>
            </a:r>
          </a:p>
          <a:p>
            <a:pPr lvl="0"/>
            <a:r>
              <a:rPr lang="en-GB" sz="1600" dirty="0"/>
              <a:t>However, to devise a good piece of drama you must have a strong ending</a:t>
            </a:r>
          </a:p>
          <a:p>
            <a:pPr lvl="0"/>
            <a:r>
              <a:rPr lang="en-GB" sz="1600" dirty="0"/>
              <a:t>You must make sure the conflict from the middle sections is resolved in some way.</a:t>
            </a:r>
            <a:endParaRPr lang="en-GB" sz="1300" dirty="0"/>
          </a:p>
          <a:p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4383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754" y="1522820"/>
            <a:ext cx="2748041" cy="3601914"/>
          </a:xfrm>
        </p:spPr>
        <p:txBody>
          <a:bodyPr anchor="ctr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On your planning paper you should have</a:t>
            </a:r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40333E33-5107-4827-A7B2-F40B948E1FC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042848" y="643467"/>
          <a:ext cx="6489510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4047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754" y="1522820"/>
            <a:ext cx="2748041" cy="3601914"/>
          </a:xfrm>
        </p:spPr>
        <p:txBody>
          <a:bodyPr anchor="ctr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Success Criteria 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D1FCCA31-FB78-468A-97AA-69C8AFB80C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4738633"/>
              </p:ext>
            </p:extLst>
          </p:nvPr>
        </p:nvGraphicFramePr>
        <p:xfrm>
          <a:off x="5042848" y="643467"/>
          <a:ext cx="6489510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3413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r>
              <a:rPr lang="en-GB" sz="4800" dirty="0"/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CDFA73-48F7-405E-87AE-CB761CA933B4}"/>
</file>

<file path=customXml/itemProps2.xml><?xml version="1.0" encoding="utf-8"?>
<ds:datastoreItem xmlns:ds="http://schemas.openxmlformats.org/officeDocument/2006/customXml" ds:itemID="{ECD75ADF-9038-4D33-AE2F-B146AD18B9C5}"/>
</file>

<file path=customXml/itemProps3.xml><?xml version="1.0" encoding="utf-8"?>
<ds:datastoreItem xmlns:ds="http://schemas.openxmlformats.org/officeDocument/2006/customXml" ds:itemID="{AEC1D990-6AAB-403F-B859-259FDD00C1EA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876</Words>
  <Application>Microsoft Office PowerPoint</Application>
  <PresentationFormat>Widescreen</PresentationFormat>
  <Paragraphs>62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Verdana</vt:lpstr>
      <vt:lpstr>Office Theme</vt:lpstr>
      <vt:lpstr>1_Office Theme</vt:lpstr>
      <vt:lpstr>Remote Learning </vt:lpstr>
      <vt:lpstr>Recap</vt:lpstr>
      <vt:lpstr> Learning Objectives </vt:lpstr>
      <vt:lpstr>Song lyrics</vt:lpstr>
      <vt:lpstr>PowerPoint Presentation</vt:lpstr>
      <vt:lpstr>Decide on your 5ws</vt:lpstr>
      <vt:lpstr>What drama techniques could you use? </vt:lpstr>
      <vt:lpstr>Structure - Linear </vt:lpstr>
      <vt:lpstr>On your planning paper you should have</vt:lpstr>
      <vt:lpstr>Success Criteria 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Remote Learning </dc:title>
  <dc:creator>P Hawkins</dc:creator>
  <cp:lastModifiedBy>P Hawkins</cp:lastModifiedBy>
  <cp:revision>1</cp:revision>
  <dcterms:created xsi:type="dcterms:W3CDTF">2021-03-26T13:05:08Z</dcterms:created>
  <dcterms:modified xsi:type="dcterms:W3CDTF">2021-03-26T13:10:23Z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