
<file path=[Content_Types].xml><?xml version="1.0" encoding="utf-8"?>
<Types xmlns="http://schemas.openxmlformats.org/package/2006/content-types"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1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0FBDC65-8646-291F-0AD5-6F2B71CF0AE8}" v="54" dt="2021-04-12T16:17:34.318"/>
    <p1510:client id="{A0228820-FE30-0F76-A21E-E81620635F2F}" v="16" dt="2021-04-14T15:32:00.108"/>
    <p1510:client id="{C9D3E67C-7F1C-4397-B6B7-D7DB1E40617D}" v="13" dt="2021-04-13T08:57:59.83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62" d="100"/>
          <a:sy n="62" d="100"/>
        </p:scale>
        <p:origin x="15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26" Type="http://schemas.openxmlformats.org/officeDocument/2006/relationships/customXml" Target="../customXml/item3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customXml" Target="../customXml/item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ustomXml" Target="../customXml/item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 Capaldi" userId="13bff050-616a-4200-8b5f-7b283d79b16c" providerId="ADAL" clId="{C9D3E67C-7F1C-4397-B6B7-D7DB1E40617D}"/>
    <pc:docChg chg="undo custSel addSld delSld modSld">
      <pc:chgData name="S Capaldi" userId="13bff050-616a-4200-8b5f-7b283d79b16c" providerId="ADAL" clId="{C9D3E67C-7F1C-4397-B6B7-D7DB1E40617D}" dt="2021-04-13T08:56:58.049" v="572" actId="20577"/>
      <pc:docMkLst>
        <pc:docMk/>
      </pc:docMkLst>
      <pc:sldChg chg="modSp mod">
        <pc:chgData name="S Capaldi" userId="13bff050-616a-4200-8b5f-7b283d79b16c" providerId="ADAL" clId="{C9D3E67C-7F1C-4397-B6B7-D7DB1E40617D}" dt="2021-04-12T11:44:35.494" v="1" actId="20577"/>
        <pc:sldMkLst>
          <pc:docMk/>
          <pc:sldMk cId="109857222" sldId="256"/>
        </pc:sldMkLst>
        <pc:spChg chg="mod">
          <ac:chgData name="S Capaldi" userId="13bff050-616a-4200-8b5f-7b283d79b16c" providerId="ADAL" clId="{C9D3E67C-7F1C-4397-B6B7-D7DB1E40617D}" dt="2021-04-12T11:44:35.494" v="1" actId="20577"/>
          <ac:spMkLst>
            <pc:docMk/>
            <pc:sldMk cId="109857222" sldId="256"/>
            <ac:spMk id="3" creationId="{00000000-0000-0000-0000-000000000000}"/>
          </ac:spMkLst>
        </pc:spChg>
      </pc:sldChg>
      <pc:sldChg chg="addSp modSp mod setBg">
        <pc:chgData name="S Capaldi" userId="13bff050-616a-4200-8b5f-7b283d79b16c" providerId="ADAL" clId="{C9D3E67C-7F1C-4397-B6B7-D7DB1E40617D}" dt="2021-04-12T16:19:08.762" v="5" actId="26606"/>
        <pc:sldMkLst>
          <pc:docMk/>
          <pc:sldMk cId="1946822808" sldId="257"/>
        </pc:sldMkLst>
        <pc:spChg chg="mod">
          <ac:chgData name="S Capaldi" userId="13bff050-616a-4200-8b5f-7b283d79b16c" providerId="ADAL" clId="{C9D3E67C-7F1C-4397-B6B7-D7DB1E40617D}" dt="2021-04-12T16:19:08.762" v="5" actId="26606"/>
          <ac:spMkLst>
            <pc:docMk/>
            <pc:sldMk cId="1946822808" sldId="257"/>
            <ac:spMk id="2" creationId="{1FEABA92-EBFF-4CE7-948E-1F1188792F3D}"/>
          </ac:spMkLst>
        </pc:spChg>
        <pc:spChg chg="add">
          <ac:chgData name="S Capaldi" userId="13bff050-616a-4200-8b5f-7b283d79b16c" providerId="ADAL" clId="{C9D3E67C-7F1C-4397-B6B7-D7DB1E40617D}" dt="2021-04-12T16:19:08.762" v="5" actId="26606"/>
          <ac:spMkLst>
            <pc:docMk/>
            <pc:sldMk cId="1946822808" sldId="257"/>
            <ac:spMk id="10" creationId="{8D06CE56-3881-4ADA-8CEF-D18B02C242A3}"/>
          </ac:spMkLst>
        </pc:spChg>
        <pc:spChg chg="add">
          <ac:chgData name="S Capaldi" userId="13bff050-616a-4200-8b5f-7b283d79b16c" providerId="ADAL" clId="{C9D3E67C-7F1C-4397-B6B7-D7DB1E40617D}" dt="2021-04-12T16:19:08.762" v="5" actId="26606"/>
          <ac:spMkLst>
            <pc:docMk/>
            <pc:sldMk cId="1946822808" sldId="257"/>
            <ac:spMk id="12" creationId="{79F3C543-62EC-4433-9C93-A2CD8764E9B4}"/>
          </ac:spMkLst>
        </pc:spChg>
        <pc:spChg chg="add">
          <ac:chgData name="S Capaldi" userId="13bff050-616a-4200-8b5f-7b283d79b16c" providerId="ADAL" clId="{C9D3E67C-7F1C-4397-B6B7-D7DB1E40617D}" dt="2021-04-12T16:19:08.762" v="5" actId="26606"/>
          <ac:spMkLst>
            <pc:docMk/>
            <pc:sldMk cId="1946822808" sldId="257"/>
            <ac:spMk id="14" creationId="{68AF5748-FED8-45BA-8631-26D1D10F3246}"/>
          </ac:spMkLst>
        </pc:spChg>
        <pc:spChg chg="add">
          <ac:chgData name="S Capaldi" userId="13bff050-616a-4200-8b5f-7b283d79b16c" providerId="ADAL" clId="{C9D3E67C-7F1C-4397-B6B7-D7DB1E40617D}" dt="2021-04-12T16:19:08.762" v="5" actId="26606"/>
          <ac:spMkLst>
            <pc:docMk/>
            <pc:sldMk cId="1946822808" sldId="257"/>
            <ac:spMk id="16" creationId="{AF2F604E-43BE-4DC3-B983-E071523364F8}"/>
          </ac:spMkLst>
        </pc:spChg>
        <pc:spChg chg="add">
          <ac:chgData name="S Capaldi" userId="13bff050-616a-4200-8b5f-7b283d79b16c" providerId="ADAL" clId="{C9D3E67C-7F1C-4397-B6B7-D7DB1E40617D}" dt="2021-04-12T16:19:08.762" v="5" actId="26606"/>
          <ac:spMkLst>
            <pc:docMk/>
            <pc:sldMk cId="1946822808" sldId="257"/>
            <ac:spMk id="18" creationId="{08C9B587-E65E-4B52-B37C-ABEBB6E87928}"/>
          </ac:spMkLst>
        </pc:spChg>
        <pc:picChg chg="add mod">
          <ac:chgData name="S Capaldi" userId="13bff050-616a-4200-8b5f-7b283d79b16c" providerId="ADAL" clId="{C9D3E67C-7F1C-4397-B6B7-D7DB1E40617D}" dt="2021-04-12T16:19:08.762" v="5" actId="26606"/>
          <ac:picMkLst>
            <pc:docMk/>
            <pc:sldMk cId="1946822808" sldId="257"/>
            <ac:picMk id="5" creationId="{B0F9938A-A87D-4EA9-936C-C1BE7556710C}"/>
          </ac:picMkLst>
        </pc:picChg>
      </pc:sldChg>
      <pc:sldChg chg="modSp new mod">
        <pc:chgData name="S Capaldi" userId="13bff050-616a-4200-8b5f-7b283d79b16c" providerId="ADAL" clId="{C9D3E67C-7F1C-4397-B6B7-D7DB1E40617D}" dt="2021-04-13T08:18:04.132" v="27" actId="5793"/>
        <pc:sldMkLst>
          <pc:docMk/>
          <pc:sldMk cId="666181115" sldId="258"/>
        </pc:sldMkLst>
        <pc:spChg chg="mod">
          <ac:chgData name="S Capaldi" userId="13bff050-616a-4200-8b5f-7b283d79b16c" providerId="ADAL" clId="{C9D3E67C-7F1C-4397-B6B7-D7DB1E40617D}" dt="2021-04-13T08:17:35.985" v="25" actId="20577"/>
          <ac:spMkLst>
            <pc:docMk/>
            <pc:sldMk cId="666181115" sldId="258"/>
            <ac:spMk id="2" creationId="{1E4B5795-B4B8-477C-B92C-5B0141B0957A}"/>
          </ac:spMkLst>
        </pc:spChg>
        <pc:spChg chg="mod">
          <ac:chgData name="S Capaldi" userId="13bff050-616a-4200-8b5f-7b283d79b16c" providerId="ADAL" clId="{C9D3E67C-7F1C-4397-B6B7-D7DB1E40617D}" dt="2021-04-13T08:18:04.132" v="27" actId="5793"/>
          <ac:spMkLst>
            <pc:docMk/>
            <pc:sldMk cId="666181115" sldId="258"/>
            <ac:spMk id="3" creationId="{0C5BE708-2DE1-454E-ACF9-534D381A74BE}"/>
          </ac:spMkLst>
        </pc:spChg>
      </pc:sldChg>
      <pc:sldChg chg="addSp delSp modSp new mod modAnim">
        <pc:chgData name="S Capaldi" userId="13bff050-616a-4200-8b5f-7b283d79b16c" providerId="ADAL" clId="{C9D3E67C-7F1C-4397-B6B7-D7DB1E40617D}" dt="2021-04-13T08:23:38.911" v="62" actId="1076"/>
        <pc:sldMkLst>
          <pc:docMk/>
          <pc:sldMk cId="1454492184" sldId="259"/>
        </pc:sldMkLst>
        <pc:spChg chg="mod">
          <ac:chgData name="S Capaldi" userId="13bff050-616a-4200-8b5f-7b283d79b16c" providerId="ADAL" clId="{C9D3E67C-7F1C-4397-B6B7-D7DB1E40617D}" dt="2021-04-13T08:20:16.070" v="57" actId="20577"/>
          <ac:spMkLst>
            <pc:docMk/>
            <pc:sldMk cId="1454492184" sldId="259"/>
            <ac:spMk id="2" creationId="{1278959D-9F41-42AB-A567-70F0B8E5FB87}"/>
          </ac:spMkLst>
        </pc:spChg>
        <pc:spChg chg="del">
          <ac:chgData name="S Capaldi" userId="13bff050-616a-4200-8b5f-7b283d79b16c" providerId="ADAL" clId="{C9D3E67C-7F1C-4397-B6B7-D7DB1E40617D}" dt="2021-04-13T08:22:51.251" v="58" actId="478"/>
          <ac:spMkLst>
            <pc:docMk/>
            <pc:sldMk cId="1454492184" sldId="259"/>
            <ac:spMk id="3" creationId="{0DF69BED-02C9-40EB-BC10-C0BDDA7414BD}"/>
          </ac:spMkLst>
        </pc:spChg>
        <pc:picChg chg="add mod">
          <ac:chgData name="S Capaldi" userId="13bff050-616a-4200-8b5f-7b283d79b16c" providerId="ADAL" clId="{C9D3E67C-7F1C-4397-B6B7-D7DB1E40617D}" dt="2021-04-13T08:23:38.911" v="62" actId="1076"/>
          <ac:picMkLst>
            <pc:docMk/>
            <pc:sldMk cId="1454492184" sldId="259"/>
            <ac:picMk id="4" creationId="{D5764D0E-D52F-4C3A-BD47-769F489AEF98}"/>
          </ac:picMkLst>
        </pc:picChg>
      </pc:sldChg>
      <pc:sldChg chg="modSp new mod">
        <pc:chgData name="S Capaldi" userId="13bff050-616a-4200-8b5f-7b283d79b16c" providerId="ADAL" clId="{C9D3E67C-7F1C-4397-B6B7-D7DB1E40617D}" dt="2021-04-13T08:25:25.535" v="118" actId="5793"/>
        <pc:sldMkLst>
          <pc:docMk/>
          <pc:sldMk cId="350379084" sldId="260"/>
        </pc:sldMkLst>
        <pc:spChg chg="mod">
          <ac:chgData name="S Capaldi" userId="13bff050-616a-4200-8b5f-7b283d79b16c" providerId="ADAL" clId="{C9D3E67C-7F1C-4397-B6B7-D7DB1E40617D}" dt="2021-04-13T08:24:20.063" v="72" actId="20577"/>
          <ac:spMkLst>
            <pc:docMk/>
            <pc:sldMk cId="350379084" sldId="260"/>
            <ac:spMk id="2" creationId="{1CEDB06A-0E33-491A-8376-3C6F2C8DE9AC}"/>
          </ac:spMkLst>
        </pc:spChg>
        <pc:spChg chg="mod">
          <ac:chgData name="S Capaldi" userId="13bff050-616a-4200-8b5f-7b283d79b16c" providerId="ADAL" clId="{C9D3E67C-7F1C-4397-B6B7-D7DB1E40617D}" dt="2021-04-13T08:25:25.535" v="118" actId="5793"/>
          <ac:spMkLst>
            <pc:docMk/>
            <pc:sldMk cId="350379084" sldId="260"/>
            <ac:spMk id="3" creationId="{CF52553A-7533-4218-A936-F50EE7A2EDF5}"/>
          </ac:spMkLst>
        </pc:spChg>
      </pc:sldChg>
      <pc:sldChg chg="addSp modSp add mod">
        <pc:chgData name="S Capaldi" userId="13bff050-616a-4200-8b5f-7b283d79b16c" providerId="ADAL" clId="{C9D3E67C-7F1C-4397-B6B7-D7DB1E40617D}" dt="2021-04-13T08:30:42.799" v="216" actId="20577"/>
        <pc:sldMkLst>
          <pc:docMk/>
          <pc:sldMk cId="3316084041" sldId="261"/>
        </pc:sldMkLst>
        <pc:spChg chg="mod">
          <ac:chgData name="S Capaldi" userId="13bff050-616a-4200-8b5f-7b283d79b16c" providerId="ADAL" clId="{C9D3E67C-7F1C-4397-B6B7-D7DB1E40617D}" dt="2021-04-13T08:30:42.799" v="216" actId="20577"/>
          <ac:spMkLst>
            <pc:docMk/>
            <pc:sldMk cId="3316084041" sldId="261"/>
            <ac:spMk id="2" creationId="{1CEDB06A-0E33-491A-8376-3C6F2C8DE9AC}"/>
          </ac:spMkLst>
        </pc:spChg>
        <pc:spChg chg="mod">
          <ac:chgData name="S Capaldi" userId="13bff050-616a-4200-8b5f-7b283d79b16c" providerId="ADAL" clId="{C9D3E67C-7F1C-4397-B6B7-D7DB1E40617D}" dt="2021-04-13T08:30:14.190" v="209" actId="404"/>
          <ac:spMkLst>
            <pc:docMk/>
            <pc:sldMk cId="3316084041" sldId="261"/>
            <ac:spMk id="3" creationId="{CF52553A-7533-4218-A936-F50EE7A2EDF5}"/>
          </ac:spMkLst>
        </pc:spChg>
        <pc:picChg chg="add mod">
          <ac:chgData name="S Capaldi" userId="13bff050-616a-4200-8b5f-7b283d79b16c" providerId="ADAL" clId="{C9D3E67C-7F1C-4397-B6B7-D7DB1E40617D}" dt="2021-04-13T08:29:47.333" v="201" actId="1076"/>
          <ac:picMkLst>
            <pc:docMk/>
            <pc:sldMk cId="3316084041" sldId="261"/>
            <ac:picMk id="5" creationId="{45286C80-4064-406E-A311-166D6A2EB298}"/>
          </ac:picMkLst>
        </pc:picChg>
      </pc:sldChg>
      <pc:sldChg chg="addSp delSp modSp new mod modAnim">
        <pc:chgData name="S Capaldi" userId="13bff050-616a-4200-8b5f-7b283d79b16c" providerId="ADAL" clId="{C9D3E67C-7F1C-4397-B6B7-D7DB1E40617D}" dt="2021-04-13T08:35:04.427" v="284" actId="1076"/>
        <pc:sldMkLst>
          <pc:docMk/>
          <pc:sldMk cId="1633761183" sldId="262"/>
        </pc:sldMkLst>
        <pc:spChg chg="mod">
          <ac:chgData name="S Capaldi" userId="13bff050-616a-4200-8b5f-7b283d79b16c" providerId="ADAL" clId="{C9D3E67C-7F1C-4397-B6B7-D7DB1E40617D}" dt="2021-04-13T08:31:17.142" v="279" actId="20577"/>
          <ac:spMkLst>
            <pc:docMk/>
            <pc:sldMk cId="1633761183" sldId="262"/>
            <ac:spMk id="2" creationId="{96A1EA27-D933-44B6-8070-DF50A65BDEFB}"/>
          </ac:spMkLst>
        </pc:spChg>
        <pc:spChg chg="del">
          <ac:chgData name="S Capaldi" userId="13bff050-616a-4200-8b5f-7b283d79b16c" providerId="ADAL" clId="{C9D3E67C-7F1C-4397-B6B7-D7DB1E40617D}" dt="2021-04-13T08:34:09.557" v="280" actId="478"/>
          <ac:spMkLst>
            <pc:docMk/>
            <pc:sldMk cId="1633761183" sldId="262"/>
            <ac:spMk id="3" creationId="{1E1F107F-2CAD-4E72-996F-CDFC278D7A28}"/>
          </ac:spMkLst>
        </pc:spChg>
        <pc:picChg chg="add mod">
          <ac:chgData name="S Capaldi" userId="13bff050-616a-4200-8b5f-7b283d79b16c" providerId="ADAL" clId="{C9D3E67C-7F1C-4397-B6B7-D7DB1E40617D}" dt="2021-04-13T08:35:04.427" v="284" actId="1076"/>
          <ac:picMkLst>
            <pc:docMk/>
            <pc:sldMk cId="1633761183" sldId="262"/>
            <ac:picMk id="4" creationId="{813FA054-86D2-4523-A133-24571279BF4C}"/>
          </ac:picMkLst>
        </pc:picChg>
      </pc:sldChg>
      <pc:sldChg chg="modSp new mod">
        <pc:chgData name="S Capaldi" userId="13bff050-616a-4200-8b5f-7b283d79b16c" providerId="ADAL" clId="{C9D3E67C-7F1C-4397-B6B7-D7DB1E40617D}" dt="2021-04-13T08:36:00.188" v="305" actId="20577"/>
        <pc:sldMkLst>
          <pc:docMk/>
          <pc:sldMk cId="3088702594" sldId="263"/>
        </pc:sldMkLst>
        <pc:spChg chg="mod">
          <ac:chgData name="S Capaldi" userId="13bff050-616a-4200-8b5f-7b283d79b16c" providerId="ADAL" clId="{C9D3E67C-7F1C-4397-B6B7-D7DB1E40617D}" dt="2021-04-13T08:35:16.524" v="294" actId="20577"/>
          <ac:spMkLst>
            <pc:docMk/>
            <pc:sldMk cId="3088702594" sldId="263"/>
            <ac:spMk id="2" creationId="{027BBE98-967A-4FB0-AEDB-D39943892450}"/>
          </ac:spMkLst>
        </pc:spChg>
        <pc:spChg chg="mod">
          <ac:chgData name="S Capaldi" userId="13bff050-616a-4200-8b5f-7b283d79b16c" providerId="ADAL" clId="{C9D3E67C-7F1C-4397-B6B7-D7DB1E40617D}" dt="2021-04-13T08:36:00.188" v="305" actId="20577"/>
          <ac:spMkLst>
            <pc:docMk/>
            <pc:sldMk cId="3088702594" sldId="263"/>
            <ac:spMk id="3" creationId="{E360DDC3-A983-4D27-ACE8-FCF4C80479E0}"/>
          </ac:spMkLst>
        </pc:spChg>
      </pc:sldChg>
      <pc:sldChg chg="addSp delSp modSp add mod">
        <pc:chgData name="S Capaldi" userId="13bff050-616a-4200-8b5f-7b283d79b16c" providerId="ADAL" clId="{C9D3E67C-7F1C-4397-B6B7-D7DB1E40617D}" dt="2021-04-13T08:39:34.206" v="376" actId="1076"/>
        <pc:sldMkLst>
          <pc:docMk/>
          <pc:sldMk cId="1062365594" sldId="264"/>
        </pc:sldMkLst>
        <pc:spChg chg="mod">
          <ac:chgData name="S Capaldi" userId="13bff050-616a-4200-8b5f-7b283d79b16c" providerId="ADAL" clId="{C9D3E67C-7F1C-4397-B6B7-D7DB1E40617D}" dt="2021-04-13T08:37:36.040" v="367" actId="14100"/>
          <ac:spMkLst>
            <pc:docMk/>
            <pc:sldMk cId="1062365594" sldId="264"/>
            <ac:spMk id="3" creationId="{E360DDC3-A983-4D27-ACE8-FCF4C80479E0}"/>
          </ac:spMkLst>
        </pc:spChg>
        <pc:picChg chg="add del mod">
          <ac:chgData name="S Capaldi" userId="13bff050-616a-4200-8b5f-7b283d79b16c" providerId="ADAL" clId="{C9D3E67C-7F1C-4397-B6B7-D7DB1E40617D}" dt="2021-04-13T08:38:44.385" v="369" actId="931"/>
          <ac:picMkLst>
            <pc:docMk/>
            <pc:sldMk cId="1062365594" sldId="264"/>
            <ac:picMk id="5" creationId="{8C41721A-C261-47AA-82AE-0E7AC330D410}"/>
          </ac:picMkLst>
        </pc:picChg>
        <pc:picChg chg="add mod">
          <ac:chgData name="S Capaldi" userId="13bff050-616a-4200-8b5f-7b283d79b16c" providerId="ADAL" clId="{C9D3E67C-7F1C-4397-B6B7-D7DB1E40617D}" dt="2021-04-13T08:39:34.206" v="376" actId="1076"/>
          <ac:picMkLst>
            <pc:docMk/>
            <pc:sldMk cId="1062365594" sldId="264"/>
            <ac:picMk id="7" creationId="{CA256DFE-E5B3-4D96-88DE-DF744DC84579}"/>
          </ac:picMkLst>
        </pc:picChg>
      </pc:sldChg>
      <pc:sldChg chg="addSp modSp new mod setBg">
        <pc:chgData name="S Capaldi" userId="13bff050-616a-4200-8b5f-7b283d79b16c" providerId="ADAL" clId="{C9D3E67C-7F1C-4397-B6B7-D7DB1E40617D}" dt="2021-04-13T08:42:12.888" v="422" actId="26606"/>
        <pc:sldMkLst>
          <pc:docMk/>
          <pc:sldMk cId="4093991570" sldId="265"/>
        </pc:sldMkLst>
        <pc:spChg chg="mod">
          <ac:chgData name="S Capaldi" userId="13bff050-616a-4200-8b5f-7b283d79b16c" providerId="ADAL" clId="{C9D3E67C-7F1C-4397-B6B7-D7DB1E40617D}" dt="2021-04-13T08:42:12.888" v="422" actId="26606"/>
          <ac:spMkLst>
            <pc:docMk/>
            <pc:sldMk cId="4093991570" sldId="265"/>
            <ac:spMk id="2" creationId="{D4A02C60-CE58-4B83-91DA-3E8B09B71F4E}"/>
          </ac:spMkLst>
        </pc:spChg>
        <pc:spChg chg="mod">
          <ac:chgData name="S Capaldi" userId="13bff050-616a-4200-8b5f-7b283d79b16c" providerId="ADAL" clId="{C9D3E67C-7F1C-4397-B6B7-D7DB1E40617D}" dt="2021-04-13T08:42:12.888" v="422" actId="26606"/>
          <ac:spMkLst>
            <pc:docMk/>
            <pc:sldMk cId="4093991570" sldId="265"/>
            <ac:spMk id="3" creationId="{6276D7C1-6C83-41E3-8F2B-6087CE34F3FF}"/>
          </ac:spMkLst>
        </pc:spChg>
        <pc:spChg chg="add">
          <ac:chgData name="S Capaldi" userId="13bff050-616a-4200-8b5f-7b283d79b16c" providerId="ADAL" clId="{C9D3E67C-7F1C-4397-B6B7-D7DB1E40617D}" dt="2021-04-13T08:42:12.888" v="422" actId="26606"/>
          <ac:spMkLst>
            <pc:docMk/>
            <pc:sldMk cId="4093991570" sldId="265"/>
            <ac:spMk id="8" creationId="{1C799903-48D5-4A31-A1A2-541072D9771E}"/>
          </ac:spMkLst>
        </pc:spChg>
        <pc:spChg chg="add">
          <ac:chgData name="S Capaldi" userId="13bff050-616a-4200-8b5f-7b283d79b16c" providerId="ADAL" clId="{C9D3E67C-7F1C-4397-B6B7-D7DB1E40617D}" dt="2021-04-13T08:42:12.888" v="422" actId="26606"/>
          <ac:spMkLst>
            <pc:docMk/>
            <pc:sldMk cId="4093991570" sldId="265"/>
            <ac:spMk id="10" creationId="{8EFFF109-FC58-4FD3-BE05-9775A1310F55}"/>
          </ac:spMkLst>
        </pc:spChg>
        <pc:spChg chg="add">
          <ac:chgData name="S Capaldi" userId="13bff050-616a-4200-8b5f-7b283d79b16c" providerId="ADAL" clId="{C9D3E67C-7F1C-4397-B6B7-D7DB1E40617D}" dt="2021-04-13T08:42:12.888" v="422" actId="26606"/>
          <ac:spMkLst>
            <pc:docMk/>
            <pc:sldMk cId="4093991570" sldId="265"/>
            <ac:spMk id="12" creationId="{E1B96AD6-92A9-4273-A62B-96A1C3E0BA95}"/>
          </ac:spMkLst>
        </pc:spChg>
        <pc:spChg chg="add">
          <ac:chgData name="S Capaldi" userId="13bff050-616a-4200-8b5f-7b283d79b16c" providerId="ADAL" clId="{C9D3E67C-7F1C-4397-B6B7-D7DB1E40617D}" dt="2021-04-13T08:42:12.888" v="422" actId="26606"/>
          <ac:spMkLst>
            <pc:docMk/>
            <pc:sldMk cId="4093991570" sldId="265"/>
            <ac:spMk id="14" creationId="{463EEC44-1BA3-44ED-81FC-A644B04B2A44}"/>
          </ac:spMkLst>
        </pc:spChg>
      </pc:sldChg>
      <pc:sldChg chg="addSp delSp modSp new mod setBg">
        <pc:chgData name="S Capaldi" userId="13bff050-616a-4200-8b5f-7b283d79b16c" providerId="ADAL" clId="{C9D3E67C-7F1C-4397-B6B7-D7DB1E40617D}" dt="2021-04-13T08:41:56.438" v="421" actId="26606"/>
        <pc:sldMkLst>
          <pc:docMk/>
          <pc:sldMk cId="2943172270" sldId="266"/>
        </pc:sldMkLst>
        <pc:spChg chg="mod">
          <ac:chgData name="S Capaldi" userId="13bff050-616a-4200-8b5f-7b283d79b16c" providerId="ADAL" clId="{C9D3E67C-7F1C-4397-B6B7-D7DB1E40617D}" dt="2021-04-13T08:41:56.438" v="421" actId="26606"/>
          <ac:spMkLst>
            <pc:docMk/>
            <pc:sldMk cId="2943172270" sldId="266"/>
            <ac:spMk id="2" creationId="{9E273BE3-64B6-4ACB-AF04-F86A7859BFD3}"/>
          </ac:spMkLst>
        </pc:spChg>
        <pc:spChg chg="del">
          <ac:chgData name="S Capaldi" userId="13bff050-616a-4200-8b5f-7b283d79b16c" providerId="ADAL" clId="{C9D3E67C-7F1C-4397-B6B7-D7DB1E40617D}" dt="2021-04-13T08:41:33.885" v="417" actId="478"/>
          <ac:spMkLst>
            <pc:docMk/>
            <pc:sldMk cId="2943172270" sldId="266"/>
            <ac:spMk id="3" creationId="{2A41B4AA-D5B0-4A3F-BE2A-FB0428B8A6BA}"/>
          </ac:spMkLst>
        </pc:spChg>
        <pc:spChg chg="add">
          <ac:chgData name="S Capaldi" userId="13bff050-616a-4200-8b5f-7b283d79b16c" providerId="ADAL" clId="{C9D3E67C-7F1C-4397-B6B7-D7DB1E40617D}" dt="2021-04-13T08:41:56.438" v="421" actId="26606"/>
          <ac:spMkLst>
            <pc:docMk/>
            <pc:sldMk cId="2943172270" sldId="266"/>
            <ac:spMk id="10" creationId="{8D06CE56-3881-4ADA-8CEF-D18B02C242A3}"/>
          </ac:spMkLst>
        </pc:spChg>
        <pc:spChg chg="add">
          <ac:chgData name="S Capaldi" userId="13bff050-616a-4200-8b5f-7b283d79b16c" providerId="ADAL" clId="{C9D3E67C-7F1C-4397-B6B7-D7DB1E40617D}" dt="2021-04-13T08:41:56.438" v="421" actId="26606"/>
          <ac:spMkLst>
            <pc:docMk/>
            <pc:sldMk cId="2943172270" sldId="266"/>
            <ac:spMk id="12" creationId="{79F3C543-62EC-4433-9C93-A2CD8764E9B4}"/>
          </ac:spMkLst>
        </pc:spChg>
        <pc:spChg chg="add">
          <ac:chgData name="S Capaldi" userId="13bff050-616a-4200-8b5f-7b283d79b16c" providerId="ADAL" clId="{C9D3E67C-7F1C-4397-B6B7-D7DB1E40617D}" dt="2021-04-13T08:41:56.438" v="421" actId="26606"/>
          <ac:spMkLst>
            <pc:docMk/>
            <pc:sldMk cId="2943172270" sldId="266"/>
            <ac:spMk id="14" creationId="{5DCB5928-DC7D-4612-9922-441966E15627}"/>
          </ac:spMkLst>
        </pc:spChg>
        <pc:spChg chg="add">
          <ac:chgData name="S Capaldi" userId="13bff050-616a-4200-8b5f-7b283d79b16c" providerId="ADAL" clId="{C9D3E67C-7F1C-4397-B6B7-D7DB1E40617D}" dt="2021-04-13T08:41:56.438" v="421" actId="26606"/>
          <ac:spMkLst>
            <pc:docMk/>
            <pc:sldMk cId="2943172270" sldId="266"/>
            <ac:spMk id="16" creationId="{682C1161-1736-45EC-99B7-33F3CAE9D517}"/>
          </ac:spMkLst>
        </pc:spChg>
        <pc:spChg chg="add">
          <ac:chgData name="S Capaldi" userId="13bff050-616a-4200-8b5f-7b283d79b16c" providerId="ADAL" clId="{C9D3E67C-7F1C-4397-B6B7-D7DB1E40617D}" dt="2021-04-13T08:41:56.438" v="421" actId="26606"/>
          <ac:spMkLst>
            <pc:docMk/>
            <pc:sldMk cId="2943172270" sldId="266"/>
            <ac:spMk id="18" creationId="{84D4DDB8-B68F-45B0-9F62-C4279996F672}"/>
          </ac:spMkLst>
        </pc:spChg>
        <pc:spChg chg="add">
          <ac:chgData name="S Capaldi" userId="13bff050-616a-4200-8b5f-7b283d79b16c" providerId="ADAL" clId="{C9D3E67C-7F1C-4397-B6B7-D7DB1E40617D}" dt="2021-04-13T08:41:56.438" v="421" actId="26606"/>
          <ac:spMkLst>
            <pc:docMk/>
            <pc:sldMk cId="2943172270" sldId="266"/>
            <ac:spMk id="20" creationId="{AF2F604E-43BE-4DC3-B983-E071523364F8}"/>
          </ac:spMkLst>
        </pc:spChg>
        <pc:spChg chg="add">
          <ac:chgData name="S Capaldi" userId="13bff050-616a-4200-8b5f-7b283d79b16c" providerId="ADAL" clId="{C9D3E67C-7F1C-4397-B6B7-D7DB1E40617D}" dt="2021-04-13T08:41:56.438" v="421" actId="26606"/>
          <ac:spMkLst>
            <pc:docMk/>
            <pc:sldMk cId="2943172270" sldId="266"/>
            <ac:spMk id="22" creationId="{08C9B587-E65E-4B52-B37C-ABEBB6E87928}"/>
          </ac:spMkLst>
        </pc:spChg>
        <pc:picChg chg="add mod">
          <ac:chgData name="S Capaldi" userId="13bff050-616a-4200-8b5f-7b283d79b16c" providerId="ADAL" clId="{C9D3E67C-7F1C-4397-B6B7-D7DB1E40617D}" dt="2021-04-13T08:41:56.438" v="421" actId="26606"/>
          <ac:picMkLst>
            <pc:docMk/>
            <pc:sldMk cId="2943172270" sldId="266"/>
            <ac:picMk id="5" creationId="{4A4D9DF8-04E5-41AC-B7EC-F3667D8AD5E7}"/>
          </ac:picMkLst>
        </pc:picChg>
      </pc:sldChg>
      <pc:sldChg chg="addSp delSp modSp new mod">
        <pc:chgData name="S Capaldi" userId="13bff050-616a-4200-8b5f-7b283d79b16c" providerId="ADAL" clId="{C9D3E67C-7F1C-4397-B6B7-D7DB1E40617D}" dt="2021-04-13T08:44:49.605" v="444" actId="1076"/>
        <pc:sldMkLst>
          <pc:docMk/>
          <pc:sldMk cId="598267051" sldId="267"/>
        </pc:sldMkLst>
        <pc:spChg chg="mod">
          <ac:chgData name="S Capaldi" userId="13bff050-616a-4200-8b5f-7b283d79b16c" providerId="ADAL" clId="{C9D3E67C-7F1C-4397-B6B7-D7DB1E40617D}" dt="2021-04-13T08:44:20.525" v="441" actId="20577"/>
          <ac:spMkLst>
            <pc:docMk/>
            <pc:sldMk cId="598267051" sldId="267"/>
            <ac:spMk id="2" creationId="{5785BA36-CCE0-4B2E-87E7-87DD796A7C75}"/>
          </ac:spMkLst>
        </pc:spChg>
        <pc:spChg chg="del">
          <ac:chgData name="S Capaldi" userId="13bff050-616a-4200-8b5f-7b283d79b16c" providerId="ADAL" clId="{C9D3E67C-7F1C-4397-B6B7-D7DB1E40617D}" dt="2021-04-13T08:44:23.894" v="442" actId="478"/>
          <ac:spMkLst>
            <pc:docMk/>
            <pc:sldMk cId="598267051" sldId="267"/>
            <ac:spMk id="3" creationId="{6E775ABD-414B-44DC-B5A5-0513FCABB97F}"/>
          </ac:spMkLst>
        </pc:spChg>
        <pc:picChg chg="add mod">
          <ac:chgData name="S Capaldi" userId="13bff050-616a-4200-8b5f-7b283d79b16c" providerId="ADAL" clId="{C9D3E67C-7F1C-4397-B6B7-D7DB1E40617D}" dt="2021-04-13T08:44:49.605" v="444" actId="1076"/>
          <ac:picMkLst>
            <pc:docMk/>
            <pc:sldMk cId="598267051" sldId="267"/>
            <ac:picMk id="5" creationId="{7C5EA14B-50D1-42A2-B1CD-68E2494245DB}"/>
          </ac:picMkLst>
        </pc:picChg>
      </pc:sldChg>
      <pc:sldChg chg="addSp delSp modSp add mod">
        <pc:chgData name="S Capaldi" userId="13bff050-616a-4200-8b5f-7b283d79b16c" providerId="ADAL" clId="{C9D3E67C-7F1C-4397-B6B7-D7DB1E40617D}" dt="2021-04-13T08:47:48.178" v="470" actId="14100"/>
        <pc:sldMkLst>
          <pc:docMk/>
          <pc:sldMk cId="1201701387" sldId="268"/>
        </pc:sldMkLst>
        <pc:spChg chg="mod">
          <ac:chgData name="S Capaldi" userId="13bff050-616a-4200-8b5f-7b283d79b16c" providerId="ADAL" clId="{C9D3E67C-7F1C-4397-B6B7-D7DB1E40617D}" dt="2021-04-13T08:46:15.740" v="451" actId="20577"/>
          <ac:spMkLst>
            <pc:docMk/>
            <pc:sldMk cId="1201701387" sldId="268"/>
            <ac:spMk id="2" creationId="{5785BA36-CCE0-4B2E-87E7-87DD796A7C75}"/>
          </ac:spMkLst>
        </pc:spChg>
        <pc:picChg chg="add mod">
          <ac:chgData name="S Capaldi" userId="13bff050-616a-4200-8b5f-7b283d79b16c" providerId="ADAL" clId="{C9D3E67C-7F1C-4397-B6B7-D7DB1E40617D}" dt="2021-04-13T08:47:48.178" v="470" actId="14100"/>
          <ac:picMkLst>
            <pc:docMk/>
            <pc:sldMk cId="1201701387" sldId="268"/>
            <ac:picMk id="4" creationId="{1B28FD03-8C93-421E-B312-FC2D241F76D7}"/>
          </ac:picMkLst>
        </pc:picChg>
        <pc:picChg chg="del">
          <ac:chgData name="S Capaldi" userId="13bff050-616a-4200-8b5f-7b283d79b16c" providerId="ADAL" clId="{C9D3E67C-7F1C-4397-B6B7-D7DB1E40617D}" dt="2021-04-13T08:46:05.115" v="446" actId="478"/>
          <ac:picMkLst>
            <pc:docMk/>
            <pc:sldMk cId="1201701387" sldId="268"/>
            <ac:picMk id="5" creationId="{7C5EA14B-50D1-42A2-B1CD-68E2494245DB}"/>
          </ac:picMkLst>
        </pc:picChg>
      </pc:sldChg>
      <pc:sldChg chg="addSp modSp add mod">
        <pc:chgData name="S Capaldi" userId="13bff050-616a-4200-8b5f-7b283d79b16c" providerId="ADAL" clId="{C9D3E67C-7F1C-4397-B6B7-D7DB1E40617D}" dt="2021-04-13T08:46:55.912" v="465" actId="1076"/>
        <pc:sldMkLst>
          <pc:docMk/>
          <pc:sldMk cId="2521032235" sldId="269"/>
        </pc:sldMkLst>
        <pc:spChg chg="mod">
          <ac:chgData name="S Capaldi" userId="13bff050-616a-4200-8b5f-7b283d79b16c" providerId="ADAL" clId="{C9D3E67C-7F1C-4397-B6B7-D7DB1E40617D}" dt="2021-04-13T08:46:25.496" v="462" actId="20577"/>
          <ac:spMkLst>
            <pc:docMk/>
            <pc:sldMk cId="2521032235" sldId="269"/>
            <ac:spMk id="2" creationId="{5785BA36-CCE0-4B2E-87E7-87DD796A7C75}"/>
          </ac:spMkLst>
        </pc:spChg>
        <pc:picChg chg="add mod">
          <ac:chgData name="S Capaldi" userId="13bff050-616a-4200-8b5f-7b283d79b16c" providerId="ADAL" clId="{C9D3E67C-7F1C-4397-B6B7-D7DB1E40617D}" dt="2021-04-13T08:46:55.912" v="465" actId="1076"/>
          <ac:picMkLst>
            <pc:docMk/>
            <pc:sldMk cId="2521032235" sldId="269"/>
            <ac:picMk id="4" creationId="{3F59F6C8-1FA9-443E-AB2B-D836B37ECBFA}"/>
          </ac:picMkLst>
        </pc:picChg>
      </pc:sldChg>
      <pc:sldChg chg="new del">
        <pc:chgData name="S Capaldi" userId="13bff050-616a-4200-8b5f-7b283d79b16c" providerId="ADAL" clId="{C9D3E67C-7F1C-4397-B6B7-D7DB1E40617D}" dt="2021-04-13T08:48:00.213" v="472" actId="680"/>
        <pc:sldMkLst>
          <pc:docMk/>
          <pc:sldMk cId="1612438475" sldId="270"/>
        </pc:sldMkLst>
      </pc:sldChg>
      <pc:sldChg chg="addSp delSp modSp add mod">
        <pc:chgData name="S Capaldi" userId="13bff050-616a-4200-8b5f-7b283d79b16c" providerId="ADAL" clId="{C9D3E67C-7F1C-4397-B6B7-D7DB1E40617D}" dt="2021-04-13T08:50:19.222" v="479" actId="14100"/>
        <pc:sldMkLst>
          <pc:docMk/>
          <pc:sldMk cId="4054534199" sldId="270"/>
        </pc:sldMkLst>
        <pc:picChg chg="del">
          <ac:chgData name="S Capaldi" userId="13bff050-616a-4200-8b5f-7b283d79b16c" providerId="ADAL" clId="{C9D3E67C-7F1C-4397-B6B7-D7DB1E40617D}" dt="2021-04-13T08:48:08.011" v="474" actId="478"/>
          <ac:picMkLst>
            <pc:docMk/>
            <pc:sldMk cId="4054534199" sldId="270"/>
            <ac:picMk id="4" creationId="{3F59F6C8-1FA9-443E-AB2B-D836B37ECBFA}"/>
          </ac:picMkLst>
        </pc:picChg>
        <pc:picChg chg="add mod">
          <ac:chgData name="S Capaldi" userId="13bff050-616a-4200-8b5f-7b283d79b16c" providerId="ADAL" clId="{C9D3E67C-7F1C-4397-B6B7-D7DB1E40617D}" dt="2021-04-13T08:50:19.222" v="479" actId="14100"/>
          <ac:picMkLst>
            <pc:docMk/>
            <pc:sldMk cId="4054534199" sldId="270"/>
            <ac:picMk id="5" creationId="{6FE3BFC7-9260-4FDD-BF88-11FD9CFB61D6}"/>
          </ac:picMkLst>
        </pc:picChg>
      </pc:sldChg>
      <pc:sldChg chg="modSp new mod">
        <pc:chgData name="S Capaldi" userId="13bff050-616a-4200-8b5f-7b283d79b16c" providerId="ADAL" clId="{C9D3E67C-7F1C-4397-B6B7-D7DB1E40617D}" dt="2021-04-13T08:56:58.049" v="572" actId="20577"/>
        <pc:sldMkLst>
          <pc:docMk/>
          <pc:sldMk cId="3875525899" sldId="271"/>
        </pc:sldMkLst>
        <pc:spChg chg="mod">
          <ac:chgData name="S Capaldi" userId="13bff050-616a-4200-8b5f-7b283d79b16c" providerId="ADAL" clId="{C9D3E67C-7F1C-4397-B6B7-D7DB1E40617D}" dt="2021-04-13T08:50:49.715" v="497" actId="20577"/>
          <ac:spMkLst>
            <pc:docMk/>
            <pc:sldMk cId="3875525899" sldId="271"/>
            <ac:spMk id="2" creationId="{F93CD11F-310F-4D6D-97F5-1E56D96A2A1F}"/>
          </ac:spMkLst>
        </pc:spChg>
        <pc:spChg chg="mod">
          <ac:chgData name="S Capaldi" userId="13bff050-616a-4200-8b5f-7b283d79b16c" providerId="ADAL" clId="{C9D3E67C-7F1C-4397-B6B7-D7DB1E40617D}" dt="2021-04-13T08:56:58.049" v="572" actId="20577"/>
          <ac:spMkLst>
            <pc:docMk/>
            <pc:sldMk cId="3875525899" sldId="271"/>
            <ac:spMk id="3" creationId="{F8AD09B0-AC3A-47B3-9539-033FCBC90681}"/>
          </ac:spMkLst>
        </pc:spChg>
      </pc:sldChg>
    </pc:docChg>
  </pc:docChgLst>
  <pc:docChgLst>
    <pc:chgData name="S Capaldi" userId="S::hsc@highdown.reading.sch.uk::13bff050-616a-4200-8b5f-7b283d79b16c" providerId="AD" clId="Web-{80FBDC65-8646-291F-0AD5-6F2B71CF0AE8}"/>
    <pc:docChg chg="modSld">
      <pc:chgData name="S Capaldi" userId="S::hsc@highdown.reading.sch.uk::13bff050-616a-4200-8b5f-7b283d79b16c" providerId="AD" clId="Web-{80FBDC65-8646-291F-0AD5-6F2B71CF0AE8}" dt="2021-04-12T16:17:34.318" v="24"/>
      <pc:docMkLst>
        <pc:docMk/>
      </pc:docMkLst>
      <pc:sldChg chg="delSp modSp">
        <pc:chgData name="S Capaldi" userId="S::hsc@highdown.reading.sch.uk::13bff050-616a-4200-8b5f-7b283d79b16c" providerId="AD" clId="Web-{80FBDC65-8646-291F-0AD5-6F2B71CF0AE8}" dt="2021-04-12T16:17:34.318" v="24"/>
        <pc:sldMkLst>
          <pc:docMk/>
          <pc:sldMk cId="1946822808" sldId="257"/>
        </pc:sldMkLst>
        <pc:spChg chg="mod">
          <ac:chgData name="S Capaldi" userId="S::hsc@highdown.reading.sch.uk::13bff050-616a-4200-8b5f-7b283d79b16c" providerId="AD" clId="Web-{80FBDC65-8646-291F-0AD5-6F2B71CF0AE8}" dt="2021-04-12T16:17:31.724" v="23" actId="20577"/>
          <ac:spMkLst>
            <pc:docMk/>
            <pc:sldMk cId="1946822808" sldId="257"/>
            <ac:spMk id="2" creationId="{1FEABA92-EBFF-4CE7-948E-1F1188792F3D}"/>
          </ac:spMkLst>
        </pc:spChg>
        <pc:spChg chg="del">
          <ac:chgData name="S Capaldi" userId="S::hsc@highdown.reading.sch.uk::13bff050-616a-4200-8b5f-7b283d79b16c" providerId="AD" clId="Web-{80FBDC65-8646-291F-0AD5-6F2B71CF0AE8}" dt="2021-04-12T16:17:34.318" v="24"/>
          <ac:spMkLst>
            <pc:docMk/>
            <pc:sldMk cId="1946822808" sldId="257"/>
            <ac:spMk id="3" creationId="{C3616151-7761-4CDD-99FD-E00DEEF1F495}"/>
          </ac:spMkLst>
        </pc:spChg>
      </pc:sldChg>
    </pc:docChg>
  </pc:docChgLst>
  <pc:docChgLst>
    <pc:chgData name="S Capaldi" userId="S::hsc@highdown.reading.sch.uk::13bff050-616a-4200-8b5f-7b283d79b16c" providerId="AD" clId="Web-{A0228820-FE30-0F76-A21E-E81620635F2F}"/>
    <pc:docChg chg="modSld">
      <pc:chgData name="S Capaldi" userId="S::hsc@highdown.reading.sch.uk::13bff050-616a-4200-8b5f-7b283d79b16c" providerId="AD" clId="Web-{A0228820-FE30-0F76-A21E-E81620635F2F}" dt="2021-04-14T15:32:00.108" v="10" actId="20577"/>
      <pc:docMkLst>
        <pc:docMk/>
      </pc:docMkLst>
      <pc:sldChg chg="modSp">
        <pc:chgData name="S Capaldi" userId="S::hsc@highdown.reading.sch.uk::13bff050-616a-4200-8b5f-7b283d79b16c" providerId="AD" clId="Web-{A0228820-FE30-0F76-A21E-E81620635F2F}" dt="2021-04-14T15:32:00.108" v="10" actId="20577"/>
        <pc:sldMkLst>
          <pc:docMk/>
          <pc:sldMk cId="109857222" sldId="256"/>
        </pc:sldMkLst>
        <pc:spChg chg="mod">
          <ac:chgData name="S Capaldi" userId="S::hsc@highdown.reading.sch.uk::13bff050-616a-4200-8b5f-7b283d79b16c" providerId="AD" clId="Web-{A0228820-FE30-0F76-A21E-E81620635F2F}" dt="2021-04-14T15:32:00.108" v="10" actId="20577"/>
          <ac:spMkLst>
            <pc:docMk/>
            <pc:sldMk cId="109857222" sldId="256"/>
            <ac:spMk id="3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EB8136-4330-4480-80D9-0F6FD97061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76072" y="1124712"/>
            <a:ext cx="11036808" cy="3172968"/>
          </a:xfrm>
        </p:spPr>
        <p:txBody>
          <a:bodyPr anchor="b">
            <a:normAutofit/>
          </a:bodyPr>
          <a:lstStyle>
            <a:lvl1pPr algn="l">
              <a:defRPr sz="8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66E5739-DD96-45FB-B609-3E3447A52FE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76072" y="4727448"/>
            <a:ext cx="11036808" cy="1481328"/>
          </a:xfrm>
        </p:spPr>
        <p:txBody>
          <a:bodyPr>
            <a:normAutofit/>
          </a:bodyPr>
          <a:lstStyle>
            <a:lvl1pPr marL="0" indent="0" algn="l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9FF558-51F9-42A2-9944-DBE23DA8B22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76072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4/14/2021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8C0E86-A7F7-4BDC-A637-254E5252DE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D10ADE-E9DA-4E57-BF57-1CCB652198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869680" y="6356350"/>
            <a:ext cx="2743200" cy="365125"/>
          </a:xfrm>
        </p:spPr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D06CE56-3881-4ADA-8CEF-D18B02C242A3}"/>
              </a:ext>
            </a:extLst>
          </p:cNvPr>
          <p:cNvSpPr/>
          <p:nvPr/>
        </p:nvSpPr>
        <p:spPr>
          <a:xfrm rot="5400000">
            <a:off x="857544" y="346791"/>
            <a:ext cx="146304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9F3C543-62EC-4433-9C93-A2CD8764E9B4}"/>
              </a:ext>
            </a:extLst>
          </p:cNvPr>
          <p:cNvSpPr/>
          <p:nvPr/>
        </p:nvSpPr>
        <p:spPr>
          <a:xfrm flipV="1">
            <a:off x="578652" y="4501201"/>
            <a:ext cx="11034696" cy="18288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420855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2D6FBB9D-1CAA-4D05-AB33-BABDFE17B843}"/>
              </a:ext>
            </a:extLst>
          </p:cNvPr>
          <p:cNvSpPr/>
          <p:nvPr/>
        </p:nvSpPr>
        <p:spPr>
          <a:xfrm>
            <a:off x="558209" y="0"/>
            <a:ext cx="11167447" cy="2018806"/>
          </a:xfrm>
          <a:prstGeom prst="rect">
            <a:avLst/>
          </a:pr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4727B71-B4B6-4823-80A1-68C40B475118}"/>
              </a:ext>
            </a:extLst>
          </p:cNvPr>
          <p:cNvSpPr/>
          <p:nvPr/>
        </p:nvSpPr>
        <p:spPr>
          <a:xfrm>
            <a:off x="566928" y="0"/>
            <a:ext cx="11155680" cy="2011680"/>
          </a:xfrm>
          <a:prstGeom prst="rect">
            <a:avLst/>
          </a:pr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9A6DB05-9FB5-4B07-8675-74C23D4FD89D}"/>
              </a:ext>
            </a:extLst>
          </p:cNvPr>
          <p:cNvSpPr/>
          <p:nvPr/>
        </p:nvSpPr>
        <p:spPr>
          <a:xfrm>
            <a:off x="498834" y="787352"/>
            <a:ext cx="128016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8D358CF-0758-490A-A084-C46443B9AB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5568" y="548640"/>
            <a:ext cx="10168128" cy="1179576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671183-B3CE-4F45-92FB-98290CA0E2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15568" y="2478024"/>
            <a:ext cx="10168128" cy="3694176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7DED67-27EC-4D43-A21C-093C1DB0481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115568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4/14/2021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747CE3-4890-4BC1-94DB-5D49D02C99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3C5AD3-D79A-4D46-B25B-822FE02525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40496" y="6356350"/>
            <a:ext cx="2743200" cy="365125"/>
          </a:xfrm>
        </p:spPr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40698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85AEDC5C-2E87-49C6-AB07-A95E5F39ED8E}"/>
              </a:ext>
            </a:extLst>
          </p:cNvPr>
          <p:cNvSpPr/>
          <p:nvPr/>
        </p:nvSpPr>
        <p:spPr>
          <a:xfrm>
            <a:off x="558210" y="4981421"/>
            <a:ext cx="11134956" cy="822960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57D88DE-E462-4C8A-BF99-609390DFB781}"/>
              </a:ext>
            </a:extLst>
          </p:cNvPr>
          <p:cNvSpPr/>
          <p:nvPr/>
        </p:nvSpPr>
        <p:spPr>
          <a:xfrm>
            <a:off x="498834" y="5118581"/>
            <a:ext cx="146304" cy="5486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8E44900-E8BF-4B12-8BCB-41076E2B68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7784" y="640080"/>
            <a:ext cx="10890504" cy="4114800"/>
          </a:xfrm>
        </p:spPr>
        <p:txBody>
          <a:bodyPr anchor="b">
            <a:normAutofit/>
          </a:bodyPr>
          <a:lstStyle>
            <a:lvl1pPr>
              <a:defRPr sz="6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17741F9-B00F-4463-A257-6B66DABD9B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1248" y="5102352"/>
            <a:ext cx="10607040" cy="585216"/>
          </a:xfrm>
        </p:spPr>
        <p:txBody>
          <a:bodyPr anchor="ctr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8BFA7D-4401-4285-802B-1579165F0D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4/14/2021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A909C5-AA19-4195-8376-9002D5DF46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AC3F32-46E0-47C8-8565-5969A475FD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18228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076262E-36A0-40C6-ADE6-90CD9FB9B9EA}"/>
              </a:ext>
            </a:extLst>
          </p:cNvPr>
          <p:cNvSpPr/>
          <p:nvPr/>
        </p:nvSpPr>
        <p:spPr>
          <a:xfrm>
            <a:off x="558209" y="0"/>
            <a:ext cx="11167447" cy="2018806"/>
          </a:xfrm>
          <a:prstGeom prst="rect">
            <a:avLst/>
          </a:pr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42677A9B-4D1D-4D80-912C-24570140A650}"/>
              </a:ext>
            </a:extLst>
          </p:cNvPr>
          <p:cNvSpPr/>
          <p:nvPr/>
        </p:nvSpPr>
        <p:spPr>
          <a:xfrm>
            <a:off x="566928" y="0"/>
            <a:ext cx="11155680" cy="2011680"/>
          </a:xfrm>
          <a:prstGeom prst="rect">
            <a:avLst/>
          </a:pr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3DC8C98-510F-48C9-82B2-9E4F760A68DF}"/>
              </a:ext>
            </a:extLst>
          </p:cNvPr>
          <p:cNvSpPr/>
          <p:nvPr/>
        </p:nvSpPr>
        <p:spPr>
          <a:xfrm>
            <a:off x="498834" y="787352"/>
            <a:ext cx="128016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7A078AE-0BC3-48F9-87EC-2DB0CCE7E2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5568" y="548640"/>
            <a:ext cx="10168128" cy="1179576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2A20DF-0829-4336-B59F-FF9D7AA9D8B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115568" y="2478024"/>
            <a:ext cx="4937760" cy="3694176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935D01C-CF67-4DF6-B96C-FFC9D5BF847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45936" y="2478024"/>
            <a:ext cx="4937760" cy="3694176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9BBD797-6031-4F82-8726-EAB757027FF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115568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4/14/2021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6B3F71C-B897-4909-A75E-8716AD49C1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F78BC14-5BB1-405F-A6F3-C07230F085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40496" y="6356350"/>
            <a:ext cx="2743200" cy="365125"/>
          </a:xfrm>
        </p:spPr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33241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6B671BDE-E45C-41A1-9B98-4A607D703855}"/>
              </a:ext>
            </a:extLst>
          </p:cNvPr>
          <p:cNvSpPr/>
          <p:nvPr/>
        </p:nvSpPr>
        <p:spPr>
          <a:xfrm>
            <a:off x="558209" y="0"/>
            <a:ext cx="11167447" cy="2018806"/>
          </a:xfrm>
          <a:prstGeom prst="rect">
            <a:avLst/>
          </a:pr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299500CE-917A-4D03-A7DF-71D8EBBC1537}"/>
              </a:ext>
            </a:extLst>
          </p:cNvPr>
          <p:cNvSpPr/>
          <p:nvPr/>
        </p:nvSpPr>
        <p:spPr>
          <a:xfrm>
            <a:off x="566928" y="0"/>
            <a:ext cx="11155680" cy="2011680"/>
          </a:xfrm>
          <a:prstGeom prst="rect">
            <a:avLst/>
          </a:pr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3D0D377-28B0-417D-886B-9483AF064975}"/>
              </a:ext>
            </a:extLst>
          </p:cNvPr>
          <p:cNvSpPr/>
          <p:nvPr/>
        </p:nvSpPr>
        <p:spPr>
          <a:xfrm>
            <a:off x="498834" y="787352"/>
            <a:ext cx="128016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F8F91F8-0767-40B5-A3AA-72931FC192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5568" y="548640"/>
            <a:ext cx="10168128" cy="1179576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AE0554-8BEE-4BF6-9519-51B8475D35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15568" y="2372650"/>
            <a:ext cx="4937760" cy="823912"/>
          </a:xfrm>
        </p:spPr>
        <p:txBody>
          <a:bodyPr anchor="b"/>
          <a:lstStyle>
            <a:lvl1pPr marL="0" indent="0">
              <a:buNone/>
              <a:defRPr sz="2400" b="1" cap="none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4A358D-C930-48E0-B372-06A826B74C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15568" y="3203688"/>
            <a:ext cx="4937760" cy="29685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3B6615E-4966-4150-83B6-C47591B3638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345936" y="2372650"/>
            <a:ext cx="4937760" cy="823912"/>
          </a:xfrm>
        </p:spPr>
        <p:txBody>
          <a:bodyPr anchor="b"/>
          <a:lstStyle>
            <a:lvl1pPr marL="0" indent="0">
              <a:buNone/>
              <a:defRPr sz="2400" b="1" cap="none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D409F6B-C17B-4B4F-9F35-5068BDC4E2F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345936" y="3203687"/>
            <a:ext cx="4937760" cy="296851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8BC356D-052B-4A9B-8B2F-6665FD325A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115568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4/14/2021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9C5E5FA-26A9-467C-93E3-8476142D1D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279E50C-1E40-4B48-871B-E392428D20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40496" y="6356350"/>
            <a:ext cx="2743200" cy="365125"/>
          </a:xfrm>
        </p:spPr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51097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8C0689C4-0DB3-408B-A956-40326B4AE4C4}"/>
              </a:ext>
            </a:extLst>
          </p:cNvPr>
          <p:cNvSpPr/>
          <p:nvPr/>
        </p:nvSpPr>
        <p:spPr>
          <a:xfrm>
            <a:off x="665853" y="1533525"/>
            <a:ext cx="10917063" cy="3790950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2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6E1D10E-1C30-41BF-8C3B-C460C9B5597B}"/>
              </a:ext>
            </a:extLst>
          </p:cNvPr>
          <p:cNvSpPr/>
          <p:nvPr/>
        </p:nvSpPr>
        <p:spPr>
          <a:xfrm>
            <a:off x="609084" y="2971798"/>
            <a:ext cx="128016" cy="914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79454F2-0EE5-4888-AF4C-82F825E622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8992" y="1938528"/>
            <a:ext cx="10177272" cy="2990088"/>
          </a:xfrm>
        </p:spPr>
        <p:txBody>
          <a:bodyPr>
            <a:normAutofit/>
          </a:bodyPr>
          <a:lstStyle>
            <a:lvl1pPr>
              <a:defRPr sz="5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C91241-A315-4643-91E5-CF2C25CC90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4/14/2021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2706D86-5479-487D-94C8-76093D84F3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7739411-CED6-43D4-868D-A65C4161A7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79940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AC447E0-1D4D-4EF2-B81B-4B2400EE3E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4/14/2021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9984CA0-2A78-4600-9F3D-19B09E790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440955-B18E-49D3-AE7B-B331200E34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82123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FA417FE-CD1A-486F-A4AC-E4000A2FB18E}"/>
              </a:ext>
            </a:extLst>
          </p:cNvPr>
          <p:cNvSpPr/>
          <p:nvPr/>
        </p:nvSpPr>
        <p:spPr>
          <a:xfrm>
            <a:off x="558210" y="1162033"/>
            <a:ext cx="3740740" cy="4643344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318F0F5-812B-472C-9408-B80F2553F5E0}"/>
              </a:ext>
            </a:extLst>
          </p:cNvPr>
          <p:cNvSpPr/>
          <p:nvPr/>
        </p:nvSpPr>
        <p:spPr>
          <a:xfrm>
            <a:off x="498834" y="1618375"/>
            <a:ext cx="146304" cy="8229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7F7751B-CD8F-4F5B-A903-1DCE5D1E83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8680" y="1709928"/>
            <a:ext cx="3099816" cy="1709928"/>
          </a:xfrm>
        </p:spPr>
        <p:txBody>
          <a:bodyPr tIns="45720" anchor="t">
            <a:normAutofit/>
          </a:bodyPr>
          <a:lstStyle>
            <a:lvl1pPr>
              <a:lnSpc>
                <a:spcPct val="100000"/>
              </a:lnSpc>
              <a:defRPr sz="3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A55C8A-A0BB-441D-976F-EB56D4382D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65192" y="1709928"/>
            <a:ext cx="6729984" cy="40965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7DE6A51-A2E5-4BFA-B571-9FDFE1BBFB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68680" y="3429000"/>
            <a:ext cx="3099816" cy="2066544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D92778A-DD4C-4651-9C53-8B0C44CD880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68680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4/14/2021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D6C7F66-2DFA-4146-BE1A-CE2890FE45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285D185-B1B6-4D62-81BE-BE82C80ACA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18460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68B77B5-211C-456E-B79F-306CC3619347}"/>
              </a:ext>
            </a:extLst>
          </p:cNvPr>
          <p:cNvSpPr/>
          <p:nvPr/>
        </p:nvSpPr>
        <p:spPr>
          <a:xfrm>
            <a:off x="558210" y="1162033"/>
            <a:ext cx="3740740" cy="4643344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B63C338-194D-4F23-ABEC-60A7EA96F302}"/>
              </a:ext>
            </a:extLst>
          </p:cNvPr>
          <p:cNvSpPr/>
          <p:nvPr/>
        </p:nvSpPr>
        <p:spPr>
          <a:xfrm>
            <a:off x="498834" y="1618375"/>
            <a:ext cx="146304" cy="8229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0C04DCC-0E3E-4F05-9FAC-9FA6CA4B2B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8680" y="1709928"/>
            <a:ext cx="3099816" cy="1709928"/>
          </a:xfrm>
        </p:spPr>
        <p:txBody>
          <a:bodyPr tIns="45720" anchor="t">
            <a:normAutofit/>
          </a:bodyPr>
          <a:lstStyle>
            <a:lvl1pPr>
              <a:lnSpc>
                <a:spcPct val="100000"/>
              </a:lnSpc>
              <a:defRPr sz="3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BA29649-B19F-499E-8E9A-3577EAC8F03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965192" y="1161288"/>
            <a:ext cx="6729984" cy="4645152"/>
          </a:xfrm>
        </p:spPr>
        <p:txBody>
          <a:bodyPr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C9EF2E-A8CD-41A1-B11A-0D8842797A9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68680" y="3438144"/>
            <a:ext cx="3099816" cy="20574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44257B5-0DE0-401F-9171-E8687A97DBA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68680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4/14/2021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8CD9AD-D667-4FD4-AA34-428AA0BCD0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770FB6-F273-4BA6-8B97-9835AC5378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19977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B32C18-E430-4EC7-BD7C-99D86D0122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FC5012F-7119-4D94-9717-3862E1C9384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ED9A4A-D287-4207-9037-70DB007A17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4/14/2021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ECFCAC-80DB-43BB-B3F1-AC22BACEE3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679730-3487-4D94-A0DC-C21684963A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05867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543C89D-929E-4CD1-BCCC-72A14C0335D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ED450EA-A577-4B76-A12F-650BEB20FD8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D2603B-9ACE-4FA9-805B-9B91EB63DF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4/14/2021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CE18AC-D6A9-4A61-885D-68E2B684A4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197AE4-AA47-4E14-8FFE-171FAE47F4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88076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B325BDE-35A4-4AAD-960B-C1415864AD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459C78-0CC4-4552-93DD-49B4194D00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744A3C-9C54-46A6-B3EF-5B36362423E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AC24A9-CCB6-4F8D-B8DB-C2F3692CFA5A}" type="datetimeFigureOut">
              <a:rPr lang="en-US" smtClean="0"/>
              <a:t>4/14/2021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D5A696-7B4B-4181-A961-7D66556D507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038CB5-8F4A-401D-A3A9-B27DC15B7A8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85504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04" r:id="rId6"/>
    <p:sldLayoutId id="2147483700" r:id="rId7"/>
    <p:sldLayoutId id="2147483701" r:id="rId8"/>
    <p:sldLayoutId id="2147483702" r:id="rId9"/>
    <p:sldLayoutId id="2147483703" r:id="rId10"/>
    <p:sldLayoutId id="214748370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mp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RudCaJB_Xx4?feature=oembed" TargetMode="Externa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mp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TxbEgcjmhqo?feature=oembed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mp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mp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tmp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tmp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s://highdown-my.sharepoint.com/personal/hsc_highdown_reading_sch_uk/Documents/2020-21/Lesson%20Plans/Chemsheets%20stuff/Year%209/Chemsheets%20GCSE%201374%20QC%20-%20Energy%20changes%20D.pdf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5666830-9A19-4E01-8505-D6C7F9AC56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8E5F900-D1C3-4973-89C8-7D1D2C64757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87" r="2" b="11652"/>
          <a:stretch/>
        </p:blipFill>
        <p:spPr>
          <a:xfrm>
            <a:off x="4110127" y="10"/>
            <a:ext cx="8081873" cy="6857990"/>
          </a:xfrm>
          <a:custGeom>
            <a:avLst/>
            <a:gdLst/>
            <a:ahLst/>
            <a:cxnLst/>
            <a:rect l="l" t="t" r="r" b="b"/>
            <a:pathLst>
              <a:path w="8081873" h="6858000">
                <a:moveTo>
                  <a:pt x="0" y="0"/>
                </a:moveTo>
                <a:lnTo>
                  <a:pt x="8081873" y="0"/>
                </a:lnTo>
                <a:lnTo>
                  <a:pt x="8081873" y="6858000"/>
                </a:lnTo>
                <a:lnTo>
                  <a:pt x="0" y="6858000"/>
                </a:lnTo>
                <a:lnTo>
                  <a:pt x="68897" y="6734633"/>
                </a:lnTo>
                <a:cubicBezTo>
                  <a:pt x="558802" y="5812845"/>
                  <a:pt x="848920" y="4668597"/>
                  <a:pt x="848920" y="3429000"/>
                </a:cubicBezTo>
                <a:cubicBezTo>
                  <a:pt x="848920" y="2189404"/>
                  <a:pt x="558802" y="1045156"/>
                  <a:pt x="68897" y="123368"/>
                </a:cubicBezTo>
                <a:close/>
              </a:path>
            </a:pathLst>
          </a:custGeom>
        </p:spPr>
      </p:pic>
      <p:sp useBgFill="1">
        <p:nvSpPr>
          <p:cNvPr id="11" name="Freeform: Shape 10">
            <a:extLst>
              <a:ext uri="{FF2B5EF4-FFF2-40B4-BE49-F238E27FC236}">
                <a16:creationId xmlns:a16="http://schemas.microsoft.com/office/drawing/2014/main" id="{AE9FC877-7FB6-4D22-9988-35420644E2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959047" cy="6858000"/>
          </a:xfrm>
          <a:custGeom>
            <a:avLst/>
            <a:gdLst>
              <a:gd name="connsiteX0" fmla="*/ 0 w 4959047"/>
              <a:gd name="connsiteY0" fmla="*/ 0 h 6858000"/>
              <a:gd name="connsiteX1" fmla="*/ 4110127 w 4959047"/>
              <a:gd name="connsiteY1" fmla="*/ 0 h 6858000"/>
              <a:gd name="connsiteX2" fmla="*/ 4179024 w 4959047"/>
              <a:gd name="connsiteY2" fmla="*/ 123368 h 6858000"/>
              <a:gd name="connsiteX3" fmla="*/ 4959047 w 4959047"/>
              <a:gd name="connsiteY3" fmla="*/ 3429000 h 6858000"/>
              <a:gd name="connsiteX4" fmla="*/ 4179024 w 4959047"/>
              <a:gd name="connsiteY4" fmla="*/ 6734633 h 6858000"/>
              <a:gd name="connsiteX5" fmla="*/ 4110127 w 4959047"/>
              <a:gd name="connsiteY5" fmla="*/ 6858000 h 6858000"/>
              <a:gd name="connsiteX6" fmla="*/ 0 w 495904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59047" h="6858000">
                <a:moveTo>
                  <a:pt x="0" y="0"/>
                </a:moveTo>
                <a:lnTo>
                  <a:pt x="4110127" y="0"/>
                </a:lnTo>
                <a:lnTo>
                  <a:pt x="4179024" y="123368"/>
                </a:lnTo>
                <a:cubicBezTo>
                  <a:pt x="4668929" y="1045156"/>
                  <a:pt x="4959047" y="2189404"/>
                  <a:pt x="4959047" y="3429000"/>
                </a:cubicBezTo>
                <a:cubicBezTo>
                  <a:pt x="4959047" y="4668597"/>
                  <a:pt x="4668929" y="5812845"/>
                  <a:pt x="4179024" y="6734633"/>
                </a:cubicBezTo>
                <a:lnTo>
                  <a:pt x="4110127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3" name="Freeform: Shape 12">
            <a:extLst>
              <a:ext uri="{FF2B5EF4-FFF2-40B4-BE49-F238E27FC236}">
                <a16:creationId xmlns:a16="http://schemas.microsoft.com/office/drawing/2014/main" id="{E41809D1-F12E-46BB-B804-5F209D325E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948887" cy="6858000"/>
          </a:xfrm>
          <a:custGeom>
            <a:avLst/>
            <a:gdLst>
              <a:gd name="connsiteX0" fmla="*/ 0 w 4948887"/>
              <a:gd name="connsiteY0" fmla="*/ 0 h 6858000"/>
              <a:gd name="connsiteX1" fmla="*/ 4099967 w 4948887"/>
              <a:gd name="connsiteY1" fmla="*/ 0 h 6858000"/>
              <a:gd name="connsiteX2" fmla="*/ 4168864 w 4948887"/>
              <a:gd name="connsiteY2" fmla="*/ 123368 h 6858000"/>
              <a:gd name="connsiteX3" fmla="*/ 4948887 w 4948887"/>
              <a:gd name="connsiteY3" fmla="*/ 3429000 h 6858000"/>
              <a:gd name="connsiteX4" fmla="*/ 4168864 w 4948887"/>
              <a:gd name="connsiteY4" fmla="*/ 6734633 h 6858000"/>
              <a:gd name="connsiteX5" fmla="*/ 4099967 w 4948887"/>
              <a:gd name="connsiteY5" fmla="*/ 6858000 h 6858000"/>
              <a:gd name="connsiteX6" fmla="*/ 0 w 494888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48887" h="6858000">
                <a:moveTo>
                  <a:pt x="0" y="0"/>
                </a:moveTo>
                <a:lnTo>
                  <a:pt x="4099967" y="0"/>
                </a:lnTo>
                <a:lnTo>
                  <a:pt x="4168864" y="123368"/>
                </a:lnTo>
                <a:cubicBezTo>
                  <a:pt x="4658769" y="1045156"/>
                  <a:pt x="4948887" y="2189404"/>
                  <a:pt x="4948887" y="3429000"/>
                </a:cubicBezTo>
                <a:cubicBezTo>
                  <a:pt x="4948887" y="4668597"/>
                  <a:pt x="4658769" y="5812845"/>
                  <a:pt x="4168864" y="6734633"/>
                </a:cubicBezTo>
                <a:lnTo>
                  <a:pt x="4099967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7981" y="1122363"/>
            <a:ext cx="4023360" cy="3204134"/>
          </a:xfrm>
        </p:spPr>
        <p:txBody>
          <a:bodyPr anchor="b">
            <a:normAutofit/>
          </a:bodyPr>
          <a:lstStyle/>
          <a:p>
            <a:r>
              <a:rPr lang="en-US" sz="4800" dirty="0"/>
              <a:t>Energy Changes &amp; Atmosphere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7981" y="4872922"/>
            <a:ext cx="3933306" cy="1208141"/>
          </a:xfrm>
        </p:spPr>
        <p:txBody>
          <a:bodyPr vert="horz" lIns="91440" tIns="45720" rIns="91440" bIns="45720" rtlCol="0" anchor="t">
            <a:normAutofit fontScale="92500" lnSpcReduction="20000"/>
          </a:bodyPr>
          <a:lstStyle/>
          <a:p>
            <a:r>
              <a:rPr lang="en-US" sz="2000" dirty="0"/>
              <a:t>Year 9</a:t>
            </a:r>
          </a:p>
          <a:p>
            <a:r>
              <a:rPr lang="en-US" sz="2000"/>
              <a:t>TERM 5 WEEK 4</a:t>
            </a:r>
          </a:p>
          <a:p>
            <a:r>
              <a:rPr lang="en-US" sz="2000"/>
              <a:t>Reaction Profiles</a:t>
            </a:r>
            <a:endParaRPr lang="en-US" sz="2000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4023360" cy="18288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8D06CE56-3881-4ADA-8CEF-D18B02C242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857544" y="346791"/>
            <a:ext cx="146304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9F3C543-62EC-4433-9C93-A2CD8764E9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578652" y="4501201"/>
            <a:ext cx="11034696" cy="18288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68AF5748-FED8-45BA-8631-26D1D10F32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FEABA92-EBFF-4CE7-948E-1F1188792F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7981" y="1122363"/>
            <a:ext cx="4023360" cy="320413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/>
              <a:t>Home Learning – How did you do?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4023360" cy="18288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 descr="A picture containing engineering drawing&#10;&#10;Description automatically generated">
            <a:extLst>
              <a:ext uri="{FF2B5EF4-FFF2-40B4-BE49-F238E27FC236}">
                <a16:creationId xmlns:a16="http://schemas.microsoft.com/office/drawing/2014/main" id="{B0F9938A-A87D-4EA9-936C-C1BE755671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4608" y="922914"/>
            <a:ext cx="6846363" cy="48609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68228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4B5795-B4B8-477C-B92C-5B0141B095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Learning Objectives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5BE708-2DE1-454E-ACF9-534D381A74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333333"/>
                </a:solidFill>
                <a:effectLst/>
                <a:latin typeface="Verdana" panose="020B0604030504040204" pitchFamily="34" charset="0"/>
              </a:rPr>
              <a:t>how to draw simple reaction profiles for exothermic and endothermic reactions, including the activation energy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333333"/>
                </a:solidFill>
                <a:effectLst/>
                <a:latin typeface="Verdana" panose="020B0604030504040204" pitchFamily="34" charset="0"/>
              </a:rPr>
              <a:t>the definition of activation energy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333333"/>
                </a:solidFill>
                <a:effectLst/>
                <a:latin typeface="Verdana" panose="020B0604030504040204" pitchFamily="34" charset="0"/>
              </a:rPr>
              <a:t>how to use reaction profiles to identify reactions as exothermic or endothermic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61811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78959D-9F41-42AB-A567-70F0B8E5FB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Example 1 – Burning Hydrogen</a:t>
            </a:r>
          </a:p>
        </p:txBody>
      </p:sp>
      <p:pic>
        <p:nvPicPr>
          <p:cNvPr id="4" name="Online Media 3" title="Hydrogen and Oxygen gas reaction">
            <a:hlinkClick r:id="" action="ppaction://media"/>
            <a:extLst>
              <a:ext uri="{FF2B5EF4-FFF2-40B4-BE49-F238E27FC236}">
                <a16:creationId xmlns:a16="http://schemas.microsoft.com/office/drawing/2014/main" id="{D5764D0E-D52F-4C3A-BD47-769F489AEF98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2452253" y="2045023"/>
            <a:ext cx="6877726" cy="3885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4492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EDB06A-0E33-491A-8376-3C6F2C8DE9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52553A-7533-4218-A936-F50EE7A2EDF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R="1371600">
              <a:spcAft>
                <a:spcPts val="300"/>
              </a:spcAft>
              <a:tabLst>
                <a:tab pos="228600" algn="l"/>
                <a:tab pos="457200" algn="l"/>
                <a:tab pos="685800" algn="l"/>
                <a:tab pos="914400" algn="l"/>
                <a:tab pos="6446520" algn="r"/>
              </a:tabLst>
            </a:pP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Write an equation for the reaction.	</a:t>
            </a:r>
          </a:p>
          <a:p>
            <a:pPr marR="1371600">
              <a:spcAft>
                <a:spcPts val="300"/>
              </a:spcAft>
              <a:tabLst>
                <a:tab pos="228600" algn="l"/>
                <a:tab pos="457200" algn="l"/>
                <a:tab pos="685800" algn="l"/>
                <a:tab pos="914400" algn="l"/>
                <a:tab pos="6446520" algn="r"/>
              </a:tabLst>
            </a:pP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State whether the reaction is exothermic or endothermic.	</a:t>
            </a:r>
          </a:p>
          <a:p>
            <a:pPr marL="228600" marR="1371600" indent="-228600">
              <a:spcAft>
                <a:spcPts val="300"/>
              </a:spcAft>
              <a:tabLst>
                <a:tab pos="228600" algn="l"/>
                <a:tab pos="457200" algn="l"/>
                <a:tab pos="685800" algn="l"/>
                <a:tab pos="914400" algn="l"/>
                <a:tab pos="6446520" algn="r"/>
              </a:tabLst>
            </a:pP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Draw a labelled reaction profile diagram for this reaction.	</a:t>
            </a:r>
          </a:p>
          <a:p>
            <a:pPr marL="228600" marR="1371600" indent="-228600">
              <a:spcAft>
                <a:spcPts val="300"/>
              </a:spcAft>
              <a:tabLst>
                <a:tab pos="228600" algn="l"/>
                <a:tab pos="457200" algn="l"/>
                <a:tab pos="685800" algn="l"/>
                <a:tab pos="914400" algn="l"/>
                <a:tab pos="6446520" algn="r"/>
              </a:tabLst>
            </a:pP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Identify the number and type of bonds that are broken and formed.	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03790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EDB06A-0E33-491A-8376-3C6F2C8DE9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52553A-7533-4218-A936-F50EE7A2ED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15568" y="2478024"/>
            <a:ext cx="7935442" cy="3473325"/>
          </a:xfrm>
        </p:spPr>
        <p:txBody>
          <a:bodyPr>
            <a:normAutofit fontScale="92500" lnSpcReduction="20000"/>
          </a:bodyPr>
          <a:lstStyle/>
          <a:p>
            <a:pPr marR="1371600">
              <a:spcAft>
                <a:spcPts val="300"/>
              </a:spcAft>
              <a:tabLst>
                <a:tab pos="228600" algn="l"/>
                <a:tab pos="457200" algn="l"/>
                <a:tab pos="685800" algn="l"/>
                <a:tab pos="914400" algn="l"/>
                <a:tab pos="6446520" algn="r"/>
              </a:tabLst>
            </a:pP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Write an equation for the reaction.</a:t>
            </a:r>
          </a:p>
          <a:p>
            <a:pPr marL="0" marR="1371600" indent="0">
              <a:spcAft>
                <a:spcPts val="300"/>
              </a:spcAft>
              <a:buNone/>
              <a:tabLst>
                <a:tab pos="228600" algn="l"/>
                <a:tab pos="457200" algn="l"/>
                <a:tab pos="685800" algn="l"/>
                <a:tab pos="914400" algn="l"/>
                <a:tab pos="6446520" algn="r"/>
              </a:tabLst>
            </a:pPr>
            <a:r>
              <a:rPr lang="en-GB" sz="1800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en-GB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2H</a:t>
            </a:r>
            <a:r>
              <a:rPr lang="en-GB" baseline="-25000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2 (g) </a:t>
            </a:r>
            <a:r>
              <a:rPr lang="en-GB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+O</a:t>
            </a:r>
            <a:r>
              <a:rPr lang="en-GB" baseline="-25000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2 (g) </a:t>
            </a:r>
            <a:r>
              <a:rPr lang="en-GB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-&gt; 2H</a:t>
            </a:r>
            <a:r>
              <a:rPr lang="en-GB" baseline="-25000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GB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 </a:t>
            </a:r>
            <a:r>
              <a:rPr lang="en-GB" baseline="-25000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(l)</a:t>
            </a: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  <a:p>
            <a:pPr marR="1371600">
              <a:spcAft>
                <a:spcPts val="300"/>
              </a:spcAft>
              <a:tabLst>
                <a:tab pos="228600" algn="l"/>
                <a:tab pos="457200" algn="l"/>
                <a:tab pos="685800" algn="l"/>
                <a:tab pos="914400" algn="l"/>
                <a:tab pos="6446520" algn="r"/>
              </a:tabLst>
            </a:pP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State whether the reaction is exothermic or endothermic.	 </a:t>
            </a:r>
            <a:r>
              <a:rPr lang="en-GB" sz="22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Exothermic</a:t>
            </a:r>
          </a:p>
          <a:p>
            <a:pPr marL="228600" marR="1371600" indent="-228600">
              <a:spcAft>
                <a:spcPts val="300"/>
              </a:spcAft>
              <a:tabLst>
                <a:tab pos="228600" algn="l"/>
                <a:tab pos="457200" algn="l"/>
                <a:tab pos="685800" algn="l"/>
                <a:tab pos="914400" algn="l"/>
                <a:tab pos="6446520" algn="r"/>
              </a:tabLst>
            </a:pP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Draw a labelled reaction profile diagram for this reaction.</a:t>
            </a:r>
          </a:p>
          <a:p>
            <a:pPr marL="0" marR="1371600" indent="0">
              <a:spcAft>
                <a:spcPts val="300"/>
              </a:spcAft>
              <a:buNone/>
              <a:tabLst>
                <a:tab pos="228600" algn="l"/>
                <a:tab pos="457200" algn="l"/>
                <a:tab pos="685800" algn="l"/>
                <a:tab pos="914400" algn="l"/>
                <a:tab pos="6446520" algn="r"/>
              </a:tabLst>
            </a:pP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  <a:p>
            <a:pPr marL="228600" marR="1371600" indent="-228600">
              <a:spcAft>
                <a:spcPts val="300"/>
              </a:spcAft>
              <a:tabLst>
                <a:tab pos="228600" algn="l"/>
                <a:tab pos="457200" algn="l"/>
                <a:tab pos="685800" algn="l"/>
                <a:tab pos="914400" algn="l"/>
                <a:tab pos="6446520" algn="r"/>
              </a:tabLst>
            </a:pP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Identify the number and type of bonds that are broken and formed.</a:t>
            </a:r>
          </a:p>
          <a:p>
            <a:pPr marL="0" marR="1371600" indent="0">
              <a:spcAft>
                <a:spcPts val="300"/>
              </a:spcAft>
              <a:buNone/>
              <a:tabLst>
                <a:tab pos="228600" algn="l"/>
                <a:tab pos="457200" algn="l"/>
                <a:tab pos="685800" algn="l"/>
                <a:tab pos="914400" algn="l"/>
                <a:tab pos="6446520" algn="r"/>
              </a:tabLst>
            </a:pPr>
            <a:r>
              <a:rPr lang="en-GB" sz="1400" dirty="0"/>
              <a:t>	</a:t>
            </a:r>
            <a:r>
              <a:rPr lang="en-GB" sz="1600" dirty="0">
                <a:solidFill>
                  <a:srgbClr val="FF0000"/>
                </a:solidFill>
              </a:rPr>
              <a:t>Bonds broken: 2 × H–H and 1 × O=O Bonds formed: 4 × O–H</a:t>
            </a: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Picture 4" descr="Diagram&#10;&#10;Description automatically generated">
            <a:extLst>
              <a:ext uri="{FF2B5EF4-FFF2-40B4-BE49-F238E27FC236}">
                <a16:creationId xmlns:a16="http://schemas.microsoft.com/office/drawing/2014/main" id="{45286C80-4064-406E-A311-166D6A2EB2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0533" y="3490685"/>
            <a:ext cx="3600953" cy="1448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0840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A1EA27-D933-44B6-8070-DF50A65BDE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Example 2 – thermal decomposition of copper carbonate </a:t>
            </a:r>
          </a:p>
        </p:txBody>
      </p:sp>
      <p:pic>
        <p:nvPicPr>
          <p:cNvPr id="4" name="Online Media 3" title="Chemistry Revision - Thermal Decomposition of Copper Carbonate">
            <a:hlinkClick r:id="" action="ppaction://media"/>
            <a:extLst>
              <a:ext uri="{FF2B5EF4-FFF2-40B4-BE49-F238E27FC236}">
                <a16:creationId xmlns:a16="http://schemas.microsoft.com/office/drawing/2014/main" id="{813FA054-86D2-4523-A133-24571279BF4C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2795249" y="2453976"/>
            <a:ext cx="6601501" cy="3729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37611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7BBE98-967A-4FB0-AEDB-D399438924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60DDC3-A983-4D27-ACE8-FCF4C80479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228600" marR="1371600" indent="-228600">
              <a:spcAft>
                <a:spcPts val="300"/>
              </a:spcAft>
              <a:tabLst>
                <a:tab pos="228600" algn="l"/>
                <a:tab pos="457200" algn="l"/>
                <a:tab pos="685800" algn="l"/>
                <a:tab pos="914400" algn="l"/>
                <a:tab pos="6446520" algn="r"/>
              </a:tabLst>
            </a:pP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Write an equation for the reaction.	</a:t>
            </a:r>
          </a:p>
          <a:p>
            <a:pPr marL="228600" marR="1371600" indent="-228600">
              <a:spcAft>
                <a:spcPts val="300"/>
              </a:spcAft>
              <a:tabLst>
                <a:tab pos="228600" algn="l"/>
                <a:tab pos="457200" algn="l"/>
                <a:tab pos="685800" algn="l"/>
                <a:tab pos="914400" algn="l"/>
                <a:tab pos="6446520" algn="r"/>
              </a:tabLst>
            </a:pP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State whether the reaction is exothermic or endothermic.	</a:t>
            </a:r>
          </a:p>
          <a:p>
            <a:pPr marL="228600" marR="1371600" indent="-228600">
              <a:spcAft>
                <a:spcPts val="300"/>
              </a:spcAft>
              <a:tabLst>
                <a:tab pos="228600" algn="l"/>
                <a:tab pos="457200" algn="l"/>
                <a:tab pos="685800" algn="l"/>
                <a:tab pos="914400" algn="l"/>
                <a:tab pos="6446520" algn="r"/>
              </a:tabLst>
            </a:pP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Draw a labelled reaction profile diagram for this reaction.	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887025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7BBE98-967A-4FB0-AEDB-D399438924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60DDC3-A983-4D27-ACE8-FCF4C80479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15568" y="2478024"/>
            <a:ext cx="5533205" cy="3705800"/>
          </a:xfrm>
        </p:spPr>
        <p:txBody>
          <a:bodyPr/>
          <a:lstStyle/>
          <a:p>
            <a:pPr marL="228600" marR="1371600" indent="-228600">
              <a:spcAft>
                <a:spcPts val="300"/>
              </a:spcAft>
              <a:tabLst>
                <a:tab pos="228600" algn="l"/>
                <a:tab pos="457200" algn="l"/>
                <a:tab pos="685800" algn="l"/>
                <a:tab pos="914400" algn="l"/>
                <a:tab pos="6446520" algn="r"/>
              </a:tabLst>
            </a:pP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Write an equation for the reaction.</a:t>
            </a:r>
          </a:p>
          <a:p>
            <a:pPr marL="0" marR="1371600" indent="0">
              <a:spcAft>
                <a:spcPts val="300"/>
              </a:spcAft>
              <a:buNone/>
              <a:tabLst>
                <a:tab pos="228600" algn="l"/>
                <a:tab pos="457200" algn="l"/>
                <a:tab pos="685800" algn="l"/>
                <a:tab pos="914400" algn="l"/>
                <a:tab pos="6446520" algn="r"/>
              </a:tabLst>
            </a:pPr>
            <a:r>
              <a:rPr lang="en-GB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CuCO</a:t>
            </a:r>
            <a:r>
              <a:rPr lang="en-GB" baseline="-25000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GB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baseline="-25000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(s) </a:t>
            </a:r>
            <a:r>
              <a:rPr lang="en-GB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-&gt; </a:t>
            </a:r>
            <a:r>
              <a:rPr lang="en-GB" dirty="0" err="1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CuO</a:t>
            </a:r>
            <a:r>
              <a:rPr lang="en-GB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baseline="-25000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(s) </a:t>
            </a:r>
            <a:r>
              <a:rPr lang="en-GB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+ CO</a:t>
            </a:r>
            <a:r>
              <a:rPr lang="en-GB" baseline="-25000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GB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baseline="-25000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(g)</a:t>
            </a: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  <a:p>
            <a:pPr marL="228600" marR="1371600" indent="-228600">
              <a:spcAft>
                <a:spcPts val="300"/>
              </a:spcAft>
              <a:tabLst>
                <a:tab pos="228600" algn="l"/>
                <a:tab pos="457200" algn="l"/>
                <a:tab pos="685800" algn="l"/>
                <a:tab pos="914400" algn="l"/>
                <a:tab pos="6446520" algn="r"/>
              </a:tabLst>
            </a:pP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State whether the reaction is exothermic or endothermic.</a:t>
            </a:r>
          </a:p>
          <a:p>
            <a:pPr marL="0" marR="1371600" indent="0">
              <a:spcAft>
                <a:spcPts val="300"/>
              </a:spcAft>
              <a:buNone/>
              <a:tabLst>
                <a:tab pos="228600" algn="l"/>
                <a:tab pos="457200" algn="l"/>
                <a:tab pos="685800" algn="l"/>
                <a:tab pos="914400" algn="l"/>
                <a:tab pos="6446520" algn="r"/>
              </a:tabLst>
            </a:pPr>
            <a:r>
              <a:rPr lang="en-GB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Endothermic</a:t>
            </a: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  <a:p>
            <a:pPr marL="228600" marR="1371600" indent="-228600">
              <a:spcAft>
                <a:spcPts val="300"/>
              </a:spcAft>
              <a:tabLst>
                <a:tab pos="228600" algn="l"/>
                <a:tab pos="457200" algn="l"/>
                <a:tab pos="685800" algn="l"/>
                <a:tab pos="914400" algn="l"/>
                <a:tab pos="6446520" algn="r"/>
              </a:tabLst>
            </a:pPr>
            <a:r>
              <a:rPr lang="en-GB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Draw a labelled reaction profile diagram for this reaction.	</a:t>
            </a:r>
            <a:endParaRPr lang="en-GB" dirty="0"/>
          </a:p>
        </p:txBody>
      </p:sp>
      <p:pic>
        <p:nvPicPr>
          <p:cNvPr id="7" name="Picture 6" descr="Diagram&#10;&#10;Description automatically generated">
            <a:extLst>
              <a:ext uri="{FF2B5EF4-FFF2-40B4-BE49-F238E27FC236}">
                <a16:creationId xmlns:a16="http://schemas.microsoft.com/office/drawing/2014/main" id="{CA256DFE-E5B3-4D96-88DE-DF744DC845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3429000"/>
            <a:ext cx="4664989" cy="2117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23655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C799903-48D5-4A31-A1A2-541072D977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Freeform: Shape 9">
            <a:extLst>
              <a:ext uri="{FF2B5EF4-FFF2-40B4-BE49-F238E27FC236}">
                <a16:creationId xmlns:a16="http://schemas.microsoft.com/office/drawing/2014/main" id="{8EFFF109-FC58-4FD3-BE05-9775A1310F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4818889" cy="6858000"/>
          </a:xfrm>
          <a:custGeom>
            <a:avLst/>
            <a:gdLst>
              <a:gd name="connsiteX0" fmla="*/ 0 w 4818889"/>
              <a:gd name="connsiteY0" fmla="*/ 0 h 6858000"/>
              <a:gd name="connsiteX1" fmla="*/ 3605911 w 4818889"/>
              <a:gd name="connsiteY1" fmla="*/ 0 h 6858000"/>
              <a:gd name="connsiteX2" fmla="*/ 3668894 w 4818889"/>
              <a:gd name="connsiteY2" fmla="*/ 69271 h 6858000"/>
              <a:gd name="connsiteX3" fmla="*/ 4818889 w 4818889"/>
              <a:gd name="connsiteY3" fmla="*/ 3429000 h 6858000"/>
              <a:gd name="connsiteX4" fmla="*/ 3668894 w 4818889"/>
              <a:gd name="connsiteY4" fmla="*/ 6788730 h 6858000"/>
              <a:gd name="connsiteX5" fmla="*/ 3605911 w 4818889"/>
              <a:gd name="connsiteY5" fmla="*/ 6858000 h 6858000"/>
              <a:gd name="connsiteX6" fmla="*/ 0 w 4818889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818889" h="6858000">
                <a:moveTo>
                  <a:pt x="0" y="0"/>
                </a:moveTo>
                <a:lnTo>
                  <a:pt x="3605911" y="0"/>
                </a:lnTo>
                <a:lnTo>
                  <a:pt x="3668894" y="69271"/>
                </a:lnTo>
                <a:cubicBezTo>
                  <a:pt x="4379420" y="929100"/>
                  <a:pt x="4818889" y="2116944"/>
                  <a:pt x="4818889" y="3429000"/>
                </a:cubicBezTo>
                <a:cubicBezTo>
                  <a:pt x="4818889" y="4741056"/>
                  <a:pt x="4379420" y="5928900"/>
                  <a:pt x="3668894" y="6788730"/>
                </a:cubicBezTo>
                <a:lnTo>
                  <a:pt x="3605911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2" name="Freeform: Shape 11">
            <a:extLst>
              <a:ext uri="{FF2B5EF4-FFF2-40B4-BE49-F238E27FC236}">
                <a16:creationId xmlns:a16="http://schemas.microsoft.com/office/drawing/2014/main" id="{E1B96AD6-92A9-4273-A62B-96A1C3E0BA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811477" cy="6858000"/>
          </a:xfrm>
          <a:custGeom>
            <a:avLst/>
            <a:gdLst>
              <a:gd name="connsiteX0" fmla="*/ 0 w 4811477"/>
              <a:gd name="connsiteY0" fmla="*/ 0 h 6858000"/>
              <a:gd name="connsiteX1" fmla="*/ 3598499 w 4811477"/>
              <a:gd name="connsiteY1" fmla="*/ 0 h 6858000"/>
              <a:gd name="connsiteX2" fmla="*/ 3661482 w 4811477"/>
              <a:gd name="connsiteY2" fmla="*/ 69271 h 6858000"/>
              <a:gd name="connsiteX3" fmla="*/ 4811477 w 4811477"/>
              <a:gd name="connsiteY3" fmla="*/ 3429000 h 6858000"/>
              <a:gd name="connsiteX4" fmla="*/ 3661482 w 4811477"/>
              <a:gd name="connsiteY4" fmla="*/ 6788730 h 6858000"/>
              <a:gd name="connsiteX5" fmla="*/ 3598499 w 4811477"/>
              <a:gd name="connsiteY5" fmla="*/ 6858000 h 6858000"/>
              <a:gd name="connsiteX6" fmla="*/ 0 w 481147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811477" h="6858000">
                <a:moveTo>
                  <a:pt x="0" y="0"/>
                </a:moveTo>
                <a:lnTo>
                  <a:pt x="3598499" y="0"/>
                </a:lnTo>
                <a:lnTo>
                  <a:pt x="3661482" y="69271"/>
                </a:lnTo>
                <a:cubicBezTo>
                  <a:pt x="4372008" y="929100"/>
                  <a:pt x="4811477" y="2116944"/>
                  <a:pt x="4811477" y="3429000"/>
                </a:cubicBezTo>
                <a:cubicBezTo>
                  <a:pt x="4811477" y="4741056"/>
                  <a:pt x="4372008" y="5928900"/>
                  <a:pt x="3661482" y="6788730"/>
                </a:cubicBezTo>
                <a:lnTo>
                  <a:pt x="3598499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4A02C60-CE58-4B83-91DA-3E8B09B71F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1792" y="1161288"/>
            <a:ext cx="3602736" cy="4526280"/>
          </a:xfrm>
        </p:spPr>
        <p:txBody>
          <a:bodyPr>
            <a:normAutofit/>
          </a:bodyPr>
          <a:lstStyle/>
          <a:p>
            <a:r>
              <a:rPr lang="en-GB" dirty="0"/>
              <a:t>You Try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63EEC44-1BA3-44ED-81FC-A644B04B2A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3102049"/>
            <a:ext cx="128016" cy="65390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76D7C1-6C83-41E3-8F2B-6087CE34F3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34149" y="932688"/>
            <a:ext cx="5916603" cy="4992624"/>
          </a:xfrm>
        </p:spPr>
        <p:txBody>
          <a:bodyPr anchor="ctr">
            <a:normAutofit/>
          </a:bodyPr>
          <a:lstStyle/>
          <a:p>
            <a:pPr marL="0" marR="1371600" indent="0">
              <a:spcAft>
                <a:spcPts val="600"/>
              </a:spcAft>
              <a:buNone/>
              <a:tabLst>
                <a:tab pos="228600" algn="l"/>
                <a:tab pos="457200" algn="l"/>
                <a:tab pos="685800" algn="l"/>
                <a:tab pos="914400" algn="l"/>
                <a:tab pos="6446520" algn="r"/>
              </a:tabLst>
            </a:pPr>
            <a:r>
              <a:rPr lang="en-GB" sz="200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Draw labelled energy level diagrams for the following reactions:	</a:t>
            </a:r>
          </a:p>
          <a:p>
            <a:pPr marL="0" marR="1371600" indent="0">
              <a:spcAft>
                <a:spcPts val="600"/>
              </a:spcAft>
              <a:buNone/>
              <a:tabLst>
                <a:tab pos="228600" algn="l"/>
                <a:tab pos="457200" algn="l"/>
                <a:tab pos="685800" algn="l"/>
                <a:tab pos="914400" algn="l"/>
                <a:tab pos="6446520" algn="r"/>
              </a:tabLst>
            </a:pPr>
            <a:r>
              <a:rPr lang="en-GB" sz="2000" b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n-GB" sz="200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	H</a:t>
            </a:r>
            <a:r>
              <a:rPr lang="en-GB" sz="2000" b="0" i="0" baseline="-2500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2</a:t>
            </a:r>
            <a:r>
              <a:rPr lang="en-GB" sz="200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GB" sz="2000">
                <a:effectLst/>
                <a:latin typeface="Symbol" panose="05050102010706020507" pitchFamily="18" charset="2"/>
                <a:ea typeface="Times New Roman" panose="02020603050405020304" pitchFamily="18" charset="0"/>
              </a:rPr>
              <a:t>+</a:t>
            </a:r>
            <a:r>
              <a:rPr lang="en-GB" sz="200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Cl</a:t>
            </a:r>
            <a:r>
              <a:rPr lang="en-GB" sz="2000" b="0" i="0" baseline="-2500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2</a:t>
            </a:r>
            <a:r>
              <a:rPr lang="en-GB" sz="200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GB" sz="2000">
                <a:effectLst/>
                <a:latin typeface="Arial" panose="020B0604020202020204" pitchFamily="34" charset="0"/>
                <a:ea typeface="Times New Roman" panose="02020603050405020304" pitchFamily="18" charset="0"/>
                <a:sym typeface="Symbol" panose="05050102010706020507" pitchFamily="18" charset="2"/>
              </a:rPr>
              <a:t></a:t>
            </a:r>
            <a:r>
              <a:rPr lang="en-GB" sz="200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2HCl; energy released to the surroundings </a:t>
            </a:r>
            <a:r>
              <a:rPr lang="en-GB" sz="2000">
                <a:effectLst/>
                <a:latin typeface="Symbol" panose="05050102010706020507" pitchFamily="18" charset="2"/>
                <a:ea typeface="Times New Roman" panose="02020603050405020304" pitchFamily="18" charset="0"/>
              </a:rPr>
              <a:t>=</a:t>
            </a:r>
            <a:r>
              <a:rPr lang="en-GB" sz="200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184 kJ/mol</a:t>
            </a:r>
          </a:p>
          <a:p>
            <a:pPr marL="0" marR="914400" indent="0">
              <a:spcAft>
                <a:spcPts val="600"/>
              </a:spcAft>
              <a:buNone/>
              <a:tabLst>
                <a:tab pos="228600" algn="l"/>
                <a:tab pos="457200" algn="l"/>
                <a:tab pos="685800" algn="l"/>
                <a:tab pos="914400" algn="l"/>
                <a:tab pos="6446520" algn="r"/>
              </a:tabLst>
            </a:pPr>
            <a:r>
              <a:rPr lang="en-GB" sz="2000" b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</a:t>
            </a:r>
            <a:r>
              <a:rPr lang="en-GB" sz="200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	ZnCO</a:t>
            </a:r>
            <a:r>
              <a:rPr lang="en-GB" sz="2000" b="0" i="0" baseline="-2500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3</a:t>
            </a:r>
            <a:r>
              <a:rPr lang="en-GB" sz="200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GB" sz="2000">
                <a:effectLst/>
                <a:latin typeface="Arial" panose="020B0604020202020204" pitchFamily="34" charset="0"/>
                <a:ea typeface="Times New Roman" panose="02020603050405020304" pitchFamily="18" charset="0"/>
                <a:sym typeface="Symbol" panose="05050102010706020507" pitchFamily="18" charset="2"/>
              </a:rPr>
              <a:t></a:t>
            </a:r>
            <a:r>
              <a:rPr lang="en-GB" sz="200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ZnO </a:t>
            </a:r>
            <a:r>
              <a:rPr lang="en-GB" sz="2000">
                <a:effectLst/>
                <a:latin typeface="Symbol" panose="05050102010706020507" pitchFamily="18" charset="2"/>
                <a:ea typeface="Times New Roman" panose="02020603050405020304" pitchFamily="18" charset="0"/>
              </a:rPr>
              <a:t>+</a:t>
            </a:r>
            <a:r>
              <a:rPr lang="en-GB" sz="200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CO</a:t>
            </a:r>
            <a:r>
              <a:rPr lang="en-GB" sz="2000" b="0" i="0" baseline="-2500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2;</a:t>
            </a:r>
            <a:r>
              <a:rPr lang="en-GB" sz="200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energy required from the surroundings </a:t>
            </a:r>
            <a:r>
              <a:rPr lang="en-GB" sz="2000">
                <a:effectLst/>
                <a:latin typeface="Symbol" panose="05050102010706020507" pitchFamily="18" charset="2"/>
                <a:ea typeface="Times New Roman" panose="02020603050405020304" pitchFamily="18" charset="0"/>
              </a:rPr>
              <a:t>=</a:t>
            </a:r>
            <a:r>
              <a:rPr lang="en-GB" sz="200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71 kJ/mol</a:t>
            </a:r>
          </a:p>
          <a:p>
            <a:pPr marL="0" marR="914400" indent="0">
              <a:spcAft>
                <a:spcPts val="600"/>
              </a:spcAft>
              <a:buNone/>
              <a:tabLst>
                <a:tab pos="228600" algn="l"/>
                <a:tab pos="457200" algn="l"/>
                <a:tab pos="685800" algn="l"/>
                <a:tab pos="914400" algn="l"/>
                <a:tab pos="6446520" algn="r"/>
              </a:tabLst>
            </a:pPr>
            <a:r>
              <a:rPr lang="en-GB" sz="2000" b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</a:t>
            </a:r>
            <a:r>
              <a:rPr lang="en-GB" sz="200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	C</a:t>
            </a:r>
            <a:r>
              <a:rPr lang="en-GB" sz="2000" b="0" i="0" baseline="-2500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3</a:t>
            </a:r>
            <a:r>
              <a:rPr lang="en-GB" sz="200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</a:t>
            </a:r>
            <a:r>
              <a:rPr lang="en-GB" sz="2000" b="0" i="0" baseline="-2500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8</a:t>
            </a:r>
            <a:r>
              <a:rPr lang="en-GB" sz="200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GB" sz="2000">
                <a:effectLst/>
                <a:latin typeface="Symbol" panose="05050102010706020507" pitchFamily="18" charset="2"/>
                <a:ea typeface="Times New Roman" panose="02020603050405020304" pitchFamily="18" charset="0"/>
              </a:rPr>
              <a:t>+</a:t>
            </a:r>
            <a:r>
              <a:rPr lang="en-GB" sz="200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5O</a:t>
            </a:r>
            <a:r>
              <a:rPr lang="en-GB" sz="2000" b="0" i="0" baseline="-2500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2</a:t>
            </a:r>
            <a:r>
              <a:rPr lang="en-GB" sz="200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GB" sz="2000">
                <a:effectLst/>
                <a:latin typeface="Arial" panose="020B0604020202020204" pitchFamily="34" charset="0"/>
                <a:ea typeface="Times New Roman" panose="02020603050405020304" pitchFamily="18" charset="0"/>
                <a:sym typeface="Symbol" panose="05050102010706020507" pitchFamily="18" charset="2"/>
              </a:rPr>
              <a:t></a:t>
            </a:r>
            <a:r>
              <a:rPr lang="en-GB" sz="200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3CO</a:t>
            </a:r>
            <a:r>
              <a:rPr lang="en-GB" sz="2000" b="0" i="0" baseline="-2500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2 </a:t>
            </a:r>
            <a:r>
              <a:rPr lang="en-GB" sz="2000">
                <a:effectLst/>
                <a:latin typeface="Symbol" panose="05050102010706020507" pitchFamily="18" charset="2"/>
                <a:ea typeface="Times New Roman" panose="02020603050405020304" pitchFamily="18" charset="0"/>
              </a:rPr>
              <a:t>+</a:t>
            </a:r>
            <a:r>
              <a:rPr lang="en-GB" sz="200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4H</a:t>
            </a:r>
            <a:r>
              <a:rPr lang="en-GB" sz="2000" b="0" i="0" baseline="-2500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2</a:t>
            </a:r>
            <a:r>
              <a:rPr lang="en-GB" sz="200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O; energy released to the surroundings </a:t>
            </a:r>
            <a:r>
              <a:rPr lang="en-GB" sz="2000">
                <a:effectLst/>
                <a:latin typeface="Symbol" panose="05050102010706020507" pitchFamily="18" charset="2"/>
                <a:ea typeface="Times New Roman" panose="02020603050405020304" pitchFamily="18" charset="0"/>
              </a:rPr>
              <a:t>=</a:t>
            </a:r>
            <a:r>
              <a:rPr lang="en-GB" sz="200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2200 kJ/mol</a:t>
            </a:r>
          </a:p>
          <a:p>
            <a:pPr marL="0" indent="0">
              <a:buNone/>
            </a:pPr>
            <a:r>
              <a:rPr lang="en-GB" sz="2000" b="1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 </a:t>
            </a:r>
            <a:r>
              <a:rPr lang="en-GB" sz="200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HCl </a:t>
            </a:r>
            <a:r>
              <a:rPr lang="en-GB" sz="2000">
                <a:effectLst/>
                <a:latin typeface="Symbol" panose="05050102010706020507" pitchFamily="18" charset="2"/>
                <a:ea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GB" sz="200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NaOH </a:t>
            </a:r>
            <a:r>
              <a:rPr lang="en-GB" sz="200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</a:t>
            </a:r>
            <a:r>
              <a:rPr lang="en-GB" sz="200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NaCl </a:t>
            </a:r>
            <a:r>
              <a:rPr lang="en-GB" sz="2000">
                <a:effectLst/>
                <a:latin typeface="Symbol" panose="05050102010706020507" pitchFamily="18" charset="2"/>
                <a:ea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GB" sz="200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</a:t>
            </a:r>
            <a:r>
              <a:rPr lang="en-GB" sz="2000" b="0" i="0" baseline="-2500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GB" sz="200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O; energy released to the surroundings </a:t>
            </a:r>
            <a:r>
              <a:rPr lang="en-GB" sz="2000">
                <a:effectLst/>
                <a:latin typeface="Symbol" panose="05050102010706020507" pitchFamily="18" charset="2"/>
                <a:ea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en-GB" sz="200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57 kJ/mol</a:t>
            </a:r>
            <a:endParaRPr lang="en-GB" sz="2000"/>
          </a:p>
        </p:txBody>
      </p:sp>
    </p:spTree>
    <p:extLst>
      <p:ext uri="{BB962C8B-B14F-4D97-AF65-F5344CB8AC3E}">
        <p14:creationId xmlns:p14="http://schemas.microsoft.com/office/powerpoint/2010/main" val="409399157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8D06CE56-3881-4ADA-8CEF-D18B02C242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857544" y="346791"/>
            <a:ext cx="146304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9F3C543-62EC-4433-9C93-A2CD8764E9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578652" y="4501201"/>
            <a:ext cx="11034696" cy="18288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5DCB5928-DC7D-4612-9922-441966E156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6" name="Freeform: Shape 15">
            <a:extLst>
              <a:ext uri="{FF2B5EF4-FFF2-40B4-BE49-F238E27FC236}">
                <a16:creationId xmlns:a16="http://schemas.microsoft.com/office/drawing/2014/main" id="{682C1161-1736-45EC-99B7-33F3CAE9D5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959047" cy="6858000"/>
          </a:xfrm>
          <a:custGeom>
            <a:avLst/>
            <a:gdLst>
              <a:gd name="connsiteX0" fmla="*/ 0 w 4959047"/>
              <a:gd name="connsiteY0" fmla="*/ 0 h 6858000"/>
              <a:gd name="connsiteX1" fmla="*/ 4110127 w 4959047"/>
              <a:gd name="connsiteY1" fmla="*/ 0 h 6858000"/>
              <a:gd name="connsiteX2" fmla="*/ 4179024 w 4959047"/>
              <a:gd name="connsiteY2" fmla="*/ 123368 h 6858000"/>
              <a:gd name="connsiteX3" fmla="*/ 4959047 w 4959047"/>
              <a:gd name="connsiteY3" fmla="*/ 3429000 h 6858000"/>
              <a:gd name="connsiteX4" fmla="*/ 4179024 w 4959047"/>
              <a:gd name="connsiteY4" fmla="*/ 6734633 h 6858000"/>
              <a:gd name="connsiteX5" fmla="*/ 4110127 w 4959047"/>
              <a:gd name="connsiteY5" fmla="*/ 6858000 h 6858000"/>
              <a:gd name="connsiteX6" fmla="*/ 0 w 495904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59047" h="6858000">
                <a:moveTo>
                  <a:pt x="0" y="0"/>
                </a:moveTo>
                <a:lnTo>
                  <a:pt x="4110127" y="0"/>
                </a:lnTo>
                <a:lnTo>
                  <a:pt x="4179024" y="123368"/>
                </a:lnTo>
                <a:cubicBezTo>
                  <a:pt x="4668929" y="1045156"/>
                  <a:pt x="4959047" y="2189404"/>
                  <a:pt x="4959047" y="3429000"/>
                </a:cubicBezTo>
                <a:cubicBezTo>
                  <a:pt x="4959047" y="4668597"/>
                  <a:pt x="4668929" y="5812845"/>
                  <a:pt x="4179024" y="6734633"/>
                </a:cubicBezTo>
                <a:lnTo>
                  <a:pt x="4110127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8" name="Freeform: Shape 17">
            <a:extLst>
              <a:ext uri="{FF2B5EF4-FFF2-40B4-BE49-F238E27FC236}">
                <a16:creationId xmlns:a16="http://schemas.microsoft.com/office/drawing/2014/main" id="{84D4DDB8-B68F-45B0-9F62-C4279996F6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948887" cy="6858000"/>
          </a:xfrm>
          <a:custGeom>
            <a:avLst/>
            <a:gdLst>
              <a:gd name="connsiteX0" fmla="*/ 0 w 4948887"/>
              <a:gd name="connsiteY0" fmla="*/ 0 h 6858000"/>
              <a:gd name="connsiteX1" fmla="*/ 4099967 w 4948887"/>
              <a:gd name="connsiteY1" fmla="*/ 0 h 6858000"/>
              <a:gd name="connsiteX2" fmla="*/ 4168864 w 4948887"/>
              <a:gd name="connsiteY2" fmla="*/ 123368 h 6858000"/>
              <a:gd name="connsiteX3" fmla="*/ 4948887 w 4948887"/>
              <a:gd name="connsiteY3" fmla="*/ 3429000 h 6858000"/>
              <a:gd name="connsiteX4" fmla="*/ 4168864 w 4948887"/>
              <a:gd name="connsiteY4" fmla="*/ 6734633 h 6858000"/>
              <a:gd name="connsiteX5" fmla="*/ 4099967 w 4948887"/>
              <a:gd name="connsiteY5" fmla="*/ 6858000 h 6858000"/>
              <a:gd name="connsiteX6" fmla="*/ 0 w 494888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48887" h="6858000">
                <a:moveTo>
                  <a:pt x="0" y="0"/>
                </a:moveTo>
                <a:lnTo>
                  <a:pt x="4099967" y="0"/>
                </a:lnTo>
                <a:lnTo>
                  <a:pt x="4168864" y="123368"/>
                </a:lnTo>
                <a:cubicBezTo>
                  <a:pt x="4658769" y="1045156"/>
                  <a:pt x="4948887" y="2189404"/>
                  <a:pt x="4948887" y="3429000"/>
                </a:cubicBezTo>
                <a:cubicBezTo>
                  <a:pt x="4948887" y="4668597"/>
                  <a:pt x="4658769" y="5812845"/>
                  <a:pt x="4168864" y="6734633"/>
                </a:cubicBezTo>
                <a:lnTo>
                  <a:pt x="4099967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E273BE3-64B6-4ACB-AF04-F86A7859BF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7981" y="1122363"/>
            <a:ext cx="4023360" cy="320413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/>
              <a:t>Answers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4023360" cy="18288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 descr="Diagram&#10;&#10;Description automatically generated">
            <a:extLst>
              <a:ext uri="{FF2B5EF4-FFF2-40B4-BE49-F238E27FC236}">
                <a16:creationId xmlns:a16="http://schemas.microsoft.com/office/drawing/2014/main" id="{4A4D9DF8-04E5-41AC-B7EC-F3667D8AD5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5444" y="625684"/>
            <a:ext cx="5586659" cy="5455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31722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85BA36-CCE0-4B2E-87E7-87DD796A7C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Plenary Activities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C5EA14B-50D1-42A2-B1CD-68E2494245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6544" y="1848494"/>
            <a:ext cx="7944959" cy="4648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82670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85BA36-CCE0-4B2E-87E7-87DD796A7C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Plenary Activities </a:t>
            </a:r>
          </a:p>
        </p:txBody>
      </p:sp>
      <p:pic>
        <p:nvPicPr>
          <p:cNvPr id="4" name="Picture 3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1B28FD03-8C93-421E-B312-FC2D241F76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421" y="1923839"/>
            <a:ext cx="10168128" cy="4278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170138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85BA36-CCE0-4B2E-87E7-87DD796A7C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Plenary Activities - Answers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F59F6C8-1FA9-443E-AB2B-D836B37ECB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6095" y="1984696"/>
            <a:ext cx="9999810" cy="3734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103223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85BA36-CCE0-4B2E-87E7-87DD796A7C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Plenary Activities - Answers </a:t>
            </a:r>
          </a:p>
        </p:txBody>
      </p:sp>
      <p:pic>
        <p:nvPicPr>
          <p:cNvPr id="5" name="Picture 4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6FE3BFC7-9260-4FDD-BF88-11FD9CFB61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437" y="2266787"/>
            <a:ext cx="11070803" cy="3756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453419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3CD11F-310F-4D6D-97F5-1E56D96A2A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Home Learning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AD09B0-AC3A-47B3-9539-033FCBC9068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Home learning sheet is in the folder for this week.</a:t>
            </a:r>
          </a:p>
          <a:p>
            <a:pPr marL="0" indent="0">
              <a:buNone/>
            </a:pPr>
            <a:r>
              <a:rPr lang="en-GB">
                <a:hlinkClick r:id="rId2"/>
              </a:rPr>
              <a:t>Year 9 Home Learning Term 5 Week 4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75525899"/>
      </p:ext>
    </p:extLst>
  </p:cSld>
  <p:clrMapOvr>
    <a:masterClrMapping/>
  </p:clrMapOvr>
</p:sld>
</file>

<file path=ppt/theme/theme1.xml><?xml version="1.0" encoding="utf-8"?>
<a:theme xmlns:a="http://schemas.openxmlformats.org/drawingml/2006/main" name="AccentBoxVTI">
  <a:themeElements>
    <a:clrScheme name="AnalogousFromDarkSeedRightStep">
      <a:dk1>
        <a:srgbClr val="000000"/>
      </a:dk1>
      <a:lt1>
        <a:srgbClr val="FFFFFF"/>
      </a:lt1>
      <a:dk2>
        <a:srgbClr val="2A301B"/>
      </a:dk2>
      <a:lt2>
        <a:srgbClr val="F0F3F3"/>
      </a:lt2>
      <a:accent1>
        <a:srgbClr val="C3504D"/>
      </a:accent1>
      <a:accent2>
        <a:srgbClr val="B1703B"/>
      </a:accent2>
      <a:accent3>
        <a:srgbClr val="B3A446"/>
      </a:accent3>
      <a:accent4>
        <a:srgbClr val="8FB03A"/>
      </a:accent4>
      <a:accent5>
        <a:srgbClr val="69B647"/>
      </a:accent5>
      <a:accent6>
        <a:srgbClr val="3BB148"/>
      </a:accent6>
      <a:hlink>
        <a:srgbClr val="955CC8"/>
      </a:hlink>
      <a:folHlink>
        <a:srgbClr val="7F7F7F"/>
      </a:folHlink>
    </a:clrScheme>
    <a:fontScheme name="Avenir">
      <a:majorFont>
        <a:latin typeface="Neue Haas Grotesk Text Pro"/>
        <a:ea typeface=""/>
        <a:cs typeface=""/>
      </a:majorFont>
      <a:minorFont>
        <a:latin typeface="Neue Haas Grotesk Tex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ccentBoxVTI" id="{9F778A78-DC9A-453A-A82D-A75CAD503E15}" vid="{EA961113-7CC4-4569-8A6A-7BC2C1E2F401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2" ma:contentTypeDescription="Create a new document." ma:contentTypeScope="" ma:versionID="8bff4ea9bbf578accc85fe6293134aaa">
  <xsd:schema xmlns:xsd="http://www.w3.org/2001/XMLSchema" xmlns:xs="http://www.w3.org/2001/XMLSchema" xmlns:p="http://schemas.microsoft.com/office/2006/metadata/properties" xmlns:ns2="f513355b-a9cf-41c1-ad84-cdbe52169224" xmlns:ns3="b547754c-74b2-4d91-982e-55751234f08d" targetNamespace="http://schemas.microsoft.com/office/2006/metadata/properties" ma:root="true" ma:fieldsID="6490a2c258b91988babf7bea1d004eb5" ns2:_="" ns3:_="">
    <xsd:import namespace="f513355b-a9cf-41c1-ad84-cdbe52169224"/>
    <xsd:import namespace="b547754c-74b2-4d91-982e-55751234f0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AutoKeyPoints" minOccurs="0"/>
                <xsd:element ref="ns2:MediaServiceKeyPoint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47754c-74b2-4d91-982e-55751234f08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8FB1051A-743D-4D07-9F7D-8EC906B3EDC8}"/>
</file>

<file path=customXml/itemProps2.xml><?xml version="1.0" encoding="utf-8"?>
<ds:datastoreItem xmlns:ds="http://schemas.openxmlformats.org/officeDocument/2006/customXml" ds:itemID="{CDABF0B5-2CAF-422D-B7BB-71B05E09167B}"/>
</file>

<file path=customXml/itemProps3.xml><?xml version="1.0" encoding="utf-8"?>
<ds:datastoreItem xmlns:ds="http://schemas.openxmlformats.org/officeDocument/2006/customXml" ds:itemID="{C424E040-FDA6-4481-AC98-E9A56E2D993D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57</TotalTime>
  <Words>388</Words>
  <Application>Microsoft Office PowerPoint</Application>
  <PresentationFormat>Widescreen</PresentationFormat>
  <Paragraphs>47</Paragraphs>
  <Slides>16</Slides>
  <Notes>0</Notes>
  <HiddenSlides>0</HiddenSlides>
  <MMClips>2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AccentBoxVTI</vt:lpstr>
      <vt:lpstr>Energy Changes &amp; Atmosphere</vt:lpstr>
      <vt:lpstr>Home Learning – How did you do?</vt:lpstr>
      <vt:lpstr>Learning Objectives</vt:lpstr>
      <vt:lpstr>Example 1 – Burning Hydrogen</vt:lpstr>
      <vt:lpstr>Questions</vt:lpstr>
      <vt:lpstr>Answers</vt:lpstr>
      <vt:lpstr>Example 2 – thermal decomposition of copper carbonate </vt:lpstr>
      <vt:lpstr>Questions</vt:lpstr>
      <vt:lpstr>Questions</vt:lpstr>
      <vt:lpstr>You Try</vt:lpstr>
      <vt:lpstr>Answers</vt:lpstr>
      <vt:lpstr>Plenary Activities</vt:lpstr>
      <vt:lpstr>Plenary Activities </vt:lpstr>
      <vt:lpstr>Plenary Activities - Answers </vt:lpstr>
      <vt:lpstr>Plenary Activities - Answers </vt:lpstr>
      <vt:lpstr>Home Learning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S Capaldi</cp:lastModifiedBy>
  <cp:revision>8</cp:revision>
  <dcterms:created xsi:type="dcterms:W3CDTF">2021-04-12T11:29:03Z</dcterms:created>
  <dcterms:modified xsi:type="dcterms:W3CDTF">2021-04-14T15:32:08Z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