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715" r:id="rId2"/>
    <p:sldId id="71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76" d="100"/>
          <a:sy n="76" d="100"/>
        </p:scale>
        <p:origin x="24" y="1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C6DCEF-CA43-45F6-8511-9CFFEDD2404A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5AA3F-9C4B-4B1F-8105-F2BAE8323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22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F8B8A-FC77-4E84-93FE-4A7F22B9A04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959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F8B8A-FC77-4E84-93FE-4A7F22B9A0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972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07EA0-CBF5-49B0-A91A-A8D4C79248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9B905F-AF3A-4B20-95FA-447604268C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AF16F-14D0-479A-B8BF-1A6140B03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1A62D4-4D98-4F41-AADF-C25F28F6D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AC5A7-BF1A-44F0-AE10-15EA76BB8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678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072B0-63D6-4561-9294-19EA0F8E1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7C790-3449-442A-916C-BD446F24BB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0F561-B965-446E-A8C9-A01D2CF7A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0131D0-3C46-4A03-80F2-30A072A53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C9792-B56B-4279-B469-D78D6AF89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5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31B31-474A-4EC7-B32C-20C8ED1E1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6D6CBC-F049-4BC1-BA65-B920D257FC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41C27-10B4-4AA5-AE62-5E6A67EC2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47753-2464-49AB-9390-4F27591B5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95C401-F907-4301-B5DD-49F93D9C7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451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506CB-6993-4ECE-8859-769E139E1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3B4327-730D-4D79-9DB0-679852C3CB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9DBAFD-080F-4927-A9A9-FA929E2C69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E65E5-84EF-4A31-81BF-7FED20322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402F54-DB05-4BCA-9EB8-E5544C9A2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6658EA-F39B-4609-A478-63A312FB7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767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B281C-C540-4146-8751-6A329E7BD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FD764F-21F7-4608-8D21-80A355289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945E7D-F0AD-4776-B1DD-0472BEECA9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322A60-E348-4FD3-B49D-F5D524D6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362F8B-A71E-4F8A-84E9-CF1C6ADDC2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CEA2B9-EDFA-4A02-9301-BF0BDB60E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DE770F-0F51-4588-B307-34C6A1C29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28B6B0-04EE-46FC-8AA9-E3F62D4C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25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6CD3D-05FD-4BE6-AE30-EA2C0D84A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C33CD5-405A-461B-9A28-8E4F07859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BDDDF7-F92B-4E26-B3B2-AD046CA16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7A9C3E-68CD-4EFF-A463-72AE6E291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429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4FCD86-ECCB-48D0-B99D-748CBFF7F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A95E75-47D3-4716-8532-163E915D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B1885-96A0-412B-B85A-5DB00BABC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7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AB44C-6966-4A65-991F-4486A49C5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2F627-6D1A-43F2-986E-1F0227084F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84DDC-144D-4D55-AB53-D67B8E14A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72852E-3540-485D-9392-BDBCC4D85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7EE649-CB01-469E-87D4-77AA8FF2B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811272-3959-4A1B-89D4-857597CC1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98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87B-5FFB-479E-A013-4A32970B8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0DD07A-CED1-4ACF-B3AA-B1C282CE49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998D37-748B-4813-8310-01EC5D385E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93FCD1-A5FF-4FB3-8A79-F009F772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BB5FF-9FB0-4361-A49C-96FD6C6E4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F6666F-1DC7-4B1C-8195-676EEE78C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535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1C26-007F-44E9-91C2-2B18926BF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9D014-52FB-45F2-8928-A9C7630140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633A10-CCB0-4230-8102-08F1DC87D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C3384A-5B9F-4EAC-87D8-991ED5C7E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E4899-B118-4F24-BE03-E85FD6FE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495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69647C-B412-45D5-9AAD-40663916CA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AF02EE-9DB6-45D5-BE0C-59575C1045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5D19F8-5146-4861-89AD-532ABF08F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50D83-31A1-4461-B141-3A77F8FE7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50350F-78F9-4BA7-8235-94A330CBE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818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6338DC-8F60-47B9-8406-EE36BA10F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4C5063-DDFB-4247-BFAF-EA61C5396F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687606-55C0-47C8-91E1-CA621459C1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F5EB8-3DE2-470D-BCD3-D47B5A5A629E}" type="datetimeFigureOut">
              <a:rPr lang="en-GB" smtClean="0"/>
              <a:t>31/10/2020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D1E8F-55AA-426A-B9E9-5F15F6A214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4BCFB-81C7-488F-97EE-57F8D5ED7F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78110-856B-44F3-9E34-2FC147CDF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177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6mxsb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n.wikipedia.org/wiki/Shrek_the_Musical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6mxsb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n.wikipedia.org/wiki/Shrek_the_Musical" TargetMode="Externa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191A5CF4-4C85-4DC9-A4F0-1E8273892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003" y="849312"/>
            <a:ext cx="3298825" cy="677863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 of Actor:		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Role/ Character played: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85167477-4A56-40B4-924B-82EA48922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211" y="1740985"/>
            <a:ext cx="3580148" cy="1910264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FACIAL EXPRESSIONS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what they did and what it showed: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1: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2: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57680387-2D6C-4285-B59C-0044830A4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1565" y="849312"/>
            <a:ext cx="3559175" cy="262890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their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VOICE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Choose a specific line and describe what they did and what it showed: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Line: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Vocal skills used: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it showed or suggested to the audience: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05624CCF-21A7-4A21-9484-54EE64398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673" y="4006622"/>
            <a:ext cx="4095914" cy="2273527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GESTURES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what they did and what it showed: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1: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2: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F7B4121D-6683-434D-BD4E-91A088EC6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2022" y="3651249"/>
            <a:ext cx="3962442" cy="262890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Actor’s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was their first entrance like? 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did this tell you about their character?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 a contrasting moment and describe it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E8C1A967-8045-4084-BDB1-5B2309546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6601" y="698477"/>
            <a:ext cx="3565525" cy="2392363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BODY LANGUAGE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one moment where this was used really clearly: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did they do?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did it show?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739D6187-7302-4F86-8B3E-4C0B026CC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37981305-2E3E-4A4D-BE7C-41BA52D25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209491"/>
            <a:ext cx="612016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two separate forms for TWO 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actors/ characters. 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info here if you need it: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12">
            <a:extLst>
              <a:ext uri="{FF2B5EF4-FFF2-40B4-BE49-F238E27FC236}">
                <a16:creationId xmlns:a16="http://schemas.microsoft.com/office/drawing/2014/main" id="{428F2D15-1AAD-482F-AC9F-CDF5619BC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7047" y="267351"/>
            <a:ext cx="30428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https://www.bbc.co.uk/bitesize/topics/z6mxsbk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5">
            <a:extLst>
              <a:ext uri="{FF2B5EF4-FFF2-40B4-BE49-F238E27FC236}">
                <a16:creationId xmlns:a16="http://schemas.microsoft.com/office/drawing/2014/main" id="{15B60311-C586-4A80-9E94-4653571A0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8">
            <a:extLst>
              <a:ext uri="{FF2B5EF4-FFF2-40B4-BE49-F238E27FC236}">
                <a16:creationId xmlns:a16="http://schemas.microsoft.com/office/drawing/2014/main" id="{E4534463-8EC0-481B-8673-F08B6EC42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Picture 1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9BEDF8B-B00F-440A-B777-8F406373AE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649667" y="3308527"/>
            <a:ext cx="2163262" cy="3362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343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191A5CF4-4C85-4DC9-A4F0-1E8273892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003" y="849312"/>
            <a:ext cx="3298825" cy="677863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 of Actor:		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Role/ Character played: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85167477-4A56-40B4-924B-82EA48922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211" y="1740985"/>
            <a:ext cx="3580148" cy="1910264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FACIAL EXPRESSIONS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what they did and what it showed: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1: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2: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57680387-2D6C-4285-B59C-0044830A4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1565" y="849312"/>
            <a:ext cx="3559175" cy="262890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their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VOICE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Choose a specific line and describe what they did and what it showed: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Line: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Vocal skills used: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it showed or suggested to the audience: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05624CCF-21A7-4A21-9484-54EE64398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673" y="4006622"/>
            <a:ext cx="4095914" cy="2273527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GESTURES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what they did and what it showed: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1: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 2: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F7B4121D-6683-434D-BD4E-91A088EC6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2022" y="3651249"/>
            <a:ext cx="3962442" cy="2628900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Actor’s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MOVEMENTS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was their first entrance like? 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did this tell you about their character?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 a contrasting moment and describe it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E8C1A967-8045-4084-BDB1-5B2309546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6601" y="698477"/>
            <a:ext cx="3565525" cy="2392363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did the Actor use 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BODY LANGUAGE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Describe one moment where this was used really clearly: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did they do?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did it show?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739D6187-7302-4F86-8B3E-4C0B026CC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37981305-2E3E-4A4D-BE7C-41BA52D25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209491"/>
            <a:ext cx="612016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two separate forms for TWO 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actors/ characters. 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 info here if you need it: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12">
            <a:extLst>
              <a:ext uri="{FF2B5EF4-FFF2-40B4-BE49-F238E27FC236}">
                <a16:creationId xmlns:a16="http://schemas.microsoft.com/office/drawing/2014/main" id="{428F2D15-1AAD-482F-AC9F-CDF5619BC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7047" y="267351"/>
            <a:ext cx="30428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https://www.bbc.co.uk/bitesize/topics/z6mxsbk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5">
            <a:extLst>
              <a:ext uri="{FF2B5EF4-FFF2-40B4-BE49-F238E27FC236}">
                <a16:creationId xmlns:a16="http://schemas.microsoft.com/office/drawing/2014/main" id="{15B60311-C586-4A80-9E94-4653571A0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8">
            <a:extLst>
              <a:ext uri="{FF2B5EF4-FFF2-40B4-BE49-F238E27FC236}">
                <a16:creationId xmlns:a16="http://schemas.microsoft.com/office/drawing/2014/main" id="{E4534463-8EC0-481B-8673-F08B6EC42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Picture 1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9BEDF8B-B00F-440A-B777-8F406373AE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649667" y="3308527"/>
            <a:ext cx="2163262" cy="3362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308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</Words>
  <Application>Microsoft Office PowerPoint</Application>
  <PresentationFormat>Widescreen</PresentationFormat>
  <Paragraphs>58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Sherrie Lake</dc:creator>
  <cp:lastModifiedBy>Sherrie Lake</cp:lastModifiedBy>
  <cp:revision>1</cp:revision>
  <dcterms:created xsi:type="dcterms:W3CDTF">2020-10-31T17:45:18Z</dcterms:created>
  <dcterms:modified xsi:type="dcterms:W3CDTF">2020-10-31T17:47:53Z</dcterms:modified>
</cp:coreProperties>
</file>