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0" r:id="rId4"/>
    <p:sldId id="271" r:id="rId5"/>
    <p:sldId id="264"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47D229-87A7-4321-8C95-248019F9C517}" v="8" dt="2021-03-29T08:15:40.4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 Id="rId14" Type="http://schemas.openxmlformats.org/officeDocument/2006/relationships/customXml" Target="../customXml/item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 Hawkins" userId="c5ba8028-6867-408c-8a36-6fbad894d9d7" providerId="ADAL" clId="{1047D229-87A7-4321-8C95-248019F9C517}"/>
    <pc:docChg chg="undo redo custSel addSld modSld">
      <pc:chgData name="P Hawkins" userId="c5ba8028-6867-408c-8a36-6fbad894d9d7" providerId="ADAL" clId="{1047D229-87A7-4321-8C95-248019F9C517}" dt="2021-03-29T08:18:03.721" v="245" actId="208"/>
      <pc:docMkLst>
        <pc:docMk/>
      </pc:docMkLst>
      <pc:sldChg chg="add">
        <pc:chgData name="P Hawkins" userId="c5ba8028-6867-408c-8a36-6fbad894d9d7" providerId="ADAL" clId="{1047D229-87A7-4321-8C95-248019F9C517}" dt="2021-03-29T08:15:40.457" v="231"/>
        <pc:sldMkLst>
          <pc:docMk/>
          <pc:sldMk cId="1896835294" sldId="264"/>
        </pc:sldMkLst>
      </pc:sldChg>
      <pc:sldChg chg="addSp delSp modSp mod">
        <pc:chgData name="P Hawkins" userId="c5ba8028-6867-408c-8a36-6fbad894d9d7" providerId="ADAL" clId="{1047D229-87A7-4321-8C95-248019F9C517}" dt="2021-03-29T08:16:36.550" v="239" actId="208"/>
        <pc:sldMkLst>
          <pc:docMk/>
          <pc:sldMk cId="773242855" sldId="270"/>
        </pc:sldMkLst>
        <pc:spChg chg="mod">
          <ac:chgData name="P Hawkins" userId="c5ba8028-6867-408c-8a36-6fbad894d9d7" providerId="ADAL" clId="{1047D229-87A7-4321-8C95-248019F9C517}" dt="2021-03-29T08:16:36.550" v="239" actId="208"/>
          <ac:spMkLst>
            <pc:docMk/>
            <pc:sldMk cId="773242855" sldId="270"/>
            <ac:spMk id="2" creationId="{61D4832C-8BB7-4D34-943F-2FD324DD32A7}"/>
          </ac:spMkLst>
        </pc:spChg>
        <pc:spChg chg="add del">
          <ac:chgData name="P Hawkins" userId="c5ba8028-6867-408c-8a36-6fbad894d9d7" providerId="ADAL" clId="{1047D229-87A7-4321-8C95-248019F9C517}" dt="2021-03-29T08:12:23.943" v="175"/>
          <ac:spMkLst>
            <pc:docMk/>
            <pc:sldMk cId="773242855" sldId="270"/>
            <ac:spMk id="6" creationId="{29F40705-FB0F-4123-A718-B3B1C44F65D6}"/>
          </ac:spMkLst>
        </pc:spChg>
        <pc:spChg chg="del">
          <ac:chgData name="P Hawkins" userId="c5ba8028-6867-408c-8a36-6fbad894d9d7" providerId="ADAL" clId="{1047D229-87A7-4321-8C95-248019F9C517}" dt="2021-03-29T08:12:33.950" v="176"/>
          <ac:spMkLst>
            <pc:docMk/>
            <pc:sldMk cId="773242855" sldId="270"/>
            <ac:spMk id="7" creationId="{1CBB3E79-7B7F-4251-A07A-4B9BD8E40687}"/>
          </ac:spMkLst>
        </pc:spChg>
      </pc:sldChg>
      <pc:sldChg chg="addSp delSp modSp mod setBg">
        <pc:chgData name="P Hawkins" userId="c5ba8028-6867-408c-8a36-6fbad894d9d7" providerId="ADAL" clId="{1047D229-87A7-4321-8C95-248019F9C517}" dt="2021-03-29T08:18:03.721" v="245" actId="208"/>
        <pc:sldMkLst>
          <pc:docMk/>
          <pc:sldMk cId="602817146" sldId="271"/>
        </pc:sldMkLst>
        <pc:spChg chg="mod">
          <ac:chgData name="P Hawkins" userId="c5ba8028-6867-408c-8a36-6fbad894d9d7" providerId="ADAL" clId="{1047D229-87A7-4321-8C95-248019F9C517}" dt="2021-03-29T08:17:35.168" v="240" actId="208"/>
          <ac:spMkLst>
            <pc:docMk/>
            <pc:sldMk cId="602817146" sldId="271"/>
            <ac:spMk id="2" creationId="{F40D769F-FA38-4445-94A8-2D250F98C8F5}"/>
          </ac:spMkLst>
        </pc:spChg>
        <pc:spChg chg="del">
          <ac:chgData name="P Hawkins" userId="c5ba8028-6867-408c-8a36-6fbad894d9d7" providerId="ADAL" clId="{1047D229-87A7-4321-8C95-248019F9C517}" dt="2021-03-29T08:11:21.561" v="172"/>
          <ac:spMkLst>
            <pc:docMk/>
            <pc:sldMk cId="602817146" sldId="271"/>
            <ac:spMk id="3" creationId="{FBE9C8BC-F4EC-4974-B24A-D97AB6BB5CA7}"/>
          </ac:spMkLst>
        </pc:spChg>
        <pc:spChg chg="add mod">
          <ac:chgData name="P Hawkins" userId="c5ba8028-6867-408c-8a36-6fbad894d9d7" providerId="ADAL" clId="{1047D229-87A7-4321-8C95-248019F9C517}" dt="2021-03-29T08:18:03.721" v="245" actId="208"/>
          <ac:spMkLst>
            <pc:docMk/>
            <pc:sldMk cId="602817146" sldId="271"/>
            <ac:spMk id="5" creationId="{C31ECDD1-BE74-4C04-88EB-9C7D42A1DBAB}"/>
          </ac:spMkLst>
        </pc:spChg>
        <pc:spChg chg="add mod">
          <ac:chgData name="P Hawkins" userId="c5ba8028-6867-408c-8a36-6fbad894d9d7" providerId="ADAL" clId="{1047D229-87A7-4321-8C95-248019F9C517}" dt="2021-03-29T08:17:45.131" v="242" actId="1076"/>
          <ac:spMkLst>
            <pc:docMk/>
            <pc:sldMk cId="602817146" sldId="271"/>
            <ac:spMk id="6" creationId="{9BDD2892-987E-469C-A479-61C7215D1519}"/>
          </ac:spMkLst>
        </pc:spChg>
        <pc:spChg chg="add del">
          <ac:chgData name="P Hawkins" userId="c5ba8028-6867-408c-8a36-6fbad894d9d7" providerId="ADAL" clId="{1047D229-87A7-4321-8C95-248019F9C517}" dt="2021-03-29T08:16:26.866" v="235" actId="26606"/>
          <ac:spMkLst>
            <pc:docMk/>
            <pc:sldMk cId="602817146" sldId="271"/>
            <ac:spMk id="11" creationId="{25FCE169-4276-4005-8C82-CCC9C80C4FCF}"/>
          </ac:spMkLst>
        </pc:spChg>
        <pc:spChg chg="add del">
          <ac:chgData name="P Hawkins" userId="c5ba8028-6867-408c-8a36-6fbad894d9d7" providerId="ADAL" clId="{1047D229-87A7-4321-8C95-248019F9C517}" dt="2021-03-29T08:16:26.866" v="235" actId="26606"/>
          <ac:spMkLst>
            <pc:docMk/>
            <pc:sldMk cId="602817146" sldId="271"/>
            <ac:spMk id="13" creationId="{B775CD93-9DF2-48CB-9F57-1BCA9A46C7FA}"/>
          </ac:spMkLst>
        </pc:spChg>
        <pc:spChg chg="add del">
          <ac:chgData name="P Hawkins" userId="c5ba8028-6867-408c-8a36-6fbad894d9d7" providerId="ADAL" clId="{1047D229-87A7-4321-8C95-248019F9C517}" dt="2021-03-29T08:16:26.866" v="235" actId="26606"/>
          <ac:spMkLst>
            <pc:docMk/>
            <pc:sldMk cId="602817146" sldId="271"/>
            <ac:spMk id="15" creationId="{E186B68C-84BC-4A6E-99D1-EE87483C1349}"/>
          </ac:spMkLst>
        </pc:spChg>
        <pc:spChg chg="add del">
          <ac:chgData name="P Hawkins" userId="c5ba8028-6867-408c-8a36-6fbad894d9d7" providerId="ADAL" clId="{1047D229-87A7-4321-8C95-248019F9C517}" dt="2021-03-29T08:16:26.866" v="235" actId="26606"/>
          <ac:spMkLst>
            <pc:docMk/>
            <pc:sldMk cId="602817146" sldId="271"/>
            <ac:spMk id="17" creationId="{1C091803-41C2-48E0-9228-5148460C7479}"/>
          </ac:spMkLst>
        </pc:spChg>
        <pc:spChg chg="add del">
          <ac:chgData name="P Hawkins" userId="c5ba8028-6867-408c-8a36-6fbad894d9d7" providerId="ADAL" clId="{1047D229-87A7-4321-8C95-248019F9C517}" dt="2021-03-29T08:16:26.866" v="235" actId="26606"/>
          <ac:spMkLst>
            <pc:docMk/>
            <pc:sldMk cId="602817146" sldId="271"/>
            <ac:spMk id="19" creationId="{01955DCA-E99D-4678-99DB-8075105C122D}"/>
          </ac:spMkLst>
        </pc:spChg>
        <pc:spChg chg="add del">
          <ac:chgData name="P Hawkins" userId="c5ba8028-6867-408c-8a36-6fbad894d9d7" providerId="ADAL" clId="{1047D229-87A7-4321-8C95-248019F9C517}" dt="2021-03-29T08:16:33.530" v="237" actId="26606"/>
          <ac:spMkLst>
            <pc:docMk/>
            <pc:sldMk cId="602817146" sldId="271"/>
            <ac:spMk id="21" creationId="{8E20FA99-AAAC-4AF3-9FAE-707420324F1C}"/>
          </ac:spMkLst>
        </pc:spChg>
        <pc:spChg chg="add del">
          <ac:chgData name="P Hawkins" userId="c5ba8028-6867-408c-8a36-6fbad894d9d7" providerId="ADAL" clId="{1047D229-87A7-4321-8C95-248019F9C517}" dt="2021-03-29T08:16:33.530" v="237" actId="26606"/>
          <ac:spMkLst>
            <pc:docMk/>
            <pc:sldMk cId="602817146" sldId="271"/>
            <ac:spMk id="22" creationId="{9573BE85-6043-4C3A-A7DD-483A0A5FB740}"/>
          </ac:spMkLst>
        </pc:spChg>
        <pc:picChg chg="add mod ord">
          <ac:chgData name="P Hawkins" userId="c5ba8028-6867-408c-8a36-6fbad894d9d7" providerId="ADAL" clId="{1047D229-87A7-4321-8C95-248019F9C517}" dt="2021-03-29T08:17:47.409" v="243" actId="1076"/>
          <ac:picMkLst>
            <pc:docMk/>
            <pc:sldMk cId="602817146" sldId="271"/>
            <ac:picMk id="4" creationId="{3AC02FD2-3CE0-46D8-BDDA-5DB20846FE0E}"/>
          </ac:picMkLst>
        </pc:picChg>
      </pc:sldChg>
      <pc:sldChg chg="addSp delSp modSp new mod setBg">
        <pc:chgData name="P Hawkins" userId="c5ba8028-6867-408c-8a36-6fbad894d9d7" providerId="ADAL" clId="{1047D229-87A7-4321-8C95-248019F9C517}" dt="2021-03-29T08:15:53.208" v="232" actId="26606"/>
        <pc:sldMkLst>
          <pc:docMk/>
          <pc:sldMk cId="1628099662" sldId="272"/>
        </pc:sldMkLst>
        <pc:spChg chg="mod">
          <ac:chgData name="P Hawkins" userId="c5ba8028-6867-408c-8a36-6fbad894d9d7" providerId="ADAL" clId="{1047D229-87A7-4321-8C95-248019F9C517}" dt="2021-03-29T08:15:53.208" v="232" actId="26606"/>
          <ac:spMkLst>
            <pc:docMk/>
            <pc:sldMk cId="1628099662" sldId="272"/>
            <ac:spMk id="2" creationId="{CB8894D9-67E4-4461-9CE4-830E37D27D39}"/>
          </ac:spMkLst>
        </pc:spChg>
        <pc:spChg chg="del mod">
          <ac:chgData name="P Hawkins" userId="c5ba8028-6867-408c-8a36-6fbad894d9d7" providerId="ADAL" clId="{1047D229-87A7-4321-8C95-248019F9C517}" dt="2021-03-29T08:15:53.208" v="232" actId="26606"/>
          <ac:spMkLst>
            <pc:docMk/>
            <pc:sldMk cId="1628099662" sldId="272"/>
            <ac:spMk id="3" creationId="{D6C52327-F9BB-4720-B445-AC556F94428A}"/>
          </ac:spMkLst>
        </pc:spChg>
        <pc:spChg chg="add">
          <ac:chgData name="P Hawkins" userId="c5ba8028-6867-408c-8a36-6fbad894d9d7" providerId="ADAL" clId="{1047D229-87A7-4321-8C95-248019F9C517}" dt="2021-03-29T08:15:53.208" v="232" actId="26606"/>
          <ac:spMkLst>
            <pc:docMk/>
            <pc:sldMk cId="1628099662" sldId="272"/>
            <ac:spMk id="9" creationId="{6166C6D1-23AC-49C4-BA07-238E4E9F8CEB}"/>
          </ac:spMkLst>
        </pc:spChg>
        <pc:spChg chg="add">
          <ac:chgData name="P Hawkins" userId="c5ba8028-6867-408c-8a36-6fbad894d9d7" providerId="ADAL" clId="{1047D229-87A7-4321-8C95-248019F9C517}" dt="2021-03-29T08:15:53.208" v="232" actId="26606"/>
          <ac:spMkLst>
            <pc:docMk/>
            <pc:sldMk cId="1628099662" sldId="272"/>
            <ac:spMk id="11" creationId="{B775CD93-9DF2-48CB-9F57-1BCA9A46C7FA}"/>
          </ac:spMkLst>
        </pc:spChg>
        <pc:spChg chg="add">
          <ac:chgData name="P Hawkins" userId="c5ba8028-6867-408c-8a36-6fbad894d9d7" providerId="ADAL" clId="{1047D229-87A7-4321-8C95-248019F9C517}" dt="2021-03-29T08:15:53.208" v="232" actId="26606"/>
          <ac:spMkLst>
            <pc:docMk/>
            <pc:sldMk cId="1628099662" sldId="272"/>
            <ac:spMk id="13" creationId="{E186B68C-84BC-4A6E-99D1-EE87483C1349}"/>
          </ac:spMkLst>
        </pc:spChg>
        <pc:spChg chg="add">
          <ac:chgData name="P Hawkins" userId="c5ba8028-6867-408c-8a36-6fbad894d9d7" providerId="ADAL" clId="{1047D229-87A7-4321-8C95-248019F9C517}" dt="2021-03-29T08:15:53.208" v="232" actId="26606"/>
          <ac:spMkLst>
            <pc:docMk/>
            <pc:sldMk cId="1628099662" sldId="272"/>
            <ac:spMk id="15" creationId="{1C091803-41C2-48E0-9228-5148460C7479}"/>
          </ac:spMkLst>
        </pc:spChg>
        <pc:graphicFrameChg chg="add">
          <ac:chgData name="P Hawkins" userId="c5ba8028-6867-408c-8a36-6fbad894d9d7" providerId="ADAL" clId="{1047D229-87A7-4321-8C95-248019F9C517}" dt="2021-03-29T08:15:53.208" v="232" actId="26606"/>
          <ac:graphicFrameMkLst>
            <pc:docMk/>
            <pc:sldMk cId="1628099662" sldId="272"/>
            <ac:graphicFrameMk id="5" creationId="{71BD2D21-D7BC-4AA8-8101-608AA40E188C}"/>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9BD188-B898-4C06-BAC0-B85B6159954F}"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BB63B61F-3BFD-48B1-81A9-07F68331CF31}">
      <dgm:prSet/>
      <dgm:spPr/>
      <dgm:t>
        <a:bodyPr/>
        <a:lstStyle/>
        <a:p>
          <a:r>
            <a:rPr lang="en-GB"/>
            <a:t>To design a set for your Devised drama from the lyrics Lucky Star</a:t>
          </a:r>
          <a:endParaRPr lang="en-US"/>
        </a:p>
      </dgm:t>
    </dgm:pt>
    <dgm:pt modelId="{34AADFE4-F8CE-494F-9557-0FF9F1E2FE2C}" type="parTrans" cxnId="{D03A02A5-AA19-4510-A991-CCDF6E192994}">
      <dgm:prSet/>
      <dgm:spPr/>
      <dgm:t>
        <a:bodyPr/>
        <a:lstStyle/>
        <a:p>
          <a:endParaRPr lang="en-US"/>
        </a:p>
      </dgm:t>
    </dgm:pt>
    <dgm:pt modelId="{172DA660-84E1-4E18-BA06-2F0944F84E9D}" type="sibTrans" cxnId="{D03A02A5-AA19-4510-A991-CCDF6E192994}">
      <dgm:prSet/>
      <dgm:spPr/>
      <dgm:t>
        <a:bodyPr/>
        <a:lstStyle/>
        <a:p>
          <a:endParaRPr lang="en-US"/>
        </a:p>
      </dgm:t>
    </dgm:pt>
    <dgm:pt modelId="{FFBA9273-FE42-417A-804B-A8C38CC1D9AE}">
      <dgm:prSet/>
      <dgm:spPr/>
      <dgm:t>
        <a:bodyPr/>
        <a:lstStyle/>
        <a:p>
          <a:r>
            <a:rPr lang="en-GB"/>
            <a:t>To design a costume for your main character for your devised drama</a:t>
          </a:r>
          <a:endParaRPr lang="en-US"/>
        </a:p>
      </dgm:t>
    </dgm:pt>
    <dgm:pt modelId="{4477B091-872C-40ED-BA6D-50828F1220C2}" type="parTrans" cxnId="{05C43C7C-F88A-4DE8-9022-FCE96F5B14C1}">
      <dgm:prSet/>
      <dgm:spPr/>
      <dgm:t>
        <a:bodyPr/>
        <a:lstStyle/>
        <a:p>
          <a:endParaRPr lang="en-US"/>
        </a:p>
      </dgm:t>
    </dgm:pt>
    <dgm:pt modelId="{22CBA8A8-51B2-4208-9419-0A61DDB85DD9}" type="sibTrans" cxnId="{05C43C7C-F88A-4DE8-9022-FCE96F5B14C1}">
      <dgm:prSet/>
      <dgm:spPr/>
      <dgm:t>
        <a:bodyPr/>
        <a:lstStyle/>
        <a:p>
          <a:endParaRPr lang="en-US"/>
        </a:p>
      </dgm:t>
    </dgm:pt>
    <dgm:pt modelId="{CFC8AD37-D3BA-4D58-8406-2F17A2C4700F}" type="pres">
      <dgm:prSet presAssocID="{C39BD188-B898-4C06-BAC0-B85B6159954F}" presName="hierChild1" presStyleCnt="0">
        <dgm:presLayoutVars>
          <dgm:chPref val="1"/>
          <dgm:dir/>
          <dgm:animOne val="branch"/>
          <dgm:animLvl val="lvl"/>
          <dgm:resizeHandles/>
        </dgm:presLayoutVars>
      </dgm:prSet>
      <dgm:spPr/>
    </dgm:pt>
    <dgm:pt modelId="{6F1F0D34-2FBF-46AD-84FF-08BD25F1124E}" type="pres">
      <dgm:prSet presAssocID="{BB63B61F-3BFD-48B1-81A9-07F68331CF31}" presName="hierRoot1" presStyleCnt="0"/>
      <dgm:spPr/>
    </dgm:pt>
    <dgm:pt modelId="{9851374D-E305-4CC4-803F-D1D4547B844C}" type="pres">
      <dgm:prSet presAssocID="{BB63B61F-3BFD-48B1-81A9-07F68331CF31}" presName="composite" presStyleCnt="0"/>
      <dgm:spPr/>
    </dgm:pt>
    <dgm:pt modelId="{C537025C-5D9B-4DE4-9697-609BCBE70A2B}" type="pres">
      <dgm:prSet presAssocID="{BB63B61F-3BFD-48B1-81A9-07F68331CF31}" presName="background" presStyleLbl="node0" presStyleIdx="0" presStyleCnt="2"/>
      <dgm:spPr/>
    </dgm:pt>
    <dgm:pt modelId="{FC2BF62F-1B24-4373-AF33-DDAF1036E8A0}" type="pres">
      <dgm:prSet presAssocID="{BB63B61F-3BFD-48B1-81A9-07F68331CF31}" presName="text" presStyleLbl="fgAcc0" presStyleIdx="0" presStyleCnt="2">
        <dgm:presLayoutVars>
          <dgm:chPref val="3"/>
        </dgm:presLayoutVars>
      </dgm:prSet>
      <dgm:spPr/>
    </dgm:pt>
    <dgm:pt modelId="{47C4CCB2-A4E1-42AF-A115-25205359155D}" type="pres">
      <dgm:prSet presAssocID="{BB63B61F-3BFD-48B1-81A9-07F68331CF31}" presName="hierChild2" presStyleCnt="0"/>
      <dgm:spPr/>
    </dgm:pt>
    <dgm:pt modelId="{FB30A683-BB8C-49EC-A5D7-FBDC6A63118F}" type="pres">
      <dgm:prSet presAssocID="{FFBA9273-FE42-417A-804B-A8C38CC1D9AE}" presName="hierRoot1" presStyleCnt="0"/>
      <dgm:spPr/>
    </dgm:pt>
    <dgm:pt modelId="{9344FB68-D8F8-4E19-97C2-08D7B74E3D95}" type="pres">
      <dgm:prSet presAssocID="{FFBA9273-FE42-417A-804B-A8C38CC1D9AE}" presName="composite" presStyleCnt="0"/>
      <dgm:spPr/>
    </dgm:pt>
    <dgm:pt modelId="{437CA3C7-5BD4-4CCF-AEB2-4678620B6D38}" type="pres">
      <dgm:prSet presAssocID="{FFBA9273-FE42-417A-804B-A8C38CC1D9AE}" presName="background" presStyleLbl="node0" presStyleIdx="1" presStyleCnt="2"/>
      <dgm:spPr/>
    </dgm:pt>
    <dgm:pt modelId="{460291DE-5D3E-42F1-A404-0921CBF69276}" type="pres">
      <dgm:prSet presAssocID="{FFBA9273-FE42-417A-804B-A8C38CC1D9AE}" presName="text" presStyleLbl="fgAcc0" presStyleIdx="1" presStyleCnt="2">
        <dgm:presLayoutVars>
          <dgm:chPref val="3"/>
        </dgm:presLayoutVars>
      </dgm:prSet>
      <dgm:spPr/>
    </dgm:pt>
    <dgm:pt modelId="{EA7F7CE5-8DF8-4B2B-8AB1-A34F516476C1}" type="pres">
      <dgm:prSet presAssocID="{FFBA9273-FE42-417A-804B-A8C38CC1D9AE}" presName="hierChild2" presStyleCnt="0"/>
      <dgm:spPr/>
    </dgm:pt>
  </dgm:ptLst>
  <dgm:cxnLst>
    <dgm:cxn modelId="{F1FB040C-56A0-4BBE-890B-BECDE6186DEE}" type="presOf" srcId="{FFBA9273-FE42-417A-804B-A8C38CC1D9AE}" destId="{460291DE-5D3E-42F1-A404-0921CBF69276}" srcOrd="0" destOrd="0" presId="urn:microsoft.com/office/officeart/2005/8/layout/hierarchy1"/>
    <dgm:cxn modelId="{05C43C7C-F88A-4DE8-9022-FCE96F5B14C1}" srcId="{C39BD188-B898-4C06-BAC0-B85B6159954F}" destId="{FFBA9273-FE42-417A-804B-A8C38CC1D9AE}" srcOrd="1" destOrd="0" parTransId="{4477B091-872C-40ED-BA6D-50828F1220C2}" sibTransId="{22CBA8A8-51B2-4208-9419-0A61DDB85DD9}"/>
    <dgm:cxn modelId="{5985C982-47FB-44D0-A26A-7B5D605644ED}" type="presOf" srcId="{BB63B61F-3BFD-48B1-81A9-07F68331CF31}" destId="{FC2BF62F-1B24-4373-AF33-DDAF1036E8A0}" srcOrd="0" destOrd="0" presId="urn:microsoft.com/office/officeart/2005/8/layout/hierarchy1"/>
    <dgm:cxn modelId="{D03A02A5-AA19-4510-A991-CCDF6E192994}" srcId="{C39BD188-B898-4C06-BAC0-B85B6159954F}" destId="{BB63B61F-3BFD-48B1-81A9-07F68331CF31}" srcOrd="0" destOrd="0" parTransId="{34AADFE4-F8CE-494F-9557-0FF9F1E2FE2C}" sibTransId="{172DA660-84E1-4E18-BA06-2F0944F84E9D}"/>
    <dgm:cxn modelId="{FE2FB3FB-6D26-4230-9677-5106AE9AA6B6}" type="presOf" srcId="{C39BD188-B898-4C06-BAC0-B85B6159954F}" destId="{CFC8AD37-D3BA-4D58-8406-2F17A2C4700F}" srcOrd="0" destOrd="0" presId="urn:microsoft.com/office/officeart/2005/8/layout/hierarchy1"/>
    <dgm:cxn modelId="{88B86434-C44C-403E-B79F-A794635BC8F7}" type="presParOf" srcId="{CFC8AD37-D3BA-4D58-8406-2F17A2C4700F}" destId="{6F1F0D34-2FBF-46AD-84FF-08BD25F1124E}" srcOrd="0" destOrd="0" presId="urn:microsoft.com/office/officeart/2005/8/layout/hierarchy1"/>
    <dgm:cxn modelId="{66F1FC19-A0D6-4EFD-9352-7252D53A0F3E}" type="presParOf" srcId="{6F1F0D34-2FBF-46AD-84FF-08BD25F1124E}" destId="{9851374D-E305-4CC4-803F-D1D4547B844C}" srcOrd="0" destOrd="0" presId="urn:microsoft.com/office/officeart/2005/8/layout/hierarchy1"/>
    <dgm:cxn modelId="{6965B3A3-27E4-4FD2-B20C-FB8FF1712404}" type="presParOf" srcId="{9851374D-E305-4CC4-803F-D1D4547B844C}" destId="{C537025C-5D9B-4DE4-9697-609BCBE70A2B}" srcOrd="0" destOrd="0" presId="urn:microsoft.com/office/officeart/2005/8/layout/hierarchy1"/>
    <dgm:cxn modelId="{2D21B019-4837-47B4-95EC-2FAA3D343EC9}" type="presParOf" srcId="{9851374D-E305-4CC4-803F-D1D4547B844C}" destId="{FC2BF62F-1B24-4373-AF33-DDAF1036E8A0}" srcOrd="1" destOrd="0" presId="urn:microsoft.com/office/officeart/2005/8/layout/hierarchy1"/>
    <dgm:cxn modelId="{1FF3414E-A53B-44A3-8475-7B5341F72E20}" type="presParOf" srcId="{6F1F0D34-2FBF-46AD-84FF-08BD25F1124E}" destId="{47C4CCB2-A4E1-42AF-A115-25205359155D}" srcOrd="1" destOrd="0" presId="urn:microsoft.com/office/officeart/2005/8/layout/hierarchy1"/>
    <dgm:cxn modelId="{4D15C86A-81CB-4631-9706-3CB7FD126A8F}" type="presParOf" srcId="{CFC8AD37-D3BA-4D58-8406-2F17A2C4700F}" destId="{FB30A683-BB8C-49EC-A5D7-FBDC6A63118F}" srcOrd="1" destOrd="0" presId="urn:microsoft.com/office/officeart/2005/8/layout/hierarchy1"/>
    <dgm:cxn modelId="{53FBF120-AB05-4E37-8BB6-2F661B68BF5E}" type="presParOf" srcId="{FB30A683-BB8C-49EC-A5D7-FBDC6A63118F}" destId="{9344FB68-D8F8-4E19-97C2-08D7B74E3D95}" srcOrd="0" destOrd="0" presId="urn:microsoft.com/office/officeart/2005/8/layout/hierarchy1"/>
    <dgm:cxn modelId="{E3CEDA0E-CF94-4877-89EB-438822D9ABD5}" type="presParOf" srcId="{9344FB68-D8F8-4E19-97C2-08D7B74E3D95}" destId="{437CA3C7-5BD4-4CCF-AEB2-4678620B6D38}" srcOrd="0" destOrd="0" presId="urn:microsoft.com/office/officeart/2005/8/layout/hierarchy1"/>
    <dgm:cxn modelId="{4B31B22B-F893-4541-A02E-DD6753528A4C}" type="presParOf" srcId="{9344FB68-D8F8-4E19-97C2-08D7B74E3D95}" destId="{460291DE-5D3E-42F1-A404-0921CBF69276}" srcOrd="1" destOrd="0" presId="urn:microsoft.com/office/officeart/2005/8/layout/hierarchy1"/>
    <dgm:cxn modelId="{A1A61C27-D6F5-4463-992E-BE40AB00B08B}" type="presParOf" srcId="{FB30A683-BB8C-49EC-A5D7-FBDC6A63118F}" destId="{EA7F7CE5-8DF8-4B2B-8AB1-A34F516476C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B96756-54F8-4211-973F-1F0B42D6CE56}"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F59C037A-776D-4D3A-B194-8CEC7E8ACB86}" type="pres">
      <dgm:prSet presAssocID="{DCB96756-54F8-4211-973F-1F0B42D6CE56}" presName="diagram" presStyleCnt="0">
        <dgm:presLayoutVars>
          <dgm:dir/>
          <dgm:resizeHandles val="exact"/>
        </dgm:presLayoutVars>
      </dgm:prSet>
      <dgm:spPr/>
    </dgm:pt>
  </dgm:ptLst>
  <dgm:cxnLst>
    <dgm:cxn modelId="{BEA8A2A0-71E2-4CD1-A3AA-DF52C21BAA41}" type="presOf" srcId="{DCB96756-54F8-4211-973F-1F0B42D6CE56}" destId="{F59C037A-776D-4D3A-B194-8CEC7E8ACB86}"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37025C-5D9B-4DE4-9697-609BCBE70A2B}">
      <dsp:nvSpPr>
        <dsp:cNvPr id="0" name=""/>
        <dsp:cNvSpPr/>
      </dsp:nvSpPr>
      <dsp:spPr>
        <a:xfrm>
          <a:off x="131700" y="1448"/>
          <a:ext cx="4429178" cy="28125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2BF62F-1B24-4373-AF33-DDAF1036E8A0}">
      <dsp:nvSpPr>
        <dsp:cNvPr id="0" name=""/>
        <dsp:cNvSpPr/>
      </dsp:nvSpPr>
      <dsp:spPr>
        <a:xfrm>
          <a:off x="623831" y="468973"/>
          <a:ext cx="4429178" cy="28125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a:t>To design a set for your Devised drama from the lyrics Lucky Star</a:t>
          </a:r>
          <a:endParaRPr lang="en-US" sz="3800" kern="1200"/>
        </a:p>
      </dsp:txBody>
      <dsp:txXfrm>
        <a:off x="706207" y="551349"/>
        <a:ext cx="4264426" cy="2647776"/>
      </dsp:txXfrm>
    </dsp:sp>
    <dsp:sp modelId="{437CA3C7-5BD4-4CCF-AEB2-4678620B6D38}">
      <dsp:nvSpPr>
        <dsp:cNvPr id="0" name=""/>
        <dsp:cNvSpPr/>
      </dsp:nvSpPr>
      <dsp:spPr>
        <a:xfrm>
          <a:off x="5545140" y="1448"/>
          <a:ext cx="4429178" cy="28125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0291DE-5D3E-42F1-A404-0921CBF69276}">
      <dsp:nvSpPr>
        <dsp:cNvPr id="0" name=""/>
        <dsp:cNvSpPr/>
      </dsp:nvSpPr>
      <dsp:spPr>
        <a:xfrm>
          <a:off x="6037271" y="468973"/>
          <a:ext cx="4429178" cy="28125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GB" sz="3800" kern="1200"/>
            <a:t>To design a costume for your main character for your devised drama</a:t>
          </a:r>
          <a:endParaRPr lang="en-US" sz="3800" kern="1200"/>
        </a:p>
      </dsp:txBody>
      <dsp:txXfrm>
        <a:off x="6119647" y="551349"/>
        <a:ext cx="4264426" cy="26477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3EF42-0987-4F21-BF1D-C498F11058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7B70541-E2E1-43EC-A7B1-105A5385EA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455AD9C-A439-4D56-9EC5-35EB9EE4F473}"/>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5" name="Footer Placeholder 4">
            <a:extLst>
              <a:ext uri="{FF2B5EF4-FFF2-40B4-BE49-F238E27FC236}">
                <a16:creationId xmlns:a16="http://schemas.microsoft.com/office/drawing/2014/main" id="{B79E2563-DAA1-426D-A3FC-E3AD8F83A3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B64494-86FD-4950-8AC4-116BC18A3281}"/>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557087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12F25-048E-4961-9C21-CD9579AB40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EC41875-70E9-40DC-A690-6132039D6C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858113-73B5-4593-B07E-A45B5A675875}"/>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5" name="Footer Placeholder 4">
            <a:extLst>
              <a:ext uri="{FF2B5EF4-FFF2-40B4-BE49-F238E27FC236}">
                <a16:creationId xmlns:a16="http://schemas.microsoft.com/office/drawing/2014/main" id="{32E80D63-E3AC-479F-9B2E-4A5FCBC7F4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31B252-46B2-433F-929C-D328327BE0B4}"/>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814912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C171E-D388-4D6E-9613-B8F72276BB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C07E7C4-7FE8-4064-AEF7-A6515C69C2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4B2DE1D-DE5F-45EA-A4AF-F8189BB93ED3}"/>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5" name="Footer Placeholder 4">
            <a:extLst>
              <a:ext uri="{FF2B5EF4-FFF2-40B4-BE49-F238E27FC236}">
                <a16:creationId xmlns:a16="http://schemas.microsoft.com/office/drawing/2014/main" id="{8F831385-D657-4D4A-8D95-50D356FBDC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32E5C4-8643-42AA-AC5E-CD0EF39852FD}"/>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3503938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DD2C1-4E1A-4882-85A9-77BB2DBA26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F7B341-E0E4-455E-B7D2-F2349BDBB8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32A9E91-8528-4F8F-BA6C-63CAAE9C510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05C3C-A487-494A-8A40-A38C8AB84011}"/>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6" name="Footer Placeholder 5">
            <a:extLst>
              <a:ext uri="{FF2B5EF4-FFF2-40B4-BE49-F238E27FC236}">
                <a16:creationId xmlns:a16="http://schemas.microsoft.com/office/drawing/2014/main" id="{249169F1-22E5-4915-BD83-38E9FEEFE9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97A68D-E9F5-4A30-85FA-4BE8F7F01009}"/>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3321594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3E3A4-5DB4-429F-84D0-97C85122B76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BB107D-C638-4415-9855-7B2D305D63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46E51C-A677-44CC-98D1-D8EA9D4DB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E1C8453-17EF-4A2C-92AB-426B98040B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F625419-8D82-4318-A9ED-B93DD7B027C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90795FE-DB5C-41BB-B8AE-2BC76E30B50D}"/>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8" name="Footer Placeholder 7">
            <a:extLst>
              <a:ext uri="{FF2B5EF4-FFF2-40B4-BE49-F238E27FC236}">
                <a16:creationId xmlns:a16="http://schemas.microsoft.com/office/drawing/2014/main" id="{2D3799C3-E61F-4138-9DDF-B3775CC0F9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7AE40AA-78A9-492E-A467-D0B4DF619B5F}"/>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1998768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11BA2-21BC-442B-9CF0-467A53EE582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DD2F555-14A5-4770-91CE-0EF00CBEE3F1}"/>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4" name="Footer Placeholder 3">
            <a:extLst>
              <a:ext uri="{FF2B5EF4-FFF2-40B4-BE49-F238E27FC236}">
                <a16:creationId xmlns:a16="http://schemas.microsoft.com/office/drawing/2014/main" id="{C2630703-A815-4D28-8D3D-A6FB6A10C3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3E12AF3-53A6-43DF-BD59-631E0DD4FB73}"/>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667767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6A7E3C-7F1C-4B6F-9AC6-86AD3B5CCDEB}"/>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3" name="Footer Placeholder 2">
            <a:extLst>
              <a:ext uri="{FF2B5EF4-FFF2-40B4-BE49-F238E27FC236}">
                <a16:creationId xmlns:a16="http://schemas.microsoft.com/office/drawing/2014/main" id="{0F9799F4-F1A5-4F41-A1A3-E172818AD4B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79C644-B581-4109-AA42-7884497FF8A5}"/>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2658903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B12CE-A8D9-47B4-B485-8CEC4349D4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C57A6E3-692B-4624-9570-EA223D9BB4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EBB10B7-767B-4A9B-A0FE-DF4AFE47C5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D09671-19D8-40C6-8279-F9A4264C6B9C}"/>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6" name="Footer Placeholder 5">
            <a:extLst>
              <a:ext uri="{FF2B5EF4-FFF2-40B4-BE49-F238E27FC236}">
                <a16:creationId xmlns:a16="http://schemas.microsoft.com/office/drawing/2014/main" id="{9FABE31A-9AED-49DB-A1C9-618A71E070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645E59-15D3-46FE-9964-A41AF3365896}"/>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4009439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FB8B0-DA29-4C86-B2A2-9C52F6C6B4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395CAAA-B1ED-41A4-9971-24FD6C4CD8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6FAC73E-A27B-4565-93F2-92E69DCF12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1923AF-74E0-4B50-956C-C91D752E8796}"/>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6" name="Footer Placeholder 5">
            <a:extLst>
              <a:ext uri="{FF2B5EF4-FFF2-40B4-BE49-F238E27FC236}">
                <a16:creationId xmlns:a16="http://schemas.microsoft.com/office/drawing/2014/main" id="{B78EA425-23A6-46F6-87BC-DCE18F635E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2503F5-C72F-4990-9124-5F4EE19D001E}"/>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2859184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0B486-408D-4392-B47F-A692AC974E9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02F619-0D6D-4359-844F-C9BA19EEFC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9992A2-5517-4297-8869-CE030AE809C0}"/>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5" name="Footer Placeholder 4">
            <a:extLst>
              <a:ext uri="{FF2B5EF4-FFF2-40B4-BE49-F238E27FC236}">
                <a16:creationId xmlns:a16="http://schemas.microsoft.com/office/drawing/2014/main" id="{2805FC28-C419-4818-8E0C-F35D4F072D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2F21EC-0592-4B5F-A43E-89EB559EA843}"/>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3911760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05A918-0881-4324-8220-07B659A914F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DA7264-428A-451F-BA61-4F87E64850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044B31-8615-4F83-A2EF-44E875653D36}"/>
              </a:ext>
            </a:extLst>
          </p:cNvPr>
          <p:cNvSpPr>
            <a:spLocks noGrp="1"/>
          </p:cNvSpPr>
          <p:nvPr>
            <p:ph type="dt" sz="half" idx="10"/>
          </p:nvPr>
        </p:nvSpPr>
        <p:spPr/>
        <p:txBody>
          <a:bodyPr/>
          <a:lstStyle/>
          <a:p>
            <a:fld id="{7C79AEDF-545C-4A8B-B10C-99B874B0DA71}" type="datetimeFigureOut">
              <a:rPr lang="en-GB" smtClean="0"/>
              <a:t>29/03/2021</a:t>
            </a:fld>
            <a:endParaRPr lang="en-GB"/>
          </a:p>
        </p:txBody>
      </p:sp>
      <p:sp>
        <p:nvSpPr>
          <p:cNvPr id="5" name="Footer Placeholder 4">
            <a:extLst>
              <a:ext uri="{FF2B5EF4-FFF2-40B4-BE49-F238E27FC236}">
                <a16:creationId xmlns:a16="http://schemas.microsoft.com/office/drawing/2014/main" id="{334CB5B2-1CF7-45B7-BFAC-7295985033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C24A2E-33C7-4D8B-BF52-4514B433DBBE}"/>
              </a:ext>
            </a:extLst>
          </p:cNvPr>
          <p:cNvSpPr>
            <a:spLocks noGrp="1"/>
          </p:cNvSpPr>
          <p:nvPr>
            <p:ph type="sldNum" sz="quarter" idx="12"/>
          </p:nvPr>
        </p:nvSpPr>
        <p:spPr/>
        <p:txBody>
          <a:bodyPr/>
          <a:lstStyle/>
          <a:p>
            <a:fld id="{4BC9055A-AEF2-4293-98BA-57C3F49C6B1A}" type="slidenum">
              <a:rPr lang="en-GB" smtClean="0"/>
              <a:t>‹#›</a:t>
            </a:fld>
            <a:endParaRPr lang="en-GB"/>
          </a:p>
        </p:txBody>
      </p:sp>
    </p:spTree>
    <p:extLst>
      <p:ext uri="{BB962C8B-B14F-4D97-AF65-F5344CB8AC3E}">
        <p14:creationId xmlns:p14="http://schemas.microsoft.com/office/powerpoint/2010/main" val="2942414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E12F6D-DF56-42D0-888B-3394ED5DB7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43E6A3-F061-4240-86D0-3EDC189691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7931B1-2CCB-4E51-AAB2-5E3872A8EE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9AEDF-545C-4A8B-B10C-99B874B0DA71}" type="datetimeFigureOut">
              <a:rPr lang="en-GB" smtClean="0"/>
              <a:t>29/03/2021</a:t>
            </a:fld>
            <a:endParaRPr lang="en-GB"/>
          </a:p>
        </p:txBody>
      </p:sp>
      <p:sp>
        <p:nvSpPr>
          <p:cNvPr id="5" name="Footer Placeholder 4">
            <a:extLst>
              <a:ext uri="{FF2B5EF4-FFF2-40B4-BE49-F238E27FC236}">
                <a16:creationId xmlns:a16="http://schemas.microsoft.com/office/drawing/2014/main" id="{9F9DA796-202C-49CF-9B54-383658165F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72911DB-494C-463F-8B0B-22A596E301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C9055A-AEF2-4293-98BA-57C3F49C6B1A}" type="slidenum">
              <a:rPr lang="en-GB" smtClean="0"/>
              <a:t>‹#›</a:t>
            </a:fld>
            <a:endParaRPr lang="en-GB"/>
          </a:p>
        </p:txBody>
      </p:sp>
    </p:spTree>
    <p:extLst>
      <p:ext uri="{BB962C8B-B14F-4D97-AF65-F5344CB8AC3E}">
        <p14:creationId xmlns:p14="http://schemas.microsoft.com/office/powerpoint/2010/main" val="29504785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4E4D-5744-493D-8953-FE03F35EBD6D}"/>
              </a:ext>
            </a:extLst>
          </p:cNvPr>
          <p:cNvSpPr>
            <a:spLocks noGrp="1"/>
          </p:cNvSpPr>
          <p:nvPr>
            <p:ph type="ctrTitle"/>
          </p:nvPr>
        </p:nvSpPr>
        <p:spPr/>
        <p:txBody>
          <a:bodyPr/>
          <a:lstStyle/>
          <a:p>
            <a:r>
              <a:rPr lang="en-GB" dirty="0"/>
              <a:t>Remote Learning </a:t>
            </a:r>
          </a:p>
        </p:txBody>
      </p:sp>
      <p:sp>
        <p:nvSpPr>
          <p:cNvPr id="3" name="Subtitle 2">
            <a:extLst>
              <a:ext uri="{FF2B5EF4-FFF2-40B4-BE49-F238E27FC236}">
                <a16:creationId xmlns:a16="http://schemas.microsoft.com/office/drawing/2014/main" id="{D14A7963-6499-4E11-89EA-50711888437D}"/>
              </a:ext>
            </a:extLst>
          </p:cNvPr>
          <p:cNvSpPr>
            <a:spLocks noGrp="1"/>
          </p:cNvSpPr>
          <p:nvPr>
            <p:ph type="subTitle" idx="1"/>
          </p:nvPr>
        </p:nvSpPr>
        <p:spPr/>
        <p:txBody>
          <a:bodyPr/>
          <a:lstStyle/>
          <a:p>
            <a:r>
              <a:rPr lang="en-GB" dirty="0"/>
              <a:t>Term 5 Week 6 </a:t>
            </a:r>
          </a:p>
          <a:p>
            <a:r>
              <a:rPr lang="en-GB" dirty="0"/>
              <a:t>Year 7 </a:t>
            </a:r>
          </a:p>
        </p:txBody>
      </p:sp>
    </p:spTree>
    <p:extLst>
      <p:ext uri="{BB962C8B-B14F-4D97-AF65-F5344CB8AC3E}">
        <p14:creationId xmlns:p14="http://schemas.microsoft.com/office/powerpoint/2010/main" val="2662550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52604" y="453981"/>
            <a:ext cx="667512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CB8894D9-67E4-4461-9CE4-830E37D27D39}"/>
              </a:ext>
            </a:extLst>
          </p:cNvPr>
          <p:cNvSpPr>
            <a:spLocks noGrp="1"/>
          </p:cNvSpPr>
          <p:nvPr>
            <p:ph type="title"/>
          </p:nvPr>
        </p:nvSpPr>
        <p:spPr>
          <a:xfrm>
            <a:off x="3045213" y="731520"/>
            <a:ext cx="6089904" cy="1426464"/>
          </a:xfrm>
        </p:spPr>
        <p:txBody>
          <a:bodyPr>
            <a:normAutofit/>
          </a:bodyPr>
          <a:lstStyle/>
          <a:p>
            <a:pPr algn="ctr"/>
            <a:r>
              <a:rPr lang="en-GB">
                <a:solidFill>
                  <a:srgbClr val="FFFFFF"/>
                </a:solidFill>
              </a:rPr>
              <a:t>Learning Objectives</a:t>
            </a: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11264206"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1BD2D21-D7BC-4AA8-8101-608AA40E188C}"/>
              </a:ext>
            </a:extLst>
          </p:cNvPr>
          <p:cNvGraphicFramePr>
            <a:graphicFrameLocks noGrp="1"/>
          </p:cNvGraphicFramePr>
          <p:nvPr>
            <p:ph idx="1"/>
            <p:extLst>
              <p:ext uri="{D42A27DB-BD31-4B8C-83A1-F6EECF244321}">
                <p14:modId xmlns:p14="http://schemas.microsoft.com/office/powerpoint/2010/main" val="1355017598"/>
              </p:ext>
            </p:extLst>
          </p:nvPr>
        </p:nvGraphicFramePr>
        <p:xfrm>
          <a:off x="788988" y="2798763"/>
          <a:ext cx="10598150" cy="3282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8099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theatre stage design template - Google Search | Theatre stage, Arena stage,  Theatre">
            <a:extLst>
              <a:ext uri="{FF2B5EF4-FFF2-40B4-BE49-F238E27FC236}">
                <a16:creationId xmlns:a16="http://schemas.microsoft.com/office/drawing/2014/main" id="{3346694B-682F-48F9-B16C-CE5C9C8D9D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9892" y="3963120"/>
            <a:ext cx="3503846" cy="263803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1D4832C-8BB7-4D34-943F-2FD324DD32A7}"/>
              </a:ext>
            </a:extLst>
          </p:cNvPr>
          <p:cNvSpPr>
            <a:spLocks noGrp="1"/>
          </p:cNvSpPr>
          <p:nvPr>
            <p:ph type="title"/>
          </p:nvPr>
        </p:nvSpPr>
        <p:spPr>
          <a:ln>
            <a:solidFill>
              <a:schemeClr val="accent1"/>
            </a:solidFill>
          </a:ln>
        </p:spPr>
        <p:txBody>
          <a:bodyPr>
            <a:normAutofit/>
          </a:bodyPr>
          <a:lstStyle/>
          <a:p>
            <a:r>
              <a:rPr lang="en-GB" sz="4000" b="1" dirty="0"/>
              <a:t>Your task: </a:t>
            </a:r>
            <a:r>
              <a:rPr lang="en-GB" sz="4000" dirty="0"/>
              <a:t>to draw a set design for your devised piece of drama from the song Lyrics Lucky Stars</a:t>
            </a:r>
          </a:p>
        </p:txBody>
      </p:sp>
      <p:sp>
        <p:nvSpPr>
          <p:cNvPr id="3" name="Content Placeholder 2">
            <a:extLst>
              <a:ext uri="{FF2B5EF4-FFF2-40B4-BE49-F238E27FC236}">
                <a16:creationId xmlns:a16="http://schemas.microsoft.com/office/drawing/2014/main" id="{BB90D370-F31B-4B15-BD0F-45D721FC7446}"/>
              </a:ext>
            </a:extLst>
          </p:cNvPr>
          <p:cNvSpPr>
            <a:spLocks noGrp="1"/>
          </p:cNvSpPr>
          <p:nvPr>
            <p:ph idx="1"/>
          </p:nvPr>
        </p:nvSpPr>
        <p:spPr>
          <a:xfrm>
            <a:off x="5510253" y="1895965"/>
            <a:ext cx="6249725" cy="4351338"/>
          </a:xfrm>
        </p:spPr>
        <p:txBody>
          <a:bodyPr/>
          <a:lstStyle/>
          <a:p>
            <a:r>
              <a:rPr lang="en-GB" dirty="0"/>
              <a:t>Make sure to </a:t>
            </a:r>
            <a:r>
              <a:rPr lang="en-GB" b="1" dirty="0"/>
              <a:t>label</a:t>
            </a:r>
            <a:r>
              <a:rPr lang="en-GB" dirty="0"/>
              <a:t> your design</a:t>
            </a:r>
          </a:p>
          <a:p>
            <a:r>
              <a:rPr lang="en-GB" dirty="0"/>
              <a:t>Consider its practicality (can the actors move any of it?)</a:t>
            </a:r>
          </a:p>
          <a:p>
            <a:r>
              <a:rPr lang="en-GB" dirty="0"/>
              <a:t>What props might be on stage?</a:t>
            </a:r>
          </a:p>
          <a:p>
            <a:pPr lvl="6"/>
            <a:r>
              <a:rPr lang="en-GB" sz="2800" dirty="0"/>
              <a:t> Is there anything on the back wall?</a:t>
            </a:r>
          </a:p>
          <a:p>
            <a:pPr lvl="6"/>
            <a:r>
              <a:rPr lang="en-GB" sz="2800" dirty="0"/>
              <a:t>What colours are you using?</a:t>
            </a:r>
          </a:p>
        </p:txBody>
      </p:sp>
      <p:pic>
        <p:nvPicPr>
          <p:cNvPr id="7170" name="Picture 2" descr="SET DESIGN - MRS. WELK'S DRAMA PAGE">
            <a:extLst>
              <a:ext uri="{FF2B5EF4-FFF2-40B4-BE49-F238E27FC236}">
                <a16:creationId xmlns:a16="http://schemas.microsoft.com/office/drawing/2014/main" id="{4CCB06D5-1EC3-420D-AF81-D390D2AE3B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703" t="46799" r="15438" b="5201"/>
          <a:stretch/>
        </p:blipFill>
        <p:spPr bwMode="auto">
          <a:xfrm>
            <a:off x="349281" y="1825625"/>
            <a:ext cx="4535471" cy="253646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Top Corners Snipped 3">
            <a:extLst>
              <a:ext uri="{FF2B5EF4-FFF2-40B4-BE49-F238E27FC236}">
                <a16:creationId xmlns:a16="http://schemas.microsoft.com/office/drawing/2014/main" id="{9731DC31-62FF-4523-BA14-67DCC04B2249}"/>
              </a:ext>
            </a:extLst>
          </p:cNvPr>
          <p:cNvSpPr/>
          <p:nvPr/>
        </p:nvSpPr>
        <p:spPr>
          <a:xfrm>
            <a:off x="1561062" y="4071634"/>
            <a:ext cx="2091192" cy="850790"/>
          </a:xfrm>
          <a:prstGeom prst="snip2SameRect">
            <a:avLst>
              <a:gd name="adj1" fmla="val 34424"/>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5981123-CCD4-4C05-A7C7-2089470A0AC3}"/>
              </a:ext>
            </a:extLst>
          </p:cNvPr>
          <p:cNvSpPr/>
          <p:nvPr/>
        </p:nvSpPr>
        <p:spPr>
          <a:xfrm>
            <a:off x="6011186" y="5390985"/>
            <a:ext cx="866693" cy="3498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73242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D769F-FA38-4445-94A8-2D250F98C8F5}"/>
              </a:ext>
            </a:extLst>
          </p:cNvPr>
          <p:cNvSpPr>
            <a:spLocks noGrp="1"/>
          </p:cNvSpPr>
          <p:nvPr>
            <p:ph type="title"/>
          </p:nvPr>
        </p:nvSpPr>
        <p:spPr>
          <a:ln>
            <a:solidFill>
              <a:schemeClr val="accent1"/>
            </a:solidFill>
          </a:ln>
        </p:spPr>
        <p:txBody>
          <a:bodyPr/>
          <a:lstStyle/>
          <a:p>
            <a:r>
              <a:rPr lang="en-GB" dirty="0"/>
              <a:t>Design a costume for your main character</a:t>
            </a:r>
          </a:p>
        </p:txBody>
      </p:sp>
      <p:pic>
        <p:nvPicPr>
          <p:cNvPr id="4" name="Content Placeholder 3">
            <a:extLst>
              <a:ext uri="{FF2B5EF4-FFF2-40B4-BE49-F238E27FC236}">
                <a16:creationId xmlns:a16="http://schemas.microsoft.com/office/drawing/2014/main" id="{3AC02FD2-3CE0-46D8-BDDA-5DB20846FE0E}"/>
              </a:ext>
            </a:extLst>
          </p:cNvPr>
          <p:cNvPicPr>
            <a:picLocks noGrp="1" noChangeAspect="1"/>
          </p:cNvPicPr>
          <p:nvPr>
            <p:ph idx="1"/>
          </p:nvPr>
        </p:nvPicPr>
        <p:blipFill>
          <a:blip r:embed="rId2"/>
          <a:stretch>
            <a:fillRect/>
          </a:stretch>
        </p:blipFill>
        <p:spPr>
          <a:xfrm>
            <a:off x="968599" y="1799914"/>
            <a:ext cx="1565725" cy="4000027"/>
          </a:xfrm>
          <a:prstGeom prst="rect">
            <a:avLst/>
          </a:prstGeom>
        </p:spPr>
      </p:pic>
      <p:sp>
        <p:nvSpPr>
          <p:cNvPr id="5" name="TextBox 4">
            <a:extLst>
              <a:ext uri="{FF2B5EF4-FFF2-40B4-BE49-F238E27FC236}">
                <a16:creationId xmlns:a16="http://schemas.microsoft.com/office/drawing/2014/main" id="{C31ECDD1-BE74-4C04-88EB-9C7D42A1DBAB}"/>
              </a:ext>
            </a:extLst>
          </p:cNvPr>
          <p:cNvSpPr txBox="1"/>
          <p:nvPr/>
        </p:nvSpPr>
        <p:spPr>
          <a:xfrm>
            <a:off x="3846295" y="1799914"/>
            <a:ext cx="7097825" cy="4893647"/>
          </a:xfrm>
          <a:prstGeom prst="rect">
            <a:avLst/>
          </a:prstGeom>
          <a:noFill/>
          <a:ln>
            <a:solidFill>
              <a:schemeClr val="accent1">
                <a:lumMod val="60000"/>
                <a:lumOff val="40000"/>
              </a:schemeClr>
            </a:solidFill>
          </a:ln>
        </p:spPr>
        <p:txBody>
          <a:bodyPr wrap="square" rtlCol="0">
            <a:spAutoFit/>
          </a:bodyPr>
          <a:lstStyle/>
          <a:p>
            <a:r>
              <a:rPr lang="en-GB" sz="1200" b="1" dirty="0"/>
              <a:t>Colour​</a:t>
            </a:r>
          </a:p>
          <a:p>
            <a:endParaRPr lang="en-GB" sz="1200" dirty="0"/>
          </a:p>
          <a:p>
            <a:r>
              <a:rPr lang="en-GB" sz="1200" dirty="0"/>
              <a:t>Colour is a very important aspect of a costume, it can convey a symbolic idea or reveal something about the character wearing the costume.​</a:t>
            </a:r>
          </a:p>
          <a:p>
            <a:endParaRPr lang="en-GB" sz="1200" dirty="0"/>
          </a:p>
          <a:p>
            <a:r>
              <a:rPr lang="en-GB" sz="1200" dirty="0"/>
              <a:t>It can also help the audience see the similarities or differences between characters. For example, where two families are feuding, the performers may be dressed in different colours to help the audience differentiate.​</a:t>
            </a:r>
          </a:p>
          <a:p>
            <a:endParaRPr lang="en-GB" sz="1200" dirty="0"/>
          </a:p>
          <a:p>
            <a:r>
              <a:rPr lang="en-GB" sz="1200" b="1" dirty="0"/>
              <a:t>Condition​</a:t>
            </a:r>
          </a:p>
          <a:p>
            <a:endParaRPr lang="en-GB" sz="1200" dirty="0"/>
          </a:p>
          <a:p>
            <a:r>
              <a:rPr lang="en-GB" sz="1200" dirty="0"/>
              <a:t>The condition of the costume can convey information about the characters circumstances to the audience. For example, a street beggar may wear dirtier, more worn clothes and appear dirty​</a:t>
            </a:r>
          </a:p>
          <a:p>
            <a:endParaRPr lang="en-GB" sz="1200" dirty="0"/>
          </a:p>
          <a:p>
            <a:r>
              <a:rPr lang="en-GB" sz="1200" b="1" dirty="0"/>
              <a:t>Cut​</a:t>
            </a:r>
          </a:p>
          <a:p>
            <a:endParaRPr lang="en-GB" sz="1200" dirty="0"/>
          </a:p>
          <a:p>
            <a:r>
              <a:rPr lang="en-GB" sz="1200" dirty="0"/>
              <a:t>The way a costume is cut refers to the shape of fabric pieces used to construct it. For example, a suit can be cut in different ways to help change the performer’s physical appearance.​</a:t>
            </a:r>
          </a:p>
          <a:p>
            <a:endParaRPr lang="en-GB" sz="1200" dirty="0"/>
          </a:p>
          <a:p>
            <a:r>
              <a:rPr lang="en-GB" sz="1200" b="1" dirty="0"/>
              <a:t>Fabric​</a:t>
            </a:r>
          </a:p>
          <a:p>
            <a:endParaRPr lang="en-GB" sz="1200" dirty="0"/>
          </a:p>
          <a:p>
            <a:r>
              <a:rPr lang="en-GB" sz="1200" dirty="0"/>
              <a:t>The most appropriate fabrics to suit the character, setting and style of the production should be considered.​</a:t>
            </a:r>
          </a:p>
          <a:p>
            <a:endParaRPr lang="en-GB" sz="1200" dirty="0"/>
          </a:p>
          <a:p>
            <a:r>
              <a:rPr lang="en-GB" sz="1200" b="1" dirty="0"/>
              <a:t>Fit​</a:t>
            </a:r>
          </a:p>
          <a:p>
            <a:endParaRPr lang="en-GB" sz="1200" dirty="0"/>
          </a:p>
          <a:p>
            <a:r>
              <a:rPr lang="en-GB" sz="1200" dirty="0"/>
              <a:t>The fit of the costume refers to how the clothing fits, it can reveal a character’s personality or the context of the play.​</a:t>
            </a:r>
          </a:p>
        </p:txBody>
      </p:sp>
      <p:sp>
        <p:nvSpPr>
          <p:cNvPr id="6" name="TextBox 5">
            <a:extLst>
              <a:ext uri="{FF2B5EF4-FFF2-40B4-BE49-F238E27FC236}">
                <a16:creationId xmlns:a16="http://schemas.microsoft.com/office/drawing/2014/main" id="{9BDD2892-987E-469C-A479-61C7215D1519}"/>
              </a:ext>
            </a:extLst>
          </p:cNvPr>
          <p:cNvSpPr txBox="1"/>
          <p:nvPr/>
        </p:nvSpPr>
        <p:spPr>
          <a:xfrm>
            <a:off x="134738" y="5909167"/>
            <a:ext cx="3233449" cy="369332"/>
          </a:xfrm>
          <a:prstGeom prst="rect">
            <a:avLst/>
          </a:prstGeom>
          <a:noFill/>
        </p:spPr>
        <p:txBody>
          <a:bodyPr wrap="none" rtlCol="0">
            <a:spAutoFit/>
          </a:bodyPr>
          <a:lstStyle/>
          <a:p>
            <a:r>
              <a:rPr lang="en-GB" b="1" dirty="0">
                <a:solidFill>
                  <a:srgbClr val="7030A0"/>
                </a:solidFill>
              </a:rPr>
              <a:t>Remember to Label your Design</a:t>
            </a:r>
          </a:p>
        </p:txBody>
      </p:sp>
    </p:spTree>
    <p:extLst>
      <p:ext uri="{BB962C8B-B14F-4D97-AF65-F5344CB8AC3E}">
        <p14:creationId xmlns:p14="http://schemas.microsoft.com/office/powerpoint/2010/main" val="602817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385" y="841248"/>
            <a:ext cx="3515244" cy="5340097"/>
          </a:xfrm>
        </p:spPr>
        <p:txBody>
          <a:bodyPr anchor="ctr">
            <a:normAutofit fontScale="90000"/>
          </a:bodyPr>
          <a:lstStyle/>
          <a:p>
            <a:r>
              <a:rPr lang="en-GB" sz="4800" dirty="0"/>
              <a:t>Email your completed work to your Drama Teacher </a:t>
            </a:r>
            <a:br>
              <a:rPr lang="en-GB" sz="4800" dirty="0"/>
            </a:br>
            <a:r>
              <a:rPr lang="en-GB" sz="4800" dirty="0"/>
              <a:t>Mrs Lake </a:t>
            </a:r>
            <a:br>
              <a:rPr lang="en-GB" sz="4800" dirty="0"/>
            </a:br>
            <a:r>
              <a:rPr lang="en-GB" sz="4800" dirty="0"/>
              <a:t>Mrs Hawkins</a:t>
            </a:r>
            <a:br>
              <a:rPr lang="en-GB" sz="4800" dirty="0"/>
            </a:br>
            <a:r>
              <a:rPr lang="en-GB" sz="4800" dirty="0"/>
              <a:t>Miss Jefferies </a:t>
            </a:r>
          </a:p>
        </p:txBody>
      </p:sp>
      <p:graphicFrame>
        <p:nvGraphicFramePr>
          <p:cNvPr id="5" name="Content Placeholder 2">
            <a:extLst>
              <a:ext uri="{FF2B5EF4-FFF2-40B4-BE49-F238E27FC236}">
                <a16:creationId xmlns:a16="http://schemas.microsoft.com/office/drawing/2014/main" id="{78D118CF-9D18-4376-8289-3B8331547118}"/>
              </a:ext>
            </a:extLst>
          </p:cNvPr>
          <p:cNvGraphicFramePr>
            <a:graphicFrameLocks noGrp="1"/>
          </p:cNvGraphicFramePr>
          <p:nvPr>
            <p:ph idx="1"/>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3" descr="Email with solid fill">
            <a:extLst>
              <a:ext uri="{FF2B5EF4-FFF2-40B4-BE49-F238E27FC236}">
                <a16:creationId xmlns:a16="http://schemas.microsoft.com/office/drawing/2014/main" id="{E2C85775-D206-44C3-B59E-4EFD2B52A5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301764" y="1214754"/>
            <a:ext cx="4428492" cy="4428492"/>
          </a:xfrm>
          <a:prstGeom prst="rect">
            <a:avLst/>
          </a:prstGeom>
        </p:spPr>
      </p:pic>
    </p:spTree>
    <p:extLst>
      <p:ext uri="{BB962C8B-B14F-4D97-AF65-F5344CB8AC3E}">
        <p14:creationId xmlns:p14="http://schemas.microsoft.com/office/powerpoint/2010/main" val="1896835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1b5e44304d65e832b9995576f10b1ac0">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3ba6c0e8dfeb631854228f8110e6129a"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F9B6789-5CB0-4EB6-A924-C6A4F1734C44}"/>
</file>

<file path=customXml/itemProps2.xml><?xml version="1.0" encoding="utf-8"?>
<ds:datastoreItem xmlns:ds="http://schemas.openxmlformats.org/officeDocument/2006/customXml" ds:itemID="{5B31B5F0-5F59-4CB3-9C37-476346E0B0D5}"/>
</file>

<file path=customXml/itemProps3.xml><?xml version="1.0" encoding="utf-8"?>
<ds:datastoreItem xmlns:ds="http://schemas.openxmlformats.org/officeDocument/2006/customXml" ds:itemID="{FF32B79D-4883-4725-89CE-AA7EE8425180}"/>
</file>

<file path=docProps/app.xml><?xml version="1.0" encoding="utf-8"?>
<Properties xmlns="http://schemas.openxmlformats.org/officeDocument/2006/extended-properties" xmlns:vt="http://schemas.openxmlformats.org/officeDocument/2006/docPropsVTypes">
  <TotalTime>11</TotalTime>
  <Words>316</Words>
  <Application>Microsoft Office PowerPoint</Application>
  <PresentationFormat>Widescreen</PresentationFormat>
  <Paragraphs>36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Remote Learning </vt:lpstr>
      <vt:lpstr>Learning Objectives</vt:lpstr>
      <vt:lpstr>Your task: to draw a set design for your devised piece of drama from the song Lyrics Lucky Stars</vt:lpstr>
      <vt:lpstr>Design a costume for your main character</vt:lpstr>
      <vt:lpstr>Email your completed work to your Drama Teacher  Mrs Lake  Mrs Hawkins Miss Jefferies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Remote Learning </dc:title>
  <dc:creator>P Hawkins</dc:creator>
  <cp:lastModifiedBy>P Hawkins</cp:lastModifiedBy>
  <cp:revision>1</cp:revision>
  <dcterms:created xsi:type="dcterms:W3CDTF">2021-03-26T13:14:08Z</dcterms:created>
  <dcterms:modified xsi:type="dcterms:W3CDTF">2021-03-29T08:18:23Z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