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092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649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066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341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854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652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592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059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345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681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684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EC256-C646-48FA-9A0E-AF21480EDD5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32BBE-F661-4C08-8734-15C1CEDE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811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Energy in electrical appliances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270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166" y="365125"/>
            <a:ext cx="5235633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Starter – how far up the ladder can you get?</a:t>
            </a: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665017" y="34671"/>
            <a:ext cx="16623" cy="643405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450075" y="34671"/>
            <a:ext cx="4" cy="643405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665019" y="5879869"/>
            <a:ext cx="3751809" cy="1385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681643" y="4993178"/>
            <a:ext cx="3751809" cy="1385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665017" y="4113414"/>
            <a:ext cx="3751809" cy="1385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698270" y="3230187"/>
            <a:ext cx="3718556" cy="1731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681642" y="2364277"/>
            <a:ext cx="3751809" cy="1385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99404" y="5120285"/>
            <a:ext cx="3483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1. What equation links power, time and energy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99403" y="4198957"/>
            <a:ext cx="3483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2. State the units of power and energy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99402" y="3230187"/>
            <a:ext cx="34830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3. It takes 2 minutes for a computer to use 13.5kJ of energy. Calculate its power</a:t>
            </a:r>
          </a:p>
        </p:txBody>
      </p:sp>
      <p:cxnSp>
        <p:nvCxnSpPr>
          <p:cNvPr id="25" name="Straight Connector 24"/>
          <p:cNvCxnSpPr/>
          <p:nvPr/>
        </p:nvCxnSpPr>
        <p:spPr>
          <a:xfrm flipH="1" flipV="1">
            <a:off x="681642" y="1528078"/>
            <a:ext cx="3751809" cy="1385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99402" y="2344225"/>
            <a:ext cx="34830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4. Describe 2 ways that the computer could be made more powerful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99401" y="1623949"/>
            <a:ext cx="3483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5. What unit for energy do you often find on electricity bills?</a:t>
            </a:r>
          </a:p>
        </p:txBody>
      </p:sp>
      <p:cxnSp>
        <p:nvCxnSpPr>
          <p:cNvPr id="30" name="Straight Connector 29"/>
          <p:cNvCxnSpPr/>
          <p:nvPr/>
        </p:nvCxnSpPr>
        <p:spPr>
          <a:xfrm flipH="1" flipV="1">
            <a:off x="698270" y="749381"/>
            <a:ext cx="3751809" cy="1385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807717" y="803766"/>
            <a:ext cx="3483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6. Why is this unit used instead of the one in question 2?</a:t>
            </a:r>
          </a:p>
        </p:txBody>
      </p:sp>
      <p:pic>
        <p:nvPicPr>
          <p:cNvPr id="1026" name="Picture 2" descr="Pile of utility Bills Stock Photo - Alam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33"/>
          <a:stretch/>
        </p:blipFill>
        <p:spPr bwMode="auto">
          <a:xfrm>
            <a:off x="5962649" y="2344225"/>
            <a:ext cx="5391150" cy="352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676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Energy in electrical appliances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97087"/>
            <a:ext cx="5029200" cy="4351338"/>
          </a:xfrm>
        </p:spPr>
        <p:txBody>
          <a:bodyPr/>
          <a:lstStyle/>
          <a:p>
            <a:r>
              <a:rPr lang="en-GB" dirty="0"/>
              <a:t>What are the units for electrical energy in the home, and why are they used?</a:t>
            </a:r>
          </a:p>
          <a:p>
            <a:r>
              <a:rPr lang="en-GB" dirty="0"/>
              <a:t>How can we convert between this and J?</a:t>
            </a:r>
          </a:p>
          <a:p>
            <a:r>
              <a:rPr lang="en-GB" dirty="0"/>
              <a:t>Can we apply these ideas to some energy questions?</a:t>
            </a:r>
          </a:p>
        </p:txBody>
      </p:sp>
      <p:pic>
        <p:nvPicPr>
          <p:cNvPr id="2050" name="Picture 2" descr="Year 4 Home Learning – Week 10 Electricity Part 2 | Wellgate Primary School 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2097087"/>
            <a:ext cx="5424429" cy="380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315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 couple of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229850" cy="4351338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GB" dirty="0"/>
              <a:t>A 40W lightbulb is used for 30 minutes to light a room. Calculate the energy used.</a:t>
            </a:r>
          </a:p>
          <a:p>
            <a:pPr marL="514350" indent="-514350">
              <a:buAutoNum type="arabicPeriod"/>
            </a:pPr>
            <a:r>
              <a:rPr lang="en-GB" dirty="0"/>
              <a:t>A typical kettle has a power rating of 2000W. To boil a full kettle, it takes about 3 minutes. How much energy is used?</a:t>
            </a:r>
          </a:p>
          <a:p>
            <a:pPr marL="514350" indent="-514350">
              <a:buAutoNum type="arabicPeriod"/>
            </a:pPr>
            <a:r>
              <a:rPr lang="en-GB" dirty="0"/>
              <a:t>A dishwasher has a power rating of 1.8kW. The average cycle is 2 hours. How much energy is used?</a:t>
            </a:r>
          </a:p>
          <a:p>
            <a:endParaRPr lang="en-GB" dirty="0"/>
          </a:p>
          <a:p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State the equation</a:t>
            </a:r>
          </a:p>
          <a:p>
            <a:pPr marL="514350" indent="-514350">
              <a:buAutoNum type="arabicPeriod"/>
            </a:pPr>
            <a:r>
              <a:rPr lang="en-GB" dirty="0"/>
              <a:t>Check for base units</a:t>
            </a:r>
          </a:p>
          <a:p>
            <a:pPr marL="514350" indent="-514350">
              <a:buAutoNum type="arabicPeriod"/>
            </a:pPr>
            <a:r>
              <a:rPr lang="en-GB" dirty="0"/>
              <a:t>Solve</a:t>
            </a:r>
          </a:p>
        </p:txBody>
      </p:sp>
    </p:spTree>
    <p:extLst>
      <p:ext uri="{BB962C8B-B14F-4D97-AF65-F5344CB8AC3E}">
        <p14:creationId xmlns:p14="http://schemas.microsoft.com/office/powerpoint/2010/main" val="3458907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 below</a:t>
            </a:r>
          </a:p>
        </p:txBody>
      </p:sp>
      <p:pic>
        <p:nvPicPr>
          <p:cNvPr id="3074" name="Picture 2" descr="Vintage Squirrel Cage Edison Filament Light Bulb • E27 60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00223"/>
            <a:ext cx="2187575" cy="218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10 Dishwasher Mistakes and How to Avoid Th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978" y="1825625"/>
            <a:ext cx="2874818" cy="215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Electric kettle boiling - Stock Image - C001/1249 - Science Photo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372" y="1800223"/>
            <a:ext cx="1758977" cy="2181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63534" y="4339244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72,000 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62296" y="4342816"/>
            <a:ext cx="1071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360,000 J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47823" y="4339244"/>
            <a:ext cx="1362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12,960,000 J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6829" y="5295208"/>
            <a:ext cx="8740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These are all very large numbers. Imagine how much energy in J is used in a home each day!</a:t>
            </a:r>
          </a:p>
        </p:txBody>
      </p:sp>
    </p:spTree>
    <p:extLst>
      <p:ext uri="{BB962C8B-B14F-4D97-AF65-F5344CB8AC3E}">
        <p14:creationId xmlns:p14="http://schemas.microsoft.com/office/powerpoint/2010/main" val="1448957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kWh – </a:t>
            </a:r>
            <a:r>
              <a:rPr lang="en-GB" dirty="0" err="1"/>
              <a:t>kiloWatt</a:t>
            </a:r>
            <a:r>
              <a:rPr lang="en-GB" dirty="0"/>
              <a:t> hour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To make energy bills more meaningful and easier to read, we use the </a:t>
            </a:r>
            <a:r>
              <a:rPr lang="en-GB" dirty="0" err="1"/>
              <a:t>kiloWatt</a:t>
            </a:r>
            <a:r>
              <a:rPr lang="en-GB" dirty="0"/>
              <a:t> hour.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dishwasher has a power rating of 1.8kW. The average cycle is 2 hours. How much energy is used?</a:t>
            </a:r>
          </a:p>
          <a:p>
            <a:pPr marL="0" indent="0">
              <a:buNone/>
            </a:pPr>
            <a:r>
              <a:rPr lang="en-GB" dirty="0"/>
              <a:t>				Energy = power x time</a:t>
            </a:r>
          </a:p>
          <a:p>
            <a:pPr marL="0" indent="0">
              <a:buNone/>
            </a:pPr>
            <a:r>
              <a:rPr lang="en-GB" dirty="0"/>
              <a:t>					  = 1800 x (2 x 60 x 60) = 12,960,000 J</a:t>
            </a:r>
          </a:p>
          <a:p>
            <a:pPr marL="0" indent="0">
              <a:buNone/>
            </a:pPr>
            <a:r>
              <a:rPr lang="en-GB" dirty="0"/>
              <a:t>OR!!!					  = 1.8 x 2 = 3.6 kWh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3749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Try these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/>
              <a:t>A 15kW industrial heater operates for 10 hours. Calculate the energy in kWh</a:t>
            </a:r>
          </a:p>
          <a:p>
            <a:pPr marL="514350" indent="-514350">
              <a:buAutoNum type="arabicPeriod"/>
            </a:pPr>
            <a:r>
              <a:rPr lang="en-GB" dirty="0"/>
              <a:t>A 2000W kettle is boiled for 10 minutes. Calculate the energy in kWh</a:t>
            </a:r>
          </a:p>
          <a:p>
            <a:pPr marL="514350" indent="-514350">
              <a:buAutoNum type="arabicPeriod"/>
            </a:pPr>
            <a:r>
              <a:rPr lang="en-GB" dirty="0"/>
              <a:t>5, 40W lightbulbs are left on overnight for 8 hours. How much energy is wasted in kWh?</a:t>
            </a:r>
          </a:p>
        </p:txBody>
      </p:sp>
    </p:spTree>
    <p:extLst>
      <p:ext uri="{BB962C8B-B14F-4D97-AF65-F5344CB8AC3E}">
        <p14:creationId xmlns:p14="http://schemas.microsoft.com/office/powerpoint/2010/main" val="2395297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F62396-4846-42F1-A064-12804051116C}"/>
</file>

<file path=customXml/itemProps2.xml><?xml version="1.0" encoding="utf-8"?>
<ds:datastoreItem xmlns:ds="http://schemas.openxmlformats.org/officeDocument/2006/customXml" ds:itemID="{28D7B8D2-B12D-4DDF-A8ED-E3A01421522E}"/>
</file>

<file path=customXml/itemProps3.xml><?xml version="1.0" encoding="utf-8"?>
<ds:datastoreItem xmlns:ds="http://schemas.openxmlformats.org/officeDocument/2006/customXml" ds:itemID="{731144C0-331C-48A6-B09C-7D373A9CC58D}"/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380</Words>
  <Application>Microsoft Office PowerPoint</Application>
  <PresentationFormat>Widescreen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Energy in electrical appliances</vt:lpstr>
      <vt:lpstr>Starter – how far up the ladder can you get?</vt:lpstr>
      <vt:lpstr>Energy in electrical appliances</vt:lpstr>
      <vt:lpstr>An couple of examples</vt:lpstr>
      <vt:lpstr>Answers below</vt:lpstr>
      <vt:lpstr>The kWh – kiloWatt hour</vt:lpstr>
      <vt:lpstr>Try these</vt:lpstr>
    </vt:vector>
  </TitlesOfParts>
  <Company>Highdown School and Sixth Form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 in electrical appliances</dc:title>
  <dc:creator>M Loveday</dc:creator>
  <cp:lastModifiedBy>M Loveday</cp:lastModifiedBy>
  <cp:revision>5</cp:revision>
  <dcterms:created xsi:type="dcterms:W3CDTF">2021-03-24T13:34:30Z</dcterms:created>
  <dcterms:modified xsi:type="dcterms:W3CDTF">2021-03-26T11:19:36Z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