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wmf" ContentType="image/x-wmf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changesInfos/changesInfo1.xml" ContentType="application/vnd.ms-powerpoint.changesinfo+xml"/>
  <Override PartName="/ppt/revisionInfo.xml" ContentType="application/vnd.ms-powerpoint.revisioninfo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79" r:id="rId3"/>
    <p:sldId id="378" r:id="rId4"/>
    <p:sldId id="383" r:id="rId5"/>
    <p:sldId id="260" r:id="rId6"/>
    <p:sldId id="364" r:id="rId7"/>
    <p:sldId id="384" r:id="rId8"/>
    <p:sldId id="257" r:id="rId9"/>
    <p:sldId id="377" r:id="rId10"/>
    <p:sldId id="365" r:id="rId11"/>
    <p:sldId id="380" r:id="rId12"/>
    <p:sldId id="372" r:id="rId13"/>
    <p:sldId id="382" r:id="rId14"/>
    <p:sldId id="388" r:id="rId15"/>
    <p:sldId id="389" r:id="rId16"/>
    <p:sldId id="369" r:id="rId17"/>
    <p:sldId id="373" r:id="rId18"/>
    <p:sldId id="371" r:id="rId19"/>
    <p:sldId id="368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J Bailey" initials="JB" lastIdx="1" clrIdx="0">
    <p:extLst>
      <p:ext uri="{19B8F6BF-5375-455C-9EA6-DF929625EA0E}">
        <p15:presenceInfo xmlns:p15="http://schemas.microsoft.com/office/powerpoint/2012/main" userId="J Bailey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4C5C73C-6394-7C31-B643-26DE4F547B77}" v="2" dt="2021-03-15T12:58:24.528"/>
    <p1510:client id="{3683E287-99E2-4513-9C2C-F315D3B2A7EA}" v="129" dt="2021-03-15T06:57:40.05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microsoft.com/office/2016/11/relationships/changesInfo" Target="changesInfos/changesInfo1.xml"/><Relationship Id="rId3" Type="http://schemas.openxmlformats.org/officeDocument/2006/relationships/slide" Target="slides/slide2.xml"/><Relationship Id="rId21" Type="http://schemas.openxmlformats.org/officeDocument/2006/relationships/commentAuthors" Target="commentAuthor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28" Type="http://schemas.openxmlformats.org/officeDocument/2006/relationships/customXml" Target="../customXml/item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Relationship Id="rId27" Type="http://schemas.microsoft.com/office/2015/10/relationships/revisionInfo" Target="revisionInfo.xml"/><Relationship Id="rId30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 Bailey" userId="9fabe28d-fb24-45a4-b58a-c32a4fdfb382" providerId="ADAL" clId="{3683E287-99E2-4513-9C2C-F315D3B2A7EA}"/>
    <pc:docChg chg="custSel addSld delSld modSld sldOrd">
      <pc:chgData name="J Bailey" userId="9fabe28d-fb24-45a4-b58a-c32a4fdfb382" providerId="ADAL" clId="{3683E287-99E2-4513-9C2C-F315D3B2A7EA}" dt="2021-03-15T06:57:44.572" v="4375" actId="14100"/>
      <pc:docMkLst>
        <pc:docMk/>
      </pc:docMkLst>
      <pc:sldChg chg="addSp delSp modSp mod">
        <pc:chgData name="J Bailey" userId="9fabe28d-fb24-45a4-b58a-c32a4fdfb382" providerId="ADAL" clId="{3683E287-99E2-4513-9C2C-F315D3B2A7EA}" dt="2021-03-12T06:13:26.263" v="1069" actId="20577"/>
        <pc:sldMkLst>
          <pc:docMk/>
          <pc:sldMk cId="458919298" sldId="256"/>
        </pc:sldMkLst>
        <pc:spChg chg="del">
          <ac:chgData name="J Bailey" userId="9fabe28d-fb24-45a4-b58a-c32a4fdfb382" providerId="ADAL" clId="{3683E287-99E2-4513-9C2C-F315D3B2A7EA}" dt="2021-03-11T20:38:14.831" v="372"/>
          <ac:spMkLst>
            <pc:docMk/>
            <pc:sldMk cId="458919298" sldId="256"/>
            <ac:spMk id="2" creationId="{7F4F6456-CDFA-4986-81AD-BA219E835255}"/>
          </ac:spMkLst>
        </pc:spChg>
        <pc:spChg chg="del">
          <ac:chgData name="J Bailey" userId="9fabe28d-fb24-45a4-b58a-c32a4fdfb382" providerId="ADAL" clId="{3683E287-99E2-4513-9C2C-F315D3B2A7EA}" dt="2021-03-11T20:38:14.831" v="372"/>
          <ac:spMkLst>
            <pc:docMk/>
            <pc:sldMk cId="458919298" sldId="256"/>
            <ac:spMk id="3" creationId="{2527319D-4284-481E-8423-1CD9BF268206}"/>
          </ac:spMkLst>
        </pc:spChg>
        <pc:spChg chg="add mod">
          <ac:chgData name="J Bailey" userId="9fabe28d-fb24-45a4-b58a-c32a4fdfb382" providerId="ADAL" clId="{3683E287-99E2-4513-9C2C-F315D3B2A7EA}" dt="2021-03-11T20:41:01.074" v="481" actId="20577"/>
          <ac:spMkLst>
            <pc:docMk/>
            <pc:sldMk cId="458919298" sldId="256"/>
            <ac:spMk id="4" creationId="{79100ABC-77D9-4EF4-A83A-2D266E9B6C40}"/>
          </ac:spMkLst>
        </pc:spChg>
        <pc:spChg chg="add mod">
          <ac:chgData name="J Bailey" userId="9fabe28d-fb24-45a4-b58a-c32a4fdfb382" providerId="ADAL" clId="{3683E287-99E2-4513-9C2C-F315D3B2A7EA}" dt="2021-03-12T06:13:26.263" v="1069" actId="20577"/>
          <ac:spMkLst>
            <pc:docMk/>
            <pc:sldMk cId="458919298" sldId="256"/>
            <ac:spMk id="5" creationId="{FB9D5BA4-F1E0-4E33-BA57-4FE54F2539C2}"/>
          </ac:spMkLst>
        </pc:spChg>
      </pc:sldChg>
      <pc:sldChg chg="modSp new mod ord modAnim">
        <pc:chgData name="J Bailey" userId="9fabe28d-fb24-45a4-b58a-c32a4fdfb382" providerId="ADAL" clId="{3683E287-99E2-4513-9C2C-F315D3B2A7EA}" dt="2021-03-12T05:54:42.684" v="597"/>
        <pc:sldMkLst>
          <pc:docMk/>
          <pc:sldMk cId="3155360002" sldId="257"/>
        </pc:sldMkLst>
        <pc:spChg chg="mod">
          <ac:chgData name="J Bailey" userId="9fabe28d-fb24-45a4-b58a-c32a4fdfb382" providerId="ADAL" clId="{3683E287-99E2-4513-9C2C-F315D3B2A7EA}" dt="2021-03-11T20:30:53.841" v="182" actId="313"/>
          <ac:spMkLst>
            <pc:docMk/>
            <pc:sldMk cId="3155360002" sldId="257"/>
            <ac:spMk id="2" creationId="{0C9D4266-F913-4587-BCC6-26996E4A2479}"/>
          </ac:spMkLst>
        </pc:spChg>
        <pc:spChg chg="mod">
          <ac:chgData name="J Bailey" userId="9fabe28d-fb24-45a4-b58a-c32a4fdfb382" providerId="ADAL" clId="{3683E287-99E2-4513-9C2C-F315D3B2A7EA}" dt="2021-03-11T20:35:45.402" v="358" actId="20577"/>
          <ac:spMkLst>
            <pc:docMk/>
            <pc:sldMk cId="3155360002" sldId="257"/>
            <ac:spMk id="3" creationId="{020798E8-A28E-431B-A5F8-EB7887D5CD10}"/>
          </ac:spMkLst>
        </pc:spChg>
        <pc:spChg chg="mod">
          <ac:chgData name="J Bailey" userId="9fabe28d-fb24-45a4-b58a-c32a4fdfb382" providerId="ADAL" clId="{3683E287-99E2-4513-9C2C-F315D3B2A7EA}" dt="2021-03-12T05:49:14.310" v="546" actId="207"/>
          <ac:spMkLst>
            <pc:docMk/>
            <pc:sldMk cId="3155360002" sldId="257"/>
            <ac:spMk id="4" creationId="{EFC54025-B7FF-4836-9C17-0EC333A12345}"/>
          </ac:spMkLst>
        </pc:spChg>
      </pc:sldChg>
      <pc:sldChg chg="modSp mod ord">
        <pc:chgData name="J Bailey" userId="9fabe28d-fb24-45a4-b58a-c32a4fdfb382" providerId="ADAL" clId="{3683E287-99E2-4513-9C2C-F315D3B2A7EA}" dt="2021-03-14T20:08:35.281" v="4264" actId="14100"/>
        <pc:sldMkLst>
          <pc:docMk/>
          <pc:sldMk cId="118523169" sldId="260"/>
        </pc:sldMkLst>
        <pc:spChg chg="mod">
          <ac:chgData name="J Bailey" userId="9fabe28d-fb24-45a4-b58a-c32a4fdfb382" providerId="ADAL" clId="{3683E287-99E2-4513-9C2C-F315D3B2A7EA}" dt="2021-03-14T20:08:20.493" v="4261" actId="27636"/>
          <ac:spMkLst>
            <pc:docMk/>
            <pc:sldMk cId="118523169" sldId="260"/>
            <ac:spMk id="2" creationId="{00000000-0000-0000-0000-000000000000}"/>
          </ac:spMkLst>
        </pc:spChg>
        <pc:spChg chg="mod">
          <ac:chgData name="J Bailey" userId="9fabe28d-fb24-45a4-b58a-c32a4fdfb382" providerId="ADAL" clId="{3683E287-99E2-4513-9C2C-F315D3B2A7EA}" dt="2021-03-14T20:08:35.281" v="4264" actId="14100"/>
          <ac:spMkLst>
            <pc:docMk/>
            <pc:sldMk cId="118523169" sldId="260"/>
            <ac:spMk id="3" creationId="{00000000-0000-0000-0000-000000000000}"/>
          </ac:spMkLst>
        </pc:spChg>
        <pc:picChg chg="mod">
          <ac:chgData name="J Bailey" userId="9fabe28d-fb24-45a4-b58a-c32a4fdfb382" providerId="ADAL" clId="{3683E287-99E2-4513-9C2C-F315D3B2A7EA}" dt="2021-03-14T19:44:02.640" v="3965" actId="1076"/>
          <ac:picMkLst>
            <pc:docMk/>
            <pc:sldMk cId="118523169" sldId="260"/>
            <ac:picMk id="4" creationId="{00000000-0000-0000-0000-000000000000}"/>
          </ac:picMkLst>
        </pc:picChg>
        <pc:picChg chg="mod">
          <ac:chgData name="J Bailey" userId="9fabe28d-fb24-45a4-b58a-c32a4fdfb382" providerId="ADAL" clId="{3683E287-99E2-4513-9C2C-F315D3B2A7EA}" dt="2021-03-14T19:44:04.592" v="3966" actId="1076"/>
          <ac:picMkLst>
            <pc:docMk/>
            <pc:sldMk cId="118523169" sldId="260"/>
            <ac:picMk id="5" creationId="{00000000-0000-0000-0000-000000000000}"/>
          </ac:picMkLst>
        </pc:picChg>
        <pc:picChg chg="mod">
          <ac:chgData name="J Bailey" userId="9fabe28d-fb24-45a4-b58a-c32a4fdfb382" providerId="ADAL" clId="{3683E287-99E2-4513-9C2C-F315D3B2A7EA}" dt="2021-03-14T15:34:53.712" v="1213" actId="1076"/>
          <ac:picMkLst>
            <pc:docMk/>
            <pc:sldMk cId="118523169" sldId="260"/>
            <ac:picMk id="6" creationId="{00000000-0000-0000-0000-000000000000}"/>
          </ac:picMkLst>
        </pc:picChg>
        <pc:picChg chg="mod">
          <ac:chgData name="J Bailey" userId="9fabe28d-fb24-45a4-b58a-c32a4fdfb382" providerId="ADAL" clId="{3683E287-99E2-4513-9C2C-F315D3B2A7EA}" dt="2021-03-14T19:44:08.586" v="3967" actId="1076"/>
          <ac:picMkLst>
            <pc:docMk/>
            <pc:sldMk cId="118523169" sldId="260"/>
            <ac:picMk id="7" creationId="{00000000-0000-0000-0000-000000000000}"/>
          </ac:picMkLst>
        </pc:picChg>
      </pc:sldChg>
      <pc:sldChg chg="addSp modSp del mod ord">
        <pc:chgData name="J Bailey" userId="9fabe28d-fb24-45a4-b58a-c32a4fdfb382" providerId="ADAL" clId="{3683E287-99E2-4513-9C2C-F315D3B2A7EA}" dt="2021-03-14T15:35:17.567" v="1215" actId="2696"/>
        <pc:sldMkLst>
          <pc:docMk/>
          <pc:sldMk cId="3321945559" sldId="361"/>
        </pc:sldMkLst>
        <pc:spChg chg="add mod">
          <ac:chgData name="J Bailey" userId="9fabe28d-fb24-45a4-b58a-c32a4fdfb382" providerId="ADAL" clId="{3683E287-99E2-4513-9C2C-F315D3B2A7EA}" dt="2021-03-12T06:00:58.358" v="765" actId="255"/>
          <ac:spMkLst>
            <pc:docMk/>
            <pc:sldMk cId="3321945559" sldId="361"/>
            <ac:spMk id="4" creationId="{09097238-0931-4C56-AB2D-3FD3C3B3A9AA}"/>
          </ac:spMkLst>
        </pc:spChg>
        <pc:picChg chg="mod">
          <ac:chgData name="J Bailey" userId="9fabe28d-fb24-45a4-b58a-c32a4fdfb382" providerId="ADAL" clId="{3683E287-99E2-4513-9C2C-F315D3B2A7EA}" dt="2021-03-14T15:32:33.555" v="1072" actId="1076"/>
          <ac:picMkLst>
            <pc:docMk/>
            <pc:sldMk cId="3321945559" sldId="361"/>
            <ac:picMk id="16" creationId="{E489D4EC-405A-4FB4-BFAE-BAA981B2154A}"/>
          </ac:picMkLst>
        </pc:picChg>
      </pc:sldChg>
      <pc:sldChg chg="delSp modSp mod ord">
        <pc:chgData name="J Bailey" userId="9fabe28d-fb24-45a4-b58a-c32a4fdfb382" providerId="ADAL" clId="{3683E287-99E2-4513-9C2C-F315D3B2A7EA}" dt="2021-03-15T06:54:05.915" v="4351" actId="13926"/>
        <pc:sldMkLst>
          <pc:docMk/>
          <pc:sldMk cId="3203010341" sldId="364"/>
        </pc:sldMkLst>
        <pc:spChg chg="mod">
          <ac:chgData name="J Bailey" userId="9fabe28d-fb24-45a4-b58a-c32a4fdfb382" providerId="ADAL" clId="{3683E287-99E2-4513-9C2C-F315D3B2A7EA}" dt="2021-03-15T06:54:05.915" v="4351" actId="13926"/>
          <ac:spMkLst>
            <pc:docMk/>
            <pc:sldMk cId="3203010341" sldId="364"/>
            <ac:spMk id="3" creationId="{DBC1AD50-AC7B-4E72-ACAD-4AE56F0A7FCB}"/>
          </ac:spMkLst>
        </pc:spChg>
        <pc:spChg chg="mod">
          <ac:chgData name="J Bailey" userId="9fabe28d-fb24-45a4-b58a-c32a4fdfb382" providerId="ADAL" clId="{3683E287-99E2-4513-9C2C-F315D3B2A7EA}" dt="2021-03-14T19:44:43.726" v="3969" actId="14100"/>
          <ac:spMkLst>
            <pc:docMk/>
            <pc:sldMk cId="3203010341" sldId="364"/>
            <ac:spMk id="14" creationId="{8664F681-92BE-4271-95BB-3F65ED1EA4C7}"/>
          </ac:spMkLst>
        </pc:spChg>
        <pc:picChg chg="del">
          <ac:chgData name="J Bailey" userId="9fabe28d-fb24-45a4-b58a-c32a4fdfb382" providerId="ADAL" clId="{3683E287-99E2-4513-9C2C-F315D3B2A7EA}" dt="2021-03-14T19:44:39.645" v="3968" actId="478"/>
          <ac:picMkLst>
            <pc:docMk/>
            <pc:sldMk cId="3203010341" sldId="364"/>
            <ac:picMk id="13" creationId="{E19F5999-4BA7-45AA-A4C9-071EACDD29E9}"/>
          </ac:picMkLst>
        </pc:picChg>
      </pc:sldChg>
      <pc:sldChg chg="ord">
        <pc:chgData name="J Bailey" userId="9fabe28d-fb24-45a4-b58a-c32a4fdfb382" providerId="ADAL" clId="{3683E287-99E2-4513-9C2C-F315D3B2A7EA}" dt="2021-03-12T05:55:12.604" v="601"/>
        <pc:sldMkLst>
          <pc:docMk/>
          <pc:sldMk cId="2533073964" sldId="365"/>
        </pc:sldMkLst>
      </pc:sldChg>
      <pc:sldChg chg="del">
        <pc:chgData name="J Bailey" userId="9fabe28d-fb24-45a4-b58a-c32a4fdfb382" providerId="ADAL" clId="{3683E287-99E2-4513-9C2C-F315D3B2A7EA}" dt="2021-03-12T06:10:57.378" v="1035" actId="2696"/>
        <pc:sldMkLst>
          <pc:docMk/>
          <pc:sldMk cId="2530389715" sldId="367"/>
        </pc:sldMkLst>
      </pc:sldChg>
      <pc:sldChg chg="addSp modSp mod ord modAnim">
        <pc:chgData name="J Bailey" userId="9fabe28d-fb24-45a4-b58a-c32a4fdfb382" providerId="ADAL" clId="{3683E287-99E2-4513-9C2C-F315D3B2A7EA}" dt="2021-03-14T19:55:30.856" v="4153"/>
        <pc:sldMkLst>
          <pc:docMk/>
          <pc:sldMk cId="2058823904" sldId="368"/>
        </pc:sldMkLst>
        <pc:spChg chg="add mod">
          <ac:chgData name="J Bailey" userId="9fabe28d-fb24-45a4-b58a-c32a4fdfb382" providerId="ADAL" clId="{3683E287-99E2-4513-9C2C-F315D3B2A7EA}" dt="2021-03-14T19:54:07.831" v="4143" actId="255"/>
          <ac:spMkLst>
            <pc:docMk/>
            <pc:sldMk cId="2058823904" sldId="368"/>
            <ac:spMk id="2" creationId="{65D7465F-FB9C-42CB-8497-0E12C6378708}"/>
          </ac:spMkLst>
        </pc:spChg>
        <pc:spChg chg="add mod">
          <ac:chgData name="J Bailey" userId="9fabe28d-fb24-45a4-b58a-c32a4fdfb382" providerId="ADAL" clId="{3683E287-99E2-4513-9C2C-F315D3B2A7EA}" dt="2021-03-14T19:55:01.397" v="4147" actId="21"/>
          <ac:spMkLst>
            <pc:docMk/>
            <pc:sldMk cId="2058823904" sldId="368"/>
            <ac:spMk id="3" creationId="{A360B485-1897-4849-BCFB-8DA022997EB9}"/>
          </ac:spMkLst>
        </pc:spChg>
        <pc:spChg chg="add mod">
          <ac:chgData name="J Bailey" userId="9fabe28d-fb24-45a4-b58a-c32a4fdfb382" providerId="ADAL" clId="{3683E287-99E2-4513-9C2C-F315D3B2A7EA}" dt="2021-03-14T19:55:25.158" v="4152" actId="1076"/>
          <ac:spMkLst>
            <pc:docMk/>
            <pc:sldMk cId="2058823904" sldId="368"/>
            <ac:spMk id="4" creationId="{81510BFF-D60C-4B0D-BDD6-84198DCDCDF9}"/>
          </ac:spMkLst>
        </pc:spChg>
        <pc:spChg chg="mod">
          <ac:chgData name="J Bailey" userId="9fabe28d-fb24-45a4-b58a-c32a4fdfb382" providerId="ADAL" clId="{3683E287-99E2-4513-9C2C-F315D3B2A7EA}" dt="2021-03-14T19:53:57.277" v="4142" actId="14100"/>
          <ac:spMkLst>
            <pc:docMk/>
            <pc:sldMk cId="2058823904" sldId="368"/>
            <ac:spMk id="14" creationId="{8664F681-92BE-4271-95BB-3F65ED1EA4C7}"/>
          </ac:spMkLst>
        </pc:spChg>
        <pc:picChg chg="mod">
          <ac:chgData name="J Bailey" userId="9fabe28d-fb24-45a4-b58a-c32a4fdfb382" providerId="ADAL" clId="{3683E287-99E2-4513-9C2C-F315D3B2A7EA}" dt="2021-03-14T19:54:14.110" v="4144" actId="1076"/>
          <ac:picMkLst>
            <pc:docMk/>
            <pc:sldMk cId="2058823904" sldId="368"/>
            <ac:picMk id="6" creationId="{62E35E23-53C3-45C2-8B73-7B81978B3DE5}"/>
          </ac:picMkLst>
        </pc:picChg>
      </pc:sldChg>
      <pc:sldChg chg="addSp modSp mod ord modAnim">
        <pc:chgData name="J Bailey" userId="9fabe28d-fb24-45a4-b58a-c32a4fdfb382" providerId="ADAL" clId="{3683E287-99E2-4513-9C2C-F315D3B2A7EA}" dt="2021-03-14T17:09:37.050" v="2594"/>
        <pc:sldMkLst>
          <pc:docMk/>
          <pc:sldMk cId="1999388618" sldId="369"/>
        </pc:sldMkLst>
        <pc:spChg chg="add mod">
          <ac:chgData name="J Bailey" userId="9fabe28d-fb24-45a4-b58a-c32a4fdfb382" providerId="ADAL" clId="{3683E287-99E2-4513-9C2C-F315D3B2A7EA}" dt="2021-03-12T06:12:30.320" v="1062" actId="1076"/>
          <ac:spMkLst>
            <pc:docMk/>
            <pc:sldMk cId="1999388618" sldId="369"/>
            <ac:spMk id="2" creationId="{BD26F552-CED2-4CEC-AA03-F146329E7422}"/>
          </ac:spMkLst>
        </pc:spChg>
        <pc:spChg chg="mod">
          <ac:chgData name="J Bailey" userId="9fabe28d-fb24-45a4-b58a-c32a4fdfb382" providerId="ADAL" clId="{3683E287-99E2-4513-9C2C-F315D3B2A7EA}" dt="2021-03-12T06:12:44.324" v="1064" actId="207"/>
          <ac:spMkLst>
            <pc:docMk/>
            <pc:sldMk cId="1999388618" sldId="369"/>
            <ac:spMk id="15" creationId="{E5C8EC90-7014-42B1-9312-27CBBE2F6734}"/>
          </ac:spMkLst>
        </pc:spChg>
      </pc:sldChg>
      <pc:sldChg chg="modSp mod ord">
        <pc:chgData name="J Bailey" userId="9fabe28d-fb24-45a4-b58a-c32a4fdfb382" providerId="ADAL" clId="{3683E287-99E2-4513-9C2C-F315D3B2A7EA}" dt="2021-03-14T19:53:38.714" v="4140" actId="113"/>
        <pc:sldMkLst>
          <pc:docMk/>
          <pc:sldMk cId="1053361005" sldId="371"/>
        </pc:sldMkLst>
        <pc:spChg chg="mod">
          <ac:chgData name="J Bailey" userId="9fabe28d-fb24-45a4-b58a-c32a4fdfb382" providerId="ADAL" clId="{3683E287-99E2-4513-9C2C-F315D3B2A7EA}" dt="2021-03-14T19:53:38.714" v="4140" actId="113"/>
          <ac:spMkLst>
            <pc:docMk/>
            <pc:sldMk cId="1053361005" sldId="371"/>
            <ac:spMk id="15" creationId="{E5C8EC90-7014-42B1-9312-27CBBE2F6734}"/>
          </ac:spMkLst>
        </pc:spChg>
      </pc:sldChg>
      <pc:sldChg chg="addSp delSp modSp mod ord">
        <pc:chgData name="J Bailey" userId="9fabe28d-fb24-45a4-b58a-c32a4fdfb382" providerId="ADAL" clId="{3683E287-99E2-4513-9C2C-F315D3B2A7EA}" dt="2021-03-14T19:47:33.015" v="4025" actId="20577"/>
        <pc:sldMkLst>
          <pc:docMk/>
          <pc:sldMk cId="2258321203" sldId="372"/>
        </pc:sldMkLst>
        <pc:spChg chg="add mod">
          <ac:chgData name="J Bailey" userId="9fabe28d-fb24-45a4-b58a-c32a4fdfb382" providerId="ADAL" clId="{3683E287-99E2-4513-9C2C-F315D3B2A7EA}" dt="2021-03-14T19:47:14.665" v="4007" actId="1076"/>
          <ac:spMkLst>
            <pc:docMk/>
            <pc:sldMk cId="2258321203" sldId="372"/>
            <ac:spMk id="2" creationId="{A3B30EC3-6400-48DC-BD2D-73BA432D2274}"/>
          </ac:spMkLst>
        </pc:spChg>
        <pc:spChg chg="mod">
          <ac:chgData name="J Bailey" userId="9fabe28d-fb24-45a4-b58a-c32a4fdfb382" providerId="ADAL" clId="{3683E287-99E2-4513-9C2C-F315D3B2A7EA}" dt="2021-03-14T19:47:33.015" v="4025" actId="20577"/>
          <ac:spMkLst>
            <pc:docMk/>
            <pc:sldMk cId="2258321203" sldId="372"/>
            <ac:spMk id="3" creationId="{DBC1AD50-AC7B-4E72-ACAD-4AE56F0A7FCB}"/>
          </ac:spMkLst>
        </pc:spChg>
        <pc:spChg chg="add mod">
          <ac:chgData name="J Bailey" userId="9fabe28d-fb24-45a4-b58a-c32a4fdfb382" providerId="ADAL" clId="{3683E287-99E2-4513-9C2C-F315D3B2A7EA}" dt="2021-03-14T19:47:17.436" v="4008" actId="1076"/>
          <ac:spMkLst>
            <pc:docMk/>
            <pc:sldMk cId="2258321203" sldId="372"/>
            <ac:spMk id="4" creationId="{DA902064-99FB-499A-8815-00937F3D0957}"/>
          </ac:spMkLst>
        </pc:spChg>
        <pc:spChg chg="del mod">
          <ac:chgData name="J Bailey" userId="9fabe28d-fb24-45a4-b58a-c32a4fdfb382" providerId="ADAL" clId="{3683E287-99E2-4513-9C2C-F315D3B2A7EA}" dt="2021-03-14T16:41:38.952" v="1616" actId="478"/>
          <ac:spMkLst>
            <pc:docMk/>
            <pc:sldMk cId="2258321203" sldId="372"/>
            <ac:spMk id="8" creationId="{7E176F02-63A6-464C-ACF1-59BBC1973989}"/>
          </ac:spMkLst>
        </pc:spChg>
        <pc:picChg chg="mod">
          <ac:chgData name="J Bailey" userId="9fabe28d-fb24-45a4-b58a-c32a4fdfb382" providerId="ADAL" clId="{3683E287-99E2-4513-9C2C-F315D3B2A7EA}" dt="2021-03-14T19:46:20.808" v="3998" actId="1076"/>
          <ac:picMkLst>
            <pc:docMk/>
            <pc:sldMk cId="2258321203" sldId="372"/>
            <ac:picMk id="7" creationId="{F5BA5010-25E9-4220-B0A2-822E1B5F84F6}"/>
          </ac:picMkLst>
        </pc:picChg>
      </pc:sldChg>
      <pc:sldChg chg="modSp mod ord">
        <pc:chgData name="J Bailey" userId="9fabe28d-fb24-45a4-b58a-c32a4fdfb382" providerId="ADAL" clId="{3683E287-99E2-4513-9C2C-F315D3B2A7EA}" dt="2021-03-14T20:10:46.343" v="4267" actId="14100"/>
        <pc:sldMkLst>
          <pc:docMk/>
          <pc:sldMk cId="339752083" sldId="373"/>
        </pc:sldMkLst>
        <pc:spChg chg="mod">
          <ac:chgData name="J Bailey" userId="9fabe28d-fb24-45a4-b58a-c32a4fdfb382" providerId="ADAL" clId="{3683E287-99E2-4513-9C2C-F315D3B2A7EA}" dt="2021-03-14T20:10:46.343" v="4267" actId="14100"/>
          <ac:spMkLst>
            <pc:docMk/>
            <pc:sldMk cId="339752083" sldId="373"/>
            <ac:spMk id="15" creationId="{E5C8EC90-7014-42B1-9312-27CBBE2F6734}"/>
          </ac:spMkLst>
        </pc:spChg>
      </pc:sldChg>
      <pc:sldChg chg="ord">
        <pc:chgData name="J Bailey" userId="9fabe28d-fb24-45a4-b58a-c32a4fdfb382" providerId="ADAL" clId="{3683E287-99E2-4513-9C2C-F315D3B2A7EA}" dt="2021-03-12T05:55:08.595" v="599"/>
        <pc:sldMkLst>
          <pc:docMk/>
          <pc:sldMk cId="246447412" sldId="377"/>
        </pc:sldMkLst>
      </pc:sldChg>
      <pc:sldChg chg="modSp mod ord modAnim">
        <pc:chgData name="J Bailey" userId="9fabe28d-fb24-45a4-b58a-c32a4fdfb382" providerId="ADAL" clId="{3683E287-99E2-4513-9C2C-F315D3B2A7EA}" dt="2021-03-12T05:54:33.060" v="595"/>
        <pc:sldMkLst>
          <pc:docMk/>
          <pc:sldMk cId="4261969606" sldId="378"/>
        </pc:sldMkLst>
        <pc:spChg chg="mod">
          <ac:chgData name="J Bailey" userId="9fabe28d-fb24-45a4-b58a-c32a4fdfb382" providerId="ADAL" clId="{3683E287-99E2-4513-9C2C-F315D3B2A7EA}" dt="2021-03-12T05:54:04.590" v="592" actId="14100"/>
          <ac:spMkLst>
            <pc:docMk/>
            <pc:sldMk cId="4261969606" sldId="378"/>
            <ac:spMk id="2" creationId="{00000000-0000-0000-0000-000000000000}"/>
          </ac:spMkLst>
        </pc:spChg>
        <pc:spChg chg="mod">
          <ac:chgData name="J Bailey" userId="9fabe28d-fb24-45a4-b58a-c32a4fdfb382" providerId="ADAL" clId="{3683E287-99E2-4513-9C2C-F315D3B2A7EA}" dt="2021-03-12T05:54:15.078" v="594" actId="14100"/>
          <ac:spMkLst>
            <pc:docMk/>
            <pc:sldMk cId="4261969606" sldId="378"/>
            <ac:spMk id="3" creationId="{00000000-0000-0000-0000-000000000000}"/>
          </ac:spMkLst>
        </pc:spChg>
        <pc:picChg chg="mod">
          <ac:chgData name="J Bailey" userId="9fabe28d-fb24-45a4-b58a-c32a4fdfb382" providerId="ADAL" clId="{3683E287-99E2-4513-9C2C-F315D3B2A7EA}" dt="2021-03-12T05:54:09.352" v="593" actId="1076"/>
          <ac:picMkLst>
            <pc:docMk/>
            <pc:sldMk cId="4261969606" sldId="378"/>
            <ac:picMk id="8194" creationId="{00000000-0000-0000-0000-000000000000}"/>
          </ac:picMkLst>
        </pc:picChg>
      </pc:sldChg>
      <pc:sldChg chg="addSp modSp new mod modAnim">
        <pc:chgData name="J Bailey" userId="9fabe28d-fb24-45a4-b58a-c32a4fdfb382" providerId="ADAL" clId="{3683E287-99E2-4513-9C2C-F315D3B2A7EA}" dt="2021-03-12T05:52:43.733" v="576"/>
        <pc:sldMkLst>
          <pc:docMk/>
          <pc:sldMk cId="3154678421" sldId="379"/>
        </pc:sldMkLst>
        <pc:spChg chg="mod">
          <ac:chgData name="J Bailey" userId="9fabe28d-fb24-45a4-b58a-c32a4fdfb382" providerId="ADAL" clId="{3683E287-99E2-4513-9C2C-F315D3B2A7EA}" dt="2021-03-11T20:43:53.705" v="524" actId="27636"/>
          <ac:spMkLst>
            <pc:docMk/>
            <pc:sldMk cId="3154678421" sldId="379"/>
            <ac:spMk id="2" creationId="{284AD993-36BC-46BF-8962-637E9B20CFA5}"/>
          </ac:spMkLst>
        </pc:spChg>
        <pc:spChg chg="mod">
          <ac:chgData name="J Bailey" userId="9fabe28d-fb24-45a4-b58a-c32a4fdfb382" providerId="ADAL" clId="{3683E287-99E2-4513-9C2C-F315D3B2A7EA}" dt="2021-03-11T20:44:04.154" v="526" actId="1076"/>
          <ac:spMkLst>
            <pc:docMk/>
            <pc:sldMk cId="3154678421" sldId="379"/>
            <ac:spMk id="3" creationId="{14D4F7DE-4F50-4A0D-8632-C9D4F22625EB}"/>
          </ac:spMkLst>
        </pc:spChg>
        <pc:spChg chg="add mod">
          <ac:chgData name="J Bailey" userId="9fabe28d-fb24-45a4-b58a-c32a4fdfb382" providerId="ADAL" clId="{3683E287-99E2-4513-9C2C-F315D3B2A7EA}" dt="2021-03-11T20:45:10.707" v="529" actId="1076"/>
          <ac:spMkLst>
            <pc:docMk/>
            <pc:sldMk cId="3154678421" sldId="379"/>
            <ac:spMk id="4" creationId="{AA9B54BF-3347-40E3-9149-B7E886FCDE8A}"/>
          </ac:spMkLst>
        </pc:spChg>
        <pc:spChg chg="add mod">
          <ac:chgData name="J Bailey" userId="9fabe28d-fb24-45a4-b58a-c32a4fdfb382" providerId="ADAL" clId="{3683E287-99E2-4513-9C2C-F315D3B2A7EA}" dt="2021-03-12T05:52:05.773" v="572" actId="255"/>
          <ac:spMkLst>
            <pc:docMk/>
            <pc:sldMk cId="3154678421" sldId="379"/>
            <ac:spMk id="5" creationId="{763E2CAB-2921-4E91-86AB-7D936E77C1B1}"/>
          </ac:spMkLst>
        </pc:spChg>
      </pc:sldChg>
      <pc:sldChg chg="addSp modSp new mod modAnim">
        <pc:chgData name="J Bailey" userId="9fabe28d-fb24-45a4-b58a-c32a4fdfb382" providerId="ADAL" clId="{3683E287-99E2-4513-9C2C-F315D3B2A7EA}" dt="2021-03-14T19:45:41.604" v="3996" actId="207"/>
        <pc:sldMkLst>
          <pc:docMk/>
          <pc:sldMk cId="1613904779" sldId="380"/>
        </pc:sldMkLst>
        <pc:spChg chg="mod">
          <ac:chgData name="J Bailey" userId="9fabe28d-fb24-45a4-b58a-c32a4fdfb382" providerId="ADAL" clId="{3683E287-99E2-4513-9C2C-F315D3B2A7EA}" dt="2021-03-12T06:10:10.429" v="1002" actId="1076"/>
          <ac:spMkLst>
            <pc:docMk/>
            <pc:sldMk cId="1613904779" sldId="380"/>
            <ac:spMk id="2" creationId="{4EF849C1-A2F0-4A01-AE62-0C24A02D3C24}"/>
          </ac:spMkLst>
        </pc:spChg>
        <pc:spChg chg="mod">
          <ac:chgData name="J Bailey" userId="9fabe28d-fb24-45a4-b58a-c32a4fdfb382" providerId="ADAL" clId="{3683E287-99E2-4513-9C2C-F315D3B2A7EA}" dt="2021-03-12T06:10:36.973" v="1033" actId="1076"/>
          <ac:spMkLst>
            <pc:docMk/>
            <pc:sldMk cId="1613904779" sldId="380"/>
            <ac:spMk id="3" creationId="{D7DEC476-DCF4-40FD-B3EB-348D80D2A8D4}"/>
          </ac:spMkLst>
        </pc:spChg>
        <pc:spChg chg="add mod">
          <ac:chgData name="J Bailey" userId="9fabe28d-fb24-45a4-b58a-c32a4fdfb382" providerId="ADAL" clId="{3683E287-99E2-4513-9C2C-F315D3B2A7EA}" dt="2021-03-14T19:45:41.604" v="3996" actId="207"/>
          <ac:spMkLst>
            <pc:docMk/>
            <pc:sldMk cId="1613904779" sldId="380"/>
            <ac:spMk id="4" creationId="{6C198ED7-F301-4D18-A976-BFEF3D62D0B0}"/>
          </ac:spMkLst>
        </pc:spChg>
      </pc:sldChg>
      <pc:sldChg chg="new del">
        <pc:chgData name="J Bailey" userId="9fabe28d-fb24-45a4-b58a-c32a4fdfb382" providerId="ADAL" clId="{3683E287-99E2-4513-9C2C-F315D3B2A7EA}" dt="2021-03-12T06:15:19.684" v="1070" actId="47"/>
        <pc:sldMkLst>
          <pc:docMk/>
          <pc:sldMk cId="50672128" sldId="381"/>
        </pc:sldMkLst>
      </pc:sldChg>
      <pc:sldChg chg="modSp mod ord">
        <pc:chgData name="J Bailey" userId="9fabe28d-fb24-45a4-b58a-c32a4fdfb382" providerId="ADAL" clId="{3683E287-99E2-4513-9C2C-F315D3B2A7EA}" dt="2021-03-12T05:57:43.484" v="734"/>
        <pc:sldMkLst>
          <pc:docMk/>
          <pc:sldMk cId="3471030065" sldId="382"/>
        </pc:sldMkLst>
        <pc:spChg chg="mod">
          <ac:chgData name="J Bailey" userId="9fabe28d-fb24-45a4-b58a-c32a4fdfb382" providerId="ADAL" clId="{3683E287-99E2-4513-9C2C-F315D3B2A7EA}" dt="2021-03-11T20:46:38.099" v="544" actId="27636"/>
          <ac:spMkLst>
            <pc:docMk/>
            <pc:sldMk cId="3471030065" sldId="382"/>
            <ac:spMk id="2" creationId="{7F24EDAF-3ACB-4BB3-A880-1F4348339080}"/>
          </ac:spMkLst>
        </pc:spChg>
      </pc:sldChg>
      <pc:sldChg chg="modSp new mod">
        <pc:chgData name="J Bailey" userId="9fabe28d-fb24-45a4-b58a-c32a4fdfb382" providerId="ADAL" clId="{3683E287-99E2-4513-9C2C-F315D3B2A7EA}" dt="2021-03-12T06:00:26.221" v="754" actId="20577"/>
        <pc:sldMkLst>
          <pc:docMk/>
          <pc:sldMk cId="351838961" sldId="383"/>
        </pc:sldMkLst>
        <pc:spChg chg="mod">
          <ac:chgData name="J Bailey" userId="9fabe28d-fb24-45a4-b58a-c32a4fdfb382" providerId="ADAL" clId="{3683E287-99E2-4513-9C2C-F315D3B2A7EA}" dt="2021-03-12T06:00:26.221" v="754" actId="20577"/>
          <ac:spMkLst>
            <pc:docMk/>
            <pc:sldMk cId="351838961" sldId="383"/>
            <ac:spMk id="2" creationId="{D2EE6D5A-2912-49E1-80E1-762A7ECEF23E}"/>
          </ac:spMkLst>
        </pc:spChg>
      </pc:sldChg>
      <pc:sldChg chg="modSp new mod">
        <pc:chgData name="J Bailey" userId="9fabe28d-fb24-45a4-b58a-c32a4fdfb382" providerId="ADAL" clId="{3683E287-99E2-4513-9C2C-F315D3B2A7EA}" dt="2021-03-12T06:01:54.932" v="886" actId="20577"/>
        <pc:sldMkLst>
          <pc:docMk/>
          <pc:sldMk cId="4014656663" sldId="384"/>
        </pc:sldMkLst>
        <pc:spChg chg="mod">
          <ac:chgData name="J Bailey" userId="9fabe28d-fb24-45a4-b58a-c32a4fdfb382" providerId="ADAL" clId="{3683E287-99E2-4513-9C2C-F315D3B2A7EA}" dt="2021-03-12T06:01:54.932" v="886" actId="20577"/>
          <ac:spMkLst>
            <pc:docMk/>
            <pc:sldMk cId="4014656663" sldId="384"/>
            <ac:spMk id="3" creationId="{499C72FA-4635-4883-B48D-51A943FFE8A3}"/>
          </ac:spMkLst>
        </pc:spChg>
      </pc:sldChg>
      <pc:sldChg chg="addSp delSp modSp mod ord modAnim">
        <pc:chgData name="J Bailey" userId="9fabe28d-fb24-45a4-b58a-c32a4fdfb382" providerId="ADAL" clId="{3683E287-99E2-4513-9C2C-F315D3B2A7EA}" dt="2021-03-15T06:57:44.572" v="4375" actId="14100"/>
        <pc:sldMkLst>
          <pc:docMk/>
          <pc:sldMk cId="1959352091" sldId="385"/>
        </pc:sldMkLst>
        <pc:spChg chg="mod">
          <ac:chgData name="J Bailey" userId="9fabe28d-fb24-45a4-b58a-c32a4fdfb382" providerId="ADAL" clId="{3683E287-99E2-4513-9C2C-F315D3B2A7EA}" dt="2021-03-14T17:44:31.671" v="3438" actId="20577"/>
          <ac:spMkLst>
            <pc:docMk/>
            <pc:sldMk cId="1959352091" sldId="385"/>
            <ac:spMk id="2" creationId="{7F24EDAF-3ACB-4BB3-A880-1F4348339080}"/>
          </ac:spMkLst>
        </pc:spChg>
        <pc:spChg chg="del mod">
          <ac:chgData name="J Bailey" userId="9fabe28d-fb24-45a4-b58a-c32a4fdfb382" providerId="ADAL" clId="{3683E287-99E2-4513-9C2C-F315D3B2A7EA}" dt="2021-03-14T17:46:57.478" v="3465" actId="478"/>
          <ac:spMkLst>
            <pc:docMk/>
            <pc:sldMk cId="1959352091" sldId="385"/>
            <ac:spMk id="3" creationId="{DCCBB7F0-E9DF-445D-A201-660C467A54D9}"/>
          </ac:spMkLst>
        </pc:spChg>
        <pc:spChg chg="add del mod">
          <ac:chgData name="J Bailey" userId="9fabe28d-fb24-45a4-b58a-c32a4fdfb382" providerId="ADAL" clId="{3683E287-99E2-4513-9C2C-F315D3B2A7EA}" dt="2021-03-14T17:44:52.781" v="3444"/>
          <ac:spMkLst>
            <pc:docMk/>
            <pc:sldMk cId="1959352091" sldId="385"/>
            <ac:spMk id="4" creationId="{7CFBABF8-6C11-40AC-926E-7B1B10D44835}"/>
          </ac:spMkLst>
        </pc:spChg>
        <pc:spChg chg="add mod">
          <ac:chgData name="J Bailey" userId="9fabe28d-fb24-45a4-b58a-c32a4fdfb382" providerId="ADAL" clId="{3683E287-99E2-4513-9C2C-F315D3B2A7EA}" dt="2021-03-15T06:55:29.611" v="4355" actId="1076"/>
          <ac:spMkLst>
            <pc:docMk/>
            <pc:sldMk cId="1959352091" sldId="385"/>
            <ac:spMk id="5" creationId="{A7CB0BB4-9784-4CC5-A23C-467FD8583DFB}"/>
          </ac:spMkLst>
        </pc:spChg>
        <pc:spChg chg="add mod">
          <ac:chgData name="J Bailey" userId="9fabe28d-fb24-45a4-b58a-c32a4fdfb382" providerId="ADAL" clId="{3683E287-99E2-4513-9C2C-F315D3B2A7EA}" dt="2021-03-15T06:55:45.879" v="4358" actId="1076"/>
          <ac:spMkLst>
            <pc:docMk/>
            <pc:sldMk cId="1959352091" sldId="385"/>
            <ac:spMk id="6" creationId="{C2D8693A-4BC6-4B2B-AF1A-9B9D9F77AB4F}"/>
          </ac:spMkLst>
        </pc:spChg>
        <pc:spChg chg="add del mod">
          <ac:chgData name="J Bailey" userId="9fabe28d-fb24-45a4-b58a-c32a4fdfb382" providerId="ADAL" clId="{3683E287-99E2-4513-9C2C-F315D3B2A7EA}" dt="2021-03-14T17:46:57.480" v="3467"/>
          <ac:spMkLst>
            <pc:docMk/>
            <pc:sldMk cId="1959352091" sldId="385"/>
            <ac:spMk id="7" creationId="{921B2A3D-BCD9-43BE-B4BF-C72BBB594647}"/>
          </ac:spMkLst>
        </pc:spChg>
        <pc:spChg chg="add del mod">
          <ac:chgData name="J Bailey" userId="9fabe28d-fb24-45a4-b58a-c32a4fdfb382" providerId="ADAL" clId="{3683E287-99E2-4513-9C2C-F315D3B2A7EA}" dt="2021-03-14T17:47:08.019" v="3469" actId="478"/>
          <ac:spMkLst>
            <pc:docMk/>
            <pc:sldMk cId="1959352091" sldId="385"/>
            <ac:spMk id="9" creationId="{705D5315-5A55-4150-A8A9-72B5E225ED2C}"/>
          </ac:spMkLst>
        </pc:spChg>
        <pc:spChg chg="add mod">
          <ac:chgData name="J Bailey" userId="9fabe28d-fb24-45a4-b58a-c32a4fdfb382" providerId="ADAL" clId="{3683E287-99E2-4513-9C2C-F315D3B2A7EA}" dt="2021-03-15T06:56:15.902" v="4363" actId="255"/>
          <ac:spMkLst>
            <pc:docMk/>
            <pc:sldMk cId="1959352091" sldId="385"/>
            <ac:spMk id="10" creationId="{482AB171-623E-4C7E-A391-9DFB20254254}"/>
          </ac:spMkLst>
        </pc:spChg>
        <pc:spChg chg="add mod">
          <ac:chgData name="J Bailey" userId="9fabe28d-fb24-45a4-b58a-c32a4fdfb382" providerId="ADAL" clId="{3683E287-99E2-4513-9C2C-F315D3B2A7EA}" dt="2021-03-15T06:56:53.212" v="4369" actId="255"/>
          <ac:spMkLst>
            <pc:docMk/>
            <pc:sldMk cId="1959352091" sldId="385"/>
            <ac:spMk id="11" creationId="{31907344-433E-487C-8C3A-5D5C38FA9F69}"/>
          </ac:spMkLst>
        </pc:spChg>
        <pc:spChg chg="add mod">
          <ac:chgData name="J Bailey" userId="9fabe28d-fb24-45a4-b58a-c32a4fdfb382" providerId="ADAL" clId="{3683E287-99E2-4513-9C2C-F315D3B2A7EA}" dt="2021-03-15T06:57:44.572" v="4375" actId="14100"/>
          <ac:spMkLst>
            <pc:docMk/>
            <pc:sldMk cId="1959352091" sldId="385"/>
            <ac:spMk id="12" creationId="{C6F6F275-CF58-43C7-9D4E-4E3FE31F4E45}"/>
          </ac:spMkLst>
        </pc:spChg>
        <pc:spChg chg="add mod">
          <ac:chgData name="J Bailey" userId="9fabe28d-fb24-45a4-b58a-c32a4fdfb382" providerId="ADAL" clId="{3683E287-99E2-4513-9C2C-F315D3B2A7EA}" dt="2021-03-14T17:53:17.316" v="3736" actId="20577"/>
          <ac:spMkLst>
            <pc:docMk/>
            <pc:sldMk cId="1959352091" sldId="385"/>
            <ac:spMk id="13" creationId="{F0CC2B76-CF70-45FA-9DEE-DD4E72206678}"/>
          </ac:spMkLst>
        </pc:spChg>
        <pc:spChg chg="add mod">
          <ac:chgData name="J Bailey" userId="9fabe28d-fb24-45a4-b58a-c32a4fdfb382" providerId="ADAL" clId="{3683E287-99E2-4513-9C2C-F315D3B2A7EA}" dt="2021-03-15T06:55:54.499" v="4360" actId="1076"/>
          <ac:spMkLst>
            <pc:docMk/>
            <pc:sldMk cId="1959352091" sldId="385"/>
            <ac:spMk id="14" creationId="{DF3A4DFF-998E-4568-91F2-29128D9EEB3C}"/>
          </ac:spMkLst>
        </pc:spChg>
        <pc:spChg chg="add mod">
          <ac:chgData name="J Bailey" userId="9fabe28d-fb24-45a4-b58a-c32a4fdfb382" providerId="ADAL" clId="{3683E287-99E2-4513-9C2C-F315D3B2A7EA}" dt="2021-03-15T06:56:26.387" v="4366" actId="1076"/>
          <ac:spMkLst>
            <pc:docMk/>
            <pc:sldMk cId="1959352091" sldId="385"/>
            <ac:spMk id="15" creationId="{4AA1ED8B-93CA-4BBE-8A9E-E73B05D3FCA9}"/>
          </ac:spMkLst>
        </pc:spChg>
        <pc:picChg chg="add mod">
          <ac:chgData name="J Bailey" userId="9fabe28d-fb24-45a4-b58a-c32a4fdfb382" providerId="ADAL" clId="{3683E287-99E2-4513-9C2C-F315D3B2A7EA}" dt="2021-03-14T17:52:45.200" v="3713" actId="1076"/>
          <ac:picMkLst>
            <pc:docMk/>
            <pc:sldMk cId="1959352091" sldId="385"/>
            <ac:picMk id="1026" creationId="{E597CDFB-6F18-42E7-B302-D814BB27BCD5}"/>
          </ac:picMkLst>
        </pc:picChg>
      </pc:sldChg>
      <pc:sldChg chg="addSp delSp modSp mod ord modAnim">
        <pc:chgData name="J Bailey" userId="9fabe28d-fb24-45a4-b58a-c32a4fdfb382" providerId="ADAL" clId="{3683E287-99E2-4513-9C2C-F315D3B2A7EA}" dt="2021-03-14T20:12:35.883" v="4349"/>
        <pc:sldMkLst>
          <pc:docMk/>
          <pc:sldMk cId="2133350119" sldId="386"/>
        </pc:sldMkLst>
        <pc:spChg chg="add mod">
          <ac:chgData name="J Bailey" userId="9fabe28d-fb24-45a4-b58a-c32a4fdfb382" providerId="ADAL" clId="{3683E287-99E2-4513-9C2C-F315D3B2A7EA}" dt="2021-03-14T20:12:26.661" v="4348" actId="1076"/>
          <ac:spMkLst>
            <pc:docMk/>
            <pc:sldMk cId="2133350119" sldId="386"/>
            <ac:spMk id="2" creationId="{0B30AD11-B350-4733-A59D-5B30CF92C26F}"/>
          </ac:spMkLst>
        </pc:spChg>
        <pc:spChg chg="del mod">
          <ac:chgData name="J Bailey" userId="9fabe28d-fb24-45a4-b58a-c32a4fdfb382" providerId="ADAL" clId="{3683E287-99E2-4513-9C2C-F315D3B2A7EA}" dt="2021-03-14T18:39:26.127" v="3799"/>
          <ac:spMkLst>
            <pc:docMk/>
            <pc:sldMk cId="2133350119" sldId="386"/>
            <ac:spMk id="2" creationId="{7F24EDAF-3ACB-4BB3-A880-1F4348339080}"/>
          </ac:spMkLst>
        </pc:spChg>
        <pc:spChg chg="mod">
          <ac:chgData name="J Bailey" userId="9fabe28d-fb24-45a4-b58a-c32a4fdfb382" providerId="ADAL" clId="{3683E287-99E2-4513-9C2C-F315D3B2A7EA}" dt="2021-03-14T19:57:12.940" v="4250" actId="20577"/>
          <ac:spMkLst>
            <pc:docMk/>
            <pc:sldMk cId="2133350119" sldId="386"/>
            <ac:spMk id="3" creationId="{DCCBB7F0-E9DF-445D-A201-660C467A54D9}"/>
          </ac:spMkLst>
        </pc:spChg>
        <pc:spChg chg="add mod">
          <ac:chgData name="J Bailey" userId="9fabe28d-fb24-45a4-b58a-c32a4fdfb382" providerId="ADAL" clId="{3683E287-99E2-4513-9C2C-F315D3B2A7EA}" dt="2021-03-14T18:39:42.398" v="3814" actId="20577"/>
          <ac:spMkLst>
            <pc:docMk/>
            <pc:sldMk cId="2133350119" sldId="386"/>
            <ac:spMk id="4" creationId="{46CBAF1B-35CF-4653-8EF2-2E01F71058CF}"/>
          </ac:spMkLst>
        </pc:spChg>
        <pc:spChg chg="add mod">
          <ac:chgData name="J Bailey" userId="9fabe28d-fb24-45a4-b58a-c32a4fdfb382" providerId="ADAL" clId="{3683E287-99E2-4513-9C2C-F315D3B2A7EA}" dt="2021-03-14T18:57:03.891" v="3919" actId="1076"/>
          <ac:spMkLst>
            <pc:docMk/>
            <pc:sldMk cId="2133350119" sldId="386"/>
            <ac:spMk id="5" creationId="{447AAAEE-7619-4784-93D4-FF74373B0572}"/>
          </ac:spMkLst>
        </pc:spChg>
        <pc:spChg chg="add mod">
          <ac:chgData name="J Bailey" userId="9fabe28d-fb24-45a4-b58a-c32a4fdfb382" providerId="ADAL" clId="{3683E287-99E2-4513-9C2C-F315D3B2A7EA}" dt="2021-03-14T19:56:12.058" v="4182" actId="20577"/>
          <ac:spMkLst>
            <pc:docMk/>
            <pc:sldMk cId="2133350119" sldId="386"/>
            <ac:spMk id="6" creationId="{38C7B85C-094F-418F-A074-43F6DB128131}"/>
          </ac:spMkLst>
        </pc:spChg>
        <pc:picChg chg="add mod">
          <ac:chgData name="J Bailey" userId="9fabe28d-fb24-45a4-b58a-c32a4fdfb382" providerId="ADAL" clId="{3683E287-99E2-4513-9C2C-F315D3B2A7EA}" dt="2021-03-14T18:56:53.782" v="3916" actId="14100"/>
          <ac:picMkLst>
            <pc:docMk/>
            <pc:sldMk cId="2133350119" sldId="386"/>
            <ac:picMk id="2050" creationId="{626907E2-9413-4FAD-961D-A3E987331402}"/>
          </ac:picMkLst>
        </pc:picChg>
        <pc:picChg chg="add mod">
          <ac:chgData name="J Bailey" userId="9fabe28d-fb24-45a4-b58a-c32a4fdfb382" providerId="ADAL" clId="{3683E287-99E2-4513-9C2C-F315D3B2A7EA}" dt="2021-03-14T18:57:00.156" v="3918" actId="1076"/>
          <ac:picMkLst>
            <pc:docMk/>
            <pc:sldMk cId="2133350119" sldId="386"/>
            <ac:picMk id="2052" creationId="{667E5AE1-E717-4FF2-8422-99B8262C59F3}"/>
          </ac:picMkLst>
        </pc:picChg>
      </pc:sldChg>
      <pc:sldChg chg="new del ord">
        <pc:chgData name="J Bailey" userId="9fabe28d-fb24-45a4-b58a-c32a4fdfb382" providerId="ADAL" clId="{3683E287-99E2-4513-9C2C-F315D3B2A7EA}" dt="2021-03-12T06:15:19.684" v="1070" actId="47"/>
        <pc:sldMkLst>
          <pc:docMk/>
          <pc:sldMk cId="1770703872" sldId="387"/>
        </pc:sldMkLst>
      </pc:sldChg>
      <pc:sldChg chg="modSp mod ord">
        <pc:chgData name="J Bailey" userId="9fabe28d-fb24-45a4-b58a-c32a4fdfb382" providerId="ADAL" clId="{3683E287-99E2-4513-9C2C-F315D3B2A7EA}" dt="2021-03-14T20:10:09.879" v="4266" actId="115"/>
        <pc:sldMkLst>
          <pc:docMk/>
          <pc:sldMk cId="1603653758" sldId="388"/>
        </pc:sldMkLst>
        <pc:spChg chg="mod">
          <ac:chgData name="J Bailey" userId="9fabe28d-fb24-45a4-b58a-c32a4fdfb382" providerId="ADAL" clId="{3683E287-99E2-4513-9C2C-F315D3B2A7EA}" dt="2021-03-14T20:10:09.879" v="4266" actId="115"/>
          <ac:spMkLst>
            <pc:docMk/>
            <pc:sldMk cId="1603653758" sldId="388"/>
            <ac:spMk id="3" creationId="{DBC1AD50-AC7B-4E72-ACAD-4AE56F0A7FCB}"/>
          </ac:spMkLst>
        </pc:spChg>
      </pc:sldChg>
      <pc:sldChg chg="addSp delSp modSp new mod ord modAnim">
        <pc:chgData name="J Bailey" userId="9fabe28d-fb24-45a4-b58a-c32a4fdfb382" providerId="ADAL" clId="{3683E287-99E2-4513-9C2C-F315D3B2A7EA}" dt="2021-03-14T19:50:04.313" v="4050"/>
        <pc:sldMkLst>
          <pc:docMk/>
          <pc:sldMk cId="2693438845" sldId="389"/>
        </pc:sldMkLst>
        <pc:spChg chg="mod">
          <ac:chgData name="J Bailey" userId="9fabe28d-fb24-45a4-b58a-c32a4fdfb382" providerId="ADAL" clId="{3683E287-99E2-4513-9C2C-F315D3B2A7EA}" dt="2021-03-14T16:48:10.863" v="2028" actId="20577"/>
          <ac:spMkLst>
            <pc:docMk/>
            <pc:sldMk cId="2693438845" sldId="389"/>
            <ac:spMk id="2" creationId="{B57362C0-6E7C-43DF-B3EB-9554FCBD357D}"/>
          </ac:spMkLst>
        </pc:spChg>
        <pc:spChg chg="del">
          <ac:chgData name="J Bailey" userId="9fabe28d-fb24-45a4-b58a-c32a4fdfb382" providerId="ADAL" clId="{3683E287-99E2-4513-9C2C-F315D3B2A7EA}" dt="2021-03-14T16:49:33.250" v="2059" actId="478"/>
          <ac:spMkLst>
            <pc:docMk/>
            <pc:sldMk cId="2693438845" sldId="389"/>
            <ac:spMk id="3" creationId="{A0B40A2E-C4ED-4FA0-9D82-C2AC09EC6412}"/>
          </ac:spMkLst>
        </pc:spChg>
        <pc:spChg chg="add del mod">
          <ac:chgData name="J Bailey" userId="9fabe28d-fb24-45a4-b58a-c32a4fdfb382" providerId="ADAL" clId="{3683E287-99E2-4513-9C2C-F315D3B2A7EA}" dt="2021-03-14T16:51:22.510" v="2063"/>
          <ac:spMkLst>
            <pc:docMk/>
            <pc:sldMk cId="2693438845" sldId="389"/>
            <ac:spMk id="4" creationId="{ADB5E66F-1D44-4BCA-B453-1BC4A7CADED1}"/>
          </ac:spMkLst>
        </pc:spChg>
        <pc:spChg chg="add mod">
          <ac:chgData name="J Bailey" userId="9fabe28d-fb24-45a4-b58a-c32a4fdfb382" providerId="ADAL" clId="{3683E287-99E2-4513-9C2C-F315D3B2A7EA}" dt="2021-03-14T19:48:33.896" v="4028" actId="1076"/>
          <ac:spMkLst>
            <pc:docMk/>
            <pc:sldMk cId="2693438845" sldId="389"/>
            <ac:spMk id="5" creationId="{30379AF2-A485-4542-827B-CA3E1C17A205}"/>
          </ac:spMkLst>
        </pc:spChg>
        <pc:spChg chg="add mod">
          <ac:chgData name="J Bailey" userId="9fabe28d-fb24-45a4-b58a-c32a4fdfb382" providerId="ADAL" clId="{3683E287-99E2-4513-9C2C-F315D3B2A7EA}" dt="2021-03-14T19:48:47.652" v="4031" actId="1076"/>
          <ac:spMkLst>
            <pc:docMk/>
            <pc:sldMk cId="2693438845" sldId="389"/>
            <ac:spMk id="6" creationId="{4100E7FE-E4D6-44DD-A192-D359322208E2}"/>
          </ac:spMkLst>
        </pc:spChg>
        <pc:spChg chg="add mod">
          <ac:chgData name="J Bailey" userId="9fabe28d-fb24-45a4-b58a-c32a4fdfb382" providerId="ADAL" clId="{3683E287-99E2-4513-9C2C-F315D3B2A7EA}" dt="2021-03-14T19:49:10.078" v="4035" actId="1076"/>
          <ac:spMkLst>
            <pc:docMk/>
            <pc:sldMk cId="2693438845" sldId="389"/>
            <ac:spMk id="7" creationId="{3791DD25-48AB-4CED-8DFA-0E7962DE3127}"/>
          </ac:spMkLst>
        </pc:spChg>
        <pc:spChg chg="add mod">
          <ac:chgData name="J Bailey" userId="9fabe28d-fb24-45a4-b58a-c32a4fdfb382" providerId="ADAL" clId="{3683E287-99E2-4513-9C2C-F315D3B2A7EA}" dt="2021-03-14T19:49:27.746" v="4038" actId="1076"/>
          <ac:spMkLst>
            <pc:docMk/>
            <pc:sldMk cId="2693438845" sldId="389"/>
            <ac:spMk id="8" creationId="{58D13C37-04D7-46AF-A484-099872F7CCD0}"/>
          </ac:spMkLst>
        </pc:spChg>
        <pc:spChg chg="add mod">
          <ac:chgData name="J Bailey" userId="9fabe28d-fb24-45a4-b58a-c32a4fdfb382" providerId="ADAL" clId="{3683E287-99E2-4513-9C2C-F315D3B2A7EA}" dt="2021-03-14T19:49:57.505" v="4049" actId="207"/>
          <ac:spMkLst>
            <pc:docMk/>
            <pc:sldMk cId="2693438845" sldId="389"/>
            <ac:spMk id="9" creationId="{CE91F74F-20DF-4BAD-B7DA-7AC85867B828}"/>
          </ac:spMkLst>
        </pc:spChg>
      </pc:sldChg>
    </pc:docChg>
  </pc:docChgLst>
  <pc:docChgLst>
    <pc:chgData name="J Bailey" userId="S::jabailey@highdown.reading.sch.uk::9fabe28d-fb24-45a4-b58a-c32a4fdfb382" providerId="AD" clId="Web-{04C5C73C-6394-7C31-B643-26DE4F547B77}"/>
    <pc:docChg chg="modSld">
      <pc:chgData name="J Bailey" userId="S::jabailey@highdown.reading.sch.uk::9fabe28d-fb24-45a4-b58a-c32a4fdfb382" providerId="AD" clId="Web-{04C5C73C-6394-7C31-B643-26DE4F547B77}" dt="2021-03-15T12:58:24.528" v="1"/>
      <pc:docMkLst>
        <pc:docMk/>
      </pc:docMkLst>
      <pc:sldChg chg="addAnim modAnim">
        <pc:chgData name="J Bailey" userId="S::jabailey@highdown.reading.sch.uk::9fabe28d-fb24-45a4-b58a-c32a4fdfb382" providerId="AD" clId="Web-{04C5C73C-6394-7C31-B643-26DE4F547B77}" dt="2021-03-15T12:58:24.528" v="1"/>
        <pc:sldMkLst>
          <pc:docMk/>
          <pc:sldMk cId="1959352091" sldId="385"/>
        </pc:sldMkLst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C4420F-DB6E-4BAC-8F27-718301BE3B0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19D425-5005-4346-9882-E5DE5DAEDD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A49080-D4C7-42BA-BAFE-67B5EB91467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E0151-1273-452B-8F86-0519DA9CB0FD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86906AE-758B-4918-9FFA-02F7B142DE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D0D50F-7E03-4E75-990C-DBD9414284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0FB10-F6B1-4BCC-ACCC-93483C286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722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B3150E-6826-49A6-96E3-B917A51710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4536CA-9900-43B3-A203-96B0BDCC42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993C26C-FAD2-4C2C-806D-201D8F716D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E0151-1273-452B-8F86-0519DA9CB0FD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8631057-EE46-4F53-B8FB-D6E8B02EBD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C30F16C-771F-4B11-A047-857C0A2D49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0FB10-F6B1-4BCC-ACCC-93483C286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1878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2F36E4-DB1A-4432-8BD3-5C4C8FE923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DC1C05B-8C23-4DA1-90EB-26DE8F86D1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3E00A2-2C6F-49EC-848D-A19B35A840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E0151-1273-452B-8F86-0519DA9CB0FD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B9A6BF-9899-4E0F-B700-E669EED12A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2420E63-D0AA-40F1-8D61-1544497EBE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0FB10-F6B1-4BCC-ACCC-93483C286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34504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C47048-F8A2-449A-A1CF-34FEE2E91C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96C015-55E6-4E8E-8F50-CC58066791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3F15055-F1DC-4BB8-9F3F-36C3E30F549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F79B7C-915C-41F1-95AC-DAD6A26048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E0151-1273-452B-8F86-0519DA9CB0FD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FFF6404-571C-4E2A-99E8-459422996B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C40E1C-2378-4298-BED7-9BEABA7786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0FB10-F6B1-4BCC-ACCC-93483C286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47096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DA39B2-F475-4822-B723-2414A9593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832B5C9-D4FE-4D7D-B04F-6B96090E8A5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5CDDD69-DDB6-4FD5-AD2D-0F2E1C37995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A7CD594-419E-45BF-830E-9507A207252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FCB3820-CF9F-4A04-BB03-93FE7EC4FE8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BDEAF2F-D2C6-4D1C-AF6C-1A7EC2048F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E0151-1273-452B-8F86-0519DA9CB0FD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880149C-A1A3-4EAD-89E0-42B64684E5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7AD61EA-1EB7-49A4-8916-2A526D51C3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0FB10-F6B1-4BCC-ACCC-93483C286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633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1472C4-CDA3-4160-938A-A51FB8DBD4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74BB9D7-E24D-4969-823E-68F770CA98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E0151-1273-452B-8F86-0519DA9CB0FD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A2BB62C-C88E-466F-B5D1-9C470F45A0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1C4E9ED-FEA9-48F3-BFB0-B00C14443F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0FB10-F6B1-4BCC-ACCC-93483C286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32278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9E35D01-F4E3-4358-9C5A-21E37690C7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E0151-1273-452B-8F86-0519DA9CB0FD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9BFACBD-0E31-4BC1-9F89-B321CD7F1B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3A63A6C-96D9-45C1-8903-5CB107FFEB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0FB10-F6B1-4BCC-ACCC-93483C286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6217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56E866-AE25-4895-BFF6-F79698B6FF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7A7BF60-3DD3-4ADE-984F-7E839275DE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4CC475-0A61-43F0-A044-0499CCB8FA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335B38A-95F5-45D6-97CE-AA4EA273AA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E0151-1273-452B-8F86-0519DA9CB0FD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221BB7E-65FD-4416-8019-B1C2CB1CBA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130594-F4E8-41A0-909D-0207C7030B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0FB10-F6B1-4BCC-ACCC-93483C286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402128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CA40F6-6886-4DC4-988A-770A6C6FB2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949EB46-F5C7-4B69-90CB-3326FD149BB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454B36D-FE80-45C4-B073-722151EB8BD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78EF09F-D3D6-421C-9665-CBE794AD8D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E0151-1273-452B-8F86-0519DA9CB0FD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C9ED3B2-501D-4542-A266-C0D05C1EB5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7EFDD90-94C1-4ED5-B89A-7BDA64CDE0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0FB10-F6B1-4BCC-ACCC-93483C286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42078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482BF3-1B01-4883-B063-CE6EB1BBAC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CA8B3B0-2A5B-4F43-BB42-FCE04D7969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131512-664D-43A7-8713-A46804BC3C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E0151-1273-452B-8F86-0519DA9CB0FD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9C55E2-23E3-40E9-B5C8-FB6BABBD36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7912FA4-0490-4DB8-9B88-D5BE3ED341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0FB10-F6B1-4BCC-ACCC-93483C286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00610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52B43E9-EC97-4D0C-86CB-9CF41217F50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7C97E94-19B0-4530-B4D6-18071594FC8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0794ECC-5E11-4630-BA47-0C0304FC06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3E0151-1273-452B-8F86-0519DA9CB0FD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1C8481-92F1-4559-912B-2A6E86703D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C1CB5E-0080-4770-A338-BB3D9EAD1D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C0FB10-F6B1-4BCC-ACCC-93483C286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9541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4726BCB-A1CE-4D17-AFA5-1DA031D00B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1A8D28-C3B8-477E-B38C-DACF4CAA0F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893702-D77A-409F-8019-006050A0284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3E0151-1273-452B-8F86-0519DA9CB0FD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E385C3E-A3DC-4808-803C-BDB5CAFDAC6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62B425-954D-4777-A0EF-AB498E48DA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0FB10-F6B1-4BCC-ACCC-93483C286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63401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w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79100ABC-77D9-4EF4-A83A-2D266E9B6C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5724" y="365125"/>
            <a:ext cx="10608076" cy="1809904"/>
          </a:xfrm>
        </p:spPr>
        <p:txBody>
          <a:bodyPr>
            <a:normAutofit fontScale="90000"/>
          </a:bodyPr>
          <a:lstStyle/>
          <a:p>
            <a:r>
              <a:rPr lang="en-US" b="1" u="sng" dirty="0"/>
              <a:t>Diseases</a:t>
            </a:r>
            <a:br>
              <a:rPr lang="en-US" dirty="0"/>
            </a:br>
            <a:r>
              <a:rPr lang="en-US" dirty="0"/>
              <a:t>QUIZ a disease that can be spread to a person from another person, an animal or object is called...</a:t>
            </a:r>
            <a:endParaRPr lang="en-GB" dirty="0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FB9D5BA4-F1E0-4E33-BA57-4FE54F2539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03177" y="2334827"/>
            <a:ext cx="10350622" cy="3071674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A  </a:t>
            </a:r>
            <a:r>
              <a:rPr lang="en-GB" dirty="0" err="1"/>
              <a:t>A</a:t>
            </a:r>
            <a:r>
              <a:rPr lang="en-GB" dirty="0"/>
              <a:t> non communicable disease</a:t>
            </a:r>
          </a:p>
          <a:p>
            <a:pPr marL="0" indent="0">
              <a:buNone/>
            </a:pPr>
            <a:r>
              <a:rPr lang="en-GB" dirty="0"/>
              <a:t>B an identifiable disease</a:t>
            </a:r>
          </a:p>
          <a:p>
            <a:pPr marL="0" indent="0">
              <a:buNone/>
            </a:pPr>
            <a:r>
              <a:rPr lang="en-GB" dirty="0"/>
              <a:t>C a notifiable disease</a:t>
            </a:r>
          </a:p>
          <a:p>
            <a:pPr marL="0" indent="0">
              <a:buNone/>
            </a:pPr>
            <a:r>
              <a:rPr lang="en-GB" dirty="0"/>
              <a:t>D a  communicable disease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See slide 3 for the answer</a:t>
            </a:r>
          </a:p>
        </p:txBody>
      </p:sp>
    </p:spTree>
    <p:extLst>
      <p:ext uri="{BB962C8B-B14F-4D97-AF65-F5344CB8AC3E}">
        <p14:creationId xmlns:p14="http://schemas.microsoft.com/office/powerpoint/2010/main" val="4589192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4AD993-36BC-46BF-8962-637E9B20CF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4719221" cy="1863170"/>
          </a:xfrm>
        </p:spPr>
        <p:txBody>
          <a:bodyPr>
            <a:normAutofit fontScale="90000"/>
          </a:bodyPr>
          <a:lstStyle/>
          <a:p>
            <a:r>
              <a:rPr lang="en-US" sz="3200" dirty="0"/>
              <a:t>Disease-Causing Organisms that are so small they can only be seen through a microscope are</a:t>
            </a:r>
            <a:r>
              <a:rPr lang="en-US" dirty="0"/>
              <a:t>.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D4F7DE-4F50-4A0D-8632-C9D4F22625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71365" y="2593545"/>
            <a:ext cx="2411027" cy="2036161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A microbes</a:t>
            </a:r>
          </a:p>
          <a:p>
            <a:pPr marL="0" indent="0">
              <a:buNone/>
            </a:pPr>
            <a:r>
              <a:rPr lang="en-GB" dirty="0"/>
              <a:t>B pathogens</a:t>
            </a:r>
          </a:p>
          <a:p>
            <a:pPr marL="0" indent="0">
              <a:buNone/>
            </a:pPr>
            <a:r>
              <a:rPr lang="en-GB" dirty="0"/>
              <a:t>C bacteria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A9B54BF-3347-40E3-9149-B7E886FCDE8A}"/>
              </a:ext>
            </a:extLst>
          </p:cNvPr>
          <p:cNvSpPr/>
          <p:nvPr/>
        </p:nvSpPr>
        <p:spPr>
          <a:xfrm>
            <a:off x="7398059" y="373380"/>
            <a:ext cx="372566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Any condition that interferes with the proper functioning of the body or mind is a ...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63E2CAB-2921-4E91-86AB-7D936E77C1B1}"/>
              </a:ext>
            </a:extLst>
          </p:cNvPr>
          <p:cNvSpPr txBox="1"/>
          <p:nvPr/>
        </p:nvSpPr>
        <p:spPr>
          <a:xfrm>
            <a:off x="7741328" y="2015231"/>
            <a:ext cx="246477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A  malapropism</a:t>
            </a:r>
          </a:p>
          <a:p>
            <a:r>
              <a:rPr lang="en-GB" sz="2800" dirty="0"/>
              <a:t>B cirrhosis</a:t>
            </a:r>
          </a:p>
          <a:p>
            <a:r>
              <a:rPr lang="en-GB" sz="2800" dirty="0"/>
              <a:t>C disease</a:t>
            </a:r>
          </a:p>
        </p:txBody>
      </p:sp>
    </p:spTree>
    <p:extLst>
      <p:ext uri="{BB962C8B-B14F-4D97-AF65-F5344CB8AC3E}">
        <p14:creationId xmlns:p14="http://schemas.microsoft.com/office/powerpoint/2010/main" val="31546784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14600" y="609600"/>
            <a:ext cx="75438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en-US" b="1" dirty="0"/>
              <a:t>Definitions what is a </a:t>
            </a:r>
            <a:r>
              <a:rPr lang="en-US" u="sng" dirty="0"/>
              <a:t>Communicable disease: 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27791" y="1882066"/>
            <a:ext cx="6740328" cy="4137734"/>
          </a:xfrm>
        </p:spPr>
        <p:txBody>
          <a:bodyPr>
            <a:noAutofit/>
          </a:bodyPr>
          <a:lstStyle/>
          <a:p>
            <a:endParaRPr lang="en-US" u="sng" dirty="0"/>
          </a:p>
          <a:p>
            <a:r>
              <a:rPr lang="en-US" u="sng" dirty="0"/>
              <a:t>Communicable disease:  </a:t>
            </a:r>
            <a:r>
              <a:rPr lang="en-US" dirty="0"/>
              <a:t>a disease that can be spread to a person from another person, an animal or object. Ex: common cold, influenza, etc.</a:t>
            </a:r>
          </a:p>
          <a:p>
            <a:r>
              <a:rPr lang="en-US" u="sng" dirty="0"/>
              <a:t>Non-communicable disease: </a:t>
            </a:r>
            <a:r>
              <a:rPr lang="en-US" dirty="0"/>
              <a:t>a disease that can NOT be spread from person to person. Ex: cancer, heart disease, asthma, etc.</a:t>
            </a:r>
          </a:p>
          <a:p>
            <a:endParaRPr lang="en-US" dirty="0"/>
          </a:p>
        </p:txBody>
      </p:sp>
      <p:pic>
        <p:nvPicPr>
          <p:cNvPr id="8194" name="Picture 2" descr="C:\Users\Jenna\AppData\Local\Microsoft\Windows\Temporary Internet Files\Content.IE5\7F4WR8YF\MP90042761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00" y="228600"/>
            <a:ext cx="1524000" cy="152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5" name="Picture 3" descr="C:\Users\Jenna\AppData\Local\Microsoft\Windows\Temporary Internet Files\Content.IE5\4USPYON3\MC900390784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1601" y="4495801"/>
            <a:ext cx="944575" cy="18864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1969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EE6D5A-2912-49E1-80E1-762A7ECEF2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What’s a pathogen?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56BB37-9EBA-4F00-A7AF-4FA430A59D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Make your own notes from the next slide.</a:t>
            </a:r>
          </a:p>
        </p:txBody>
      </p:sp>
    </p:spTree>
    <p:extLst>
      <p:ext uri="{BB962C8B-B14F-4D97-AF65-F5344CB8AC3E}">
        <p14:creationId xmlns:p14="http://schemas.microsoft.com/office/powerpoint/2010/main" val="35183896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8373" y="457200"/>
            <a:ext cx="11505460" cy="724936"/>
          </a:xfrm>
        </p:spPr>
        <p:txBody>
          <a:bodyPr>
            <a:normAutofit/>
          </a:bodyPr>
          <a:lstStyle/>
          <a:p>
            <a:r>
              <a:rPr lang="en-US" sz="3200" dirty="0"/>
              <a:t>Four Types of pathogens:</a:t>
            </a:r>
            <a:r>
              <a:rPr lang="en-US" sz="3200" dirty="0">
                <a:highlight>
                  <a:srgbClr val="FFFF00"/>
                </a:highlight>
              </a:rPr>
              <a:t>  disease causing microscopic organisms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3582" y="1438923"/>
            <a:ext cx="8299278" cy="4802079"/>
          </a:xfrm>
        </p:spPr>
        <p:txBody>
          <a:bodyPr>
            <a:normAutofit fontScale="25000" lnSpcReduction="20000"/>
          </a:bodyPr>
          <a:lstStyle/>
          <a:p>
            <a:r>
              <a:rPr lang="en-US" sz="7400" b="1" u="sng" dirty="0"/>
              <a:t>Virus:</a:t>
            </a:r>
            <a:r>
              <a:rPr lang="en-US" sz="7400" u="sng" dirty="0"/>
              <a:t> </a:t>
            </a:r>
            <a:r>
              <a:rPr lang="en-US" sz="7400" dirty="0"/>
              <a:t>smallest simplest life form.</a:t>
            </a:r>
          </a:p>
          <a:p>
            <a:pPr marL="0" indent="0">
              <a:buNone/>
            </a:pPr>
            <a:r>
              <a:rPr lang="en-US" sz="7400" dirty="0"/>
              <a:t>Genetic instructions enclosed in  protein case. Not alive. Cause upper respiratory infections and many other type of diseases.</a:t>
            </a:r>
          </a:p>
          <a:p>
            <a:pPr>
              <a:buFontTx/>
              <a:buNone/>
            </a:pPr>
            <a:endParaRPr lang="en-US" sz="7400" dirty="0"/>
          </a:p>
          <a:p>
            <a:pPr>
              <a:buFontTx/>
              <a:buNone/>
            </a:pPr>
            <a:endParaRPr lang="en-US" sz="7400" dirty="0"/>
          </a:p>
          <a:p>
            <a:r>
              <a:rPr lang="en-US" sz="7400" b="1" u="sng" dirty="0"/>
              <a:t>Bacteria:</a:t>
            </a:r>
            <a:r>
              <a:rPr lang="en-US" sz="7400" u="sng" dirty="0"/>
              <a:t> Prokaryotic single</a:t>
            </a:r>
            <a:r>
              <a:rPr lang="en-US" sz="7400" dirty="0"/>
              <a:t>-celled organisms. They are everywhere. Not all bacteria are bad.</a:t>
            </a:r>
          </a:p>
          <a:p>
            <a:endParaRPr lang="en-US" sz="7400" dirty="0"/>
          </a:p>
          <a:p>
            <a:r>
              <a:rPr lang="en-US" sz="7400" b="1" u="sng" dirty="0"/>
              <a:t>Fungi:</a:t>
            </a:r>
            <a:r>
              <a:rPr lang="en-US" sz="7400" u="sng" dirty="0"/>
              <a:t> Eukaryotic organisms (as are plants </a:t>
            </a:r>
            <a:r>
              <a:rPr lang="en-US" sz="7400" u="sng" dirty="0" err="1"/>
              <a:t>nd</a:t>
            </a:r>
            <a:r>
              <a:rPr lang="en-US" sz="7400" u="sng" dirty="0"/>
              <a:t> animals)</a:t>
            </a:r>
            <a:r>
              <a:rPr lang="en-US" sz="7400" dirty="0"/>
              <a:t>more complex than bacteria, but cannot make their own food. Thrive in warm, moist environments.</a:t>
            </a:r>
          </a:p>
          <a:p>
            <a:pPr marL="68580" indent="0">
              <a:buNone/>
            </a:pPr>
            <a:endParaRPr lang="en-US" sz="7400" dirty="0"/>
          </a:p>
          <a:p>
            <a:r>
              <a:rPr lang="en-US" sz="7400" b="1" u="sng" dirty="0"/>
              <a:t>Protozoa:</a:t>
            </a:r>
            <a:r>
              <a:rPr lang="en-US" sz="7400" u="sng" dirty="0"/>
              <a:t> - the ONE we need to know causes malaria</a:t>
            </a:r>
            <a:endParaRPr lang="en-US" sz="7400" dirty="0"/>
          </a:p>
          <a:p>
            <a:pPr marL="0" indent="0">
              <a:buNone/>
            </a:pPr>
            <a:r>
              <a:rPr lang="en-GB" sz="7400" b="1" dirty="0"/>
              <a:t>Protists</a:t>
            </a:r>
            <a:r>
              <a:rPr lang="en-GB" sz="7400" dirty="0"/>
              <a:t> are </a:t>
            </a:r>
            <a:r>
              <a:rPr lang="en-GB" sz="7400" b="1" dirty="0"/>
              <a:t>eukaryotes</a:t>
            </a:r>
            <a:r>
              <a:rPr lang="en-GB" sz="7400" dirty="0"/>
              <a:t>, which means their cells have a nucleus and other membrane-bound organelles. Most </a:t>
            </a:r>
            <a:r>
              <a:rPr lang="en-GB" sz="7400" b="1" dirty="0"/>
              <a:t>protists</a:t>
            </a:r>
            <a:r>
              <a:rPr lang="en-GB" sz="7400" dirty="0"/>
              <a:t> are single-celled. Other than these features, they have very little in common. Animal like ones are called protozoa whilst plant like ones are called algae</a:t>
            </a:r>
            <a:endParaRPr lang="en-US" sz="7400" dirty="0"/>
          </a:p>
          <a:p>
            <a:endParaRPr lang="en-US" dirty="0"/>
          </a:p>
        </p:txBody>
      </p:sp>
      <p:pic>
        <p:nvPicPr>
          <p:cNvPr id="4" name="Picture 5" descr="Viru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1150" y="1074532"/>
            <a:ext cx="1219200" cy="1170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Bacter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2600" y="2438400"/>
            <a:ext cx="11811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fungi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72600" y="4051455"/>
            <a:ext cx="1143000" cy="928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9" descr="protozo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2150" y="5207310"/>
            <a:ext cx="1676400" cy="790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5231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BC1AD50-AC7B-4E72-ACAD-4AE56F0A7FCB}"/>
              </a:ext>
            </a:extLst>
          </p:cNvPr>
          <p:cNvSpPr txBox="1"/>
          <p:nvPr/>
        </p:nvSpPr>
        <p:spPr>
          <a:xfrm>
            <a:off x="2034540" y="396580"/>
            <a:ext cx="3858601" cy="31616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36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Bacteria</a:t>
            </a:r>
            <a:r>
              <a:rPr lang="en-GB" sz="1975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 are small prokaryotic cells (~100</a:t>
            </a:r>
            <a:r>
              <a:rPr lang="en-GB" sz="1975" baseline="300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th</a:t>
            </a:r>
            <a:r>
              <a:rPr lang="en-GB" sz="1975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 the size of a body cell). They produce </a:t>
            </a:r>
            <a:r>
              <a:rPr lang="en-GB" sz="1975" dirty="0">
                <a:highlight>
                  <a:srgbClr val="FFFF00"/>
                </a:highlight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toxins</a:t>
            </a:r>
            <a:r>
              <a:rPr lang="en-GB" sz="1975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 which can make you feel ill by damaging cells and tissues</a:t>
            </a:r>
          </a:p>
        </p:txBody>
      </p:sp>
      <p:pic>
        <p:nvPicPr>
          <p:cNvPr id="12" name="Picture 11" descr="A close up of a logo&#10;&#10;Description automatically generated">
            <a:extLst>
              <a:ext uri="{FF2B5EF4-FFF2-40B4-BE49-F238E27FC236}">
                <a16:creationId xmlns:a16="http://schemas.microsoft.com/office/drawing/2014/main" id="{2B4066F9-CE72-4185-B64D-2A9887A007FD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144705" y="396581"/>
            <a:ext cx="3858601" cy="2883653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664F681-92BE-4271-95BB-3F65ED1EA4C7}"/>
              </a:ext>
            </a:extLst>
          </p:cNvPr>
          <p:cNvSpPr txBox="1"/>
          <p:nvPr/>
        </p:nvSpPr>
        <p:spPr>
          <a:xfrm>
            <a:off x="1095375" y="3647874"/>
            <a:ext cx="9064743" cy="9629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1975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Bacteria can reproduce rapidly in the body by binary fission. They are alive and carry out the seven life processes</a:t>
            </a:r>
          </a:p>
        </p:txBody>
      </p:sp>
    </p:spTree>
    <p:extLst>
      <p:ext uri="{BB962C8B-B14F-4D97-AF65-F5344CB8AC3E}">
        <p14:creationId xmlns:p14="http://schemas.microsoft.com/office/powerpoint/2010/main" val="32030103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8C0FE4-1DE1-4C4C-B798-BB2055741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9C72FA-4635-4883-B48D-51A943FFE8A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See if you can guess the disease on the next slide – how many clues did you need?</a:t>
            </a:r>
          </a:p>
        </p:txBody>
      </p:sp>
    </p:spTree>
    <p:extLst>
      <p:ext uri="{BB962C8B-B14F-4D97-AF65-F5344CB8AC3E}">
        <p14:creationId xmlns:p14="http://schemas.microsoft.com/office/powerpoint/2010/main" val="40146566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9D4266-F913-4587-BCC6-26996E4A24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Work in  two or three- describe to the person having the disease what their symptoms are- how many guesses before they realize what they have caught?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0798E8-A28E-431B-A5F8-EB7887D5CD10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Some bacteria have infected you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You have fever and stomach cramps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 you have vomiting and diarrhoea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You caught this by eating uncooked chicken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FC54025-B7FF-4836-9C17-0EC333A1234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2847513" cy="988596"/>
          </a:xfrm>
          <a:solidFill>
            <a:srgbClr val="FFFF00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200" dirty="0"/>
              <a:t>Next slide for answer</a:t>
            </a:r>
          </a:p>
        </p:txBody>
      </p:sp>
    </p:spTree>
    <p:extLst>
      <p:ext uri="{BB962C8B-B14F-4D97-AF65-F5344CB8AC3E}">
        <p14:creationId xmlns:p14="http://schemas.microsoft.com/office/powerpoint/2010/main" val="31553600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BC1AD50-AC7B-4E72-ACAD-4AE56F0A7FCB}"/>
              </a:ext>
            </a:extLst>
          </p:cNvPr>
          <p:cNvSpPr txBox="1"/>
          <p:nvPr/>
        </p:nvSpPr>
        <p:spPr>
          <a:xfrm>
            <a:off x="2078279" y="328533"/>
            <a:ext cx="8099051" cy="233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1975" b="1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Salmonella</a:t>
            </a:r>
          </a:p>
          <a:p>
            <a:pPr algn="just">
              <a:lnSpc>
                <a:spcPct val="150000"/>
              </a:lnSpc>
            </a:pPr>
            <a:endParaRPr lang="en-GB" sz="1975" dirty="0">
              <a:latin typeface="UD Digi Kyokasho NK-R" panose="02020400000000000000" pitchFamily="18" charset="-128"/>
              <a:ea typeface="UD Digi Kyokasho NK-R" panose="02020400000000000000" pitchFamily="18" charset="-128"/>
              <a:cs typeface="Rod" panose="020B0604020202020204" pitchFamily="49" charset="-79"/>
            </a:endParaRPr>
          </a:p>
          <a:p>
            <a:pPr algn="just">
              <a:lnSpc>
                <a:spcPct val="150000"/>
              </a:lnSpc>
            </a:pPr>
            <a:r>
              <a:rPr lang="en-GB" sz="1975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Salmonella infection can cause fever, stomach cramps, vomiting and diarrhoea. In other words: food poisoning. These symptoms are caused by toxins produced by the bacteria.</a:t>
            </a:r>
          </a:p>
        </p:txBody>
      </p:sp>
      <p:pic>
        <p:nvPicPr>
          <p:cNvPr id="6" name="Picture 5" descr="A bird that is standing in the dirt&#10;&#10;Description automatically generated">
            <a:extLst>
              <a:ext uri="{FF2B5EF4-FFF2-40B4-BE49-F238E27FC236}">
                <a16:creationId xmlns:a16="http://schemas.microsoft.com/office/drawing/2014/main" id="{16D8AB3C-BC50-4EDB-B32D-CCA14620EC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8278" y="2785727"/>
            <a:ext cx="2616916" cy="371330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484CD63-80C8-45D1-860B-79DB014E2F1E}"/>
              </a:ext>
            </a:extLst>
          </p:cNvPr>
          <p:cNvSpPr txBox="1"/>
          <p:nvPr/>
        </p:nvSpPr>
        <p:spPr>
          <a:xfrm>
            <a:off x="4951101" y="2885315"/>
            <a:ext cx="5226229" cy="3698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1975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Salmonella infection almost always results from eating contaminated food. e.g. food which was prepared in unhygienic conditions, or eating a chicken which contracted salmonella while it was alive.</a:t>
            </a:r>
          </a:p>
          <a:p>
            <a:pPr algn="just">
              <a:lnSpc>
                <a:spcPct val="150000"/>
              </a:lnSpc>
            </a:pPr>
            <a:endParaRPr lang="en-GB" sz="1975" dirty="0">
              <a:latin typeface="UD Digi Kyokasho NK-R" panose="02020400000000000000" pitchFamily="18" charset="-128"/>
              <a:ea typeface="UD Digi Kyokasho NK-R" panose="02020400000000000000" pitchFamily="18" charset="-128"/>
              <a:cs typeface="Rod" panose="020B0604020202020204" pitchFamily="49" charset="-79"/>
            </a:endParaRPr>
          </a:p>
          <a:p>
            <a:pPr algn="just">
              <a:lnSpc>
                <a:spcPct val="150000"/>
              </a:lnSpc>
            </a:pPr>
            <a:r>
              <a:rPr lang="en-GB" sz="1975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Cooking food thoroughly kills Salmonella.</a:t>
            </a:r>
          </a:p>
        </p:txBody>
      </p:sp>
    </p:spTree>
    <p:extLst>
      <p:ext uri="{BB962C8B-B14F-4D97-AF65-F5344CB8AC3E}">
        <p14:creationId xmlns:p14="http://schemas.microsoft.com/office/powerpoint/2010/main" val="2464474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BC1AD50-AC7B-4E72-ACAD-4AE56F0A7FCB}"/>
              </a:ext>
            </a:extLst>
          </p:cNvPr>
          <p:cNvSpPr txBox="1"/>
          <p:nvPr/>
        </p:nvSpPr>
        <p:spPr>
          <a:xfrm>
            <a:off x="2078279" y="328533"/>
            <a:ext cx="8099051" cy="16092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800" b="1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Salmonella- make your own notes</a:t>
            </a:r>
          </a:p>
          <a:p>
            <a:pPr algn="just">
              <a:lnSpc>
                <a:spcPct val="150000"/>
              </a:lnSpc>
            </a:pPr>
            <a:endParaRPr lang="en-GB" sz="1975" dirty="0">
              <a:latin typeface="UD Digi Kyokasho NK-R" panose="02020400000000000000" pitchFamily="18" charset="-128"/>
              <a:ea typeface="UD Digi Kyokasho NK-R" panose="02020400000000000000" pitchFamily="18" charset="-128"/>
              <a:cs typeface="Rod" panose="020B0604020202020204" pitchFamily="49" charset="-79"/>
            </a:endParaRPr>
          </a:p>
          <a:p>
            <a:pPr algn="just">
              <a:lnSpc>
                <a:spcPct val="150000"/>
              </a:lnSpc>
            </a:pPr>
            <a:r>
              <a:rPr lang="en-GB" sz="1975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Salmonella infection-symptoms?</a:t>
            </a:r>
          </a:p>
        </p:txBody>
      </p:sp>
      <p:pic>
        <p:nvPicPr>
          <p:cNvPr id="6" name="Picture 5" descr="A bird that is standing in the dirt&#10;&#10;Description automatically generated">
            <a:extLst>
              <a:ext uri="{FF2B5EF4-FFF2-40B4-BE49-F238E27FC236}">
                <a16:creationId xmlns:a16="http://schemas.microsoft.com/office/drawing/2014/main" id="{16D8AB3C-BC50-4EDB-B32D-CCA14620EC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78278" y="2785727"/>
            <a:ext cx="2616916" cy="3713300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484CD63-80C8-45D1-860B-79DB014E2F1E}"/>
              </a:ext>
            </a:extLst>
          </p:cNvPr>
          <p:cNvSpPr txBox="1"/>
          <p:nvPr/>
        </p:nvSpPr>
        <p:spPr>
          <a:xfrm>
            <a:off x="4951101" y="2885315"/>
            <a:ext cx="5226229" cy="14188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1975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How is it caught?</a:t>
            </a:r>
          </a:p>
          <a:p>
            <a:pPr algn="just">
              <a:lnSpc>
                <a:spcPct val="150000"/>
              </a:lnSpc>
            </a:pPr>
            <a:endParaRPr lang="en-GB" sz="1975" dirty="0">
              <a:latin typeface="UD Digi Kyokasho NK-R" panose="02020400000000000000" pitchFamily="18" charset="-128"/>
              <a:ea typeface="UD Digi Kyokasho NK-R" panose="02020400000000000000" pitchFamily="18" charset="-128"/>
              <a:cs typeface="Rod" panose="020B0604020202020204" pitchFamily="49" charset="-79"/>
            </a:endParaRPr>
          </a:p>
          <a:p>
            <a:pPr algn="just">
              <a:lnSpc>
                <a:spcPct val="150000"/>
              </a:lnSpc>
            </a:pPr>
            <a:r>
              <a:rPr lang="en-GB" sz="1975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Cooking thoroughly kills Salmonella.</a:t>
            </a:r>
          </a:p>
        </p:txBody>
      </p:sp>
    </p:spTree>
    <p:extLst>
      <p:ext uri="{BB962C8B-B14F-4D97-AF65-F5344CB8AC3E}">
        <p14:creationId xmlns:p14="http://schemas.microsoft.com/office/powerpoint/2010/main" val="25330739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F849C1-A2F0-4A01-AE62-0C24A02D3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24422" y="2675731"/>
            <a:ext cx="3476348" cy="1325563"/>
          </a:xfrm>
          <a:solidFill>
            <a:srgbClr val="FFFF00"/>
          </a:solidFill>
        </p:spPr>
        <p:txBody>
          <a:bodyPr/>
          <a:lstStyle/>
          <a:p>
            <a:r>
              <a:rPr lang="en-GB" dirty="0"/>
              <a:t>Answer is on next slide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DEC476-DCF4-40FD-B3EB-348D80D2A8D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402" y="644895"/>
            <a:ext cx="7054049" cy="4351338"/>
          </a:xfrm>
        </p:spPr>
        <p:txBody>
          <a:bodyPr/>
          <a:lstStyle/>
          <a:p>
            <a:pPr marL="0" indent="0">
              <a:buNone/>
            </a:pPr>
            <a:r>
              <a:rPr lang="en-GB" dirty="0"/>
              <a:t>You have pain when you urinate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It’s caused by a bacterium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You caught this as a result of unprotected sex.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You have a thick yellow or green discharge from your vagina or penis.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C198ED7-F301-4D18-A976-BFEF3D62D0B0}"/>
              </a:ext>
            </a:extLst>
          </p:cNvPr>
          <p:cNvSpPr txBox="1"/>
          <p:nvPr/>
        </p:nvSpPr>
        <p:spPr>
          <a:xfrm>
            <a:off x="678402" y="177553"/>
            <a:ext cx="4433201" cy="52322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GB" sz="2800" dirty="0"/>
              <a:t>What disease do you have if?</a:t>
            </a:r>
          </a:p>
        </p:txBody>
      </p:sp>
    </p:spTree>
    <p:extLst>
      <p:ext uri="{BB962C8B-B14F-4D97-AF65-F5344CB8AC3E}">
        <p14:creationId xmlns:p14="http://schemas.microsoft.com/office/powerpoint/2010/main" val="16139047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BC1AD50-AC7B-4E72-ACAD-4AE56F0A7FCB}"/>
              </a:ext>
            </a:extLst>
          </p:cNvPr>
          <p:cNvSpPr txBox="1"/>
          <p:nvPr/>
        </p:nvSpPr>
        <p:spPr>
          <a:xfrm>
            <a:off x="763480" y="328534"/>
            <a:ext cx="8442664" cy="25210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800" b="1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Gonorrhoea- </a:t>
            </a:r>
            <a:r>
              <a:rPr lang="en-GB" sz="2800" b="1" dirty="0">
                <a:highlight>
                  <a:srgbClr val="00FF00"/>
                </a:highlight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a couple of shocking extra points</a:t>
            </a:r>
          </a:p>
          <a:p>
            <a:pPr algn="just">
              <a:lnSpc>
                <a:spcPct val="150000"/>
              </a:lnSpc>
            </a:pPr>
            <a:endParaRPr lang="en-GB" sz="1975" dirty="0">
              <a:latin typeface="UD Digi Kyokasho NK-R" panose="02020400000000000000" pitchFamily="18" charset="-128"/>
              <a:ea typeface="UD Digi Kyokasho NK-R" panose="02020400000000000000" pitchFamily="18" charset="-128"/>
              <a:cs typeface="Rod" panose="020B0604020202020204" pitchFamily="49" charset="-79"/>
            </a:endParaRPr>
          </a:p>
          <a:p>
            <a:pPr algn="just">
              <a:lnSpc>
                <a:spcPct val="150000"/>
              </a:lnSpc>
            </a:pPr>
            <a:r>
              <a:rPr lang="en-GB" sz="1975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Gonorrhoea is a bacterial sexually transmitted disease (STD). It is passed on by having unprotected sex. Barrier methods of contraception, such as condoms, can reduce the spread.</a:t>
            </a:r>
          </a:p>
        </p:txBody>
      </p:sp>
      <p:pic>
        <p:nvPicPr>
          <p:cNvPr id="7" name="Picture 6" descr="A picture containing food, white, sitting, table&#10;&#10;Description automatically generated">
            <a:extLst>
              <a:ext uri="{FF2B5EF4-FFF2-40B4-BE49-F238E27FC236}">
                <a16:creationId xmlns:a16="http://schemas.microsoft.com/office/drawing/2014/main" id="{F5BA5010-25E9-4220-B0A2-822E1B5F84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87925" y="358748"/>
            <a:ext cx="2516605" cy="2009382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3B30EC3-6400-48DC-BD2D-73BA432D2274}"/>
              </a:ext>
            </a:extLst>
          </p:cNvPr>
          <p:cNvSpPr txBox="1"/>
          <p:nvPr/>
        </p:nvSpPr>
        <p:spPr>
          <a:xfrm>
            <a:off x="623244" y="2843837"/>
            <a:ext cx="844266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Gonorrhoea infection can cause pain when urinating and a thick yellow or green discharge from the vagina or penis.</a:t>
            </a:r>
          </a:p>
          <a:p>
            <a:r>
              <a:rPr lang="en-GB" dirty="0"/>
              <a:t>In recent times some strains have become resistant to penicillin (‘super gonorrhoea)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A902064-99FB-499A-8815-00937F3D0957}"/>
              </a:ext>
            </a:extLst>
          </p:cNvPr>
          <p:cNvSpPr txBox="1"/>
          <p:nvPr/>
        </p:nvSpPr>
        <p:spPr>
          <a:xfrm>
            <a:off x="623244" y="3841418"/>
            <a:ext cx="11390050" cy="3046988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GB" sz="3200" dirty="0"/>
              <a:t>Untreated gonorrhoea can cause long term pelvic pain, infertility, and ectopic pregnancies.  Babies born to infected mothers may have severe eye infections and even become blind. </a:t>
            </a:r>
          </a:p>
          <a:p>
            <a:r>
              <a:rPr lang="en-GB" sz="3200" dirty="0"/>
              <a:t>All sexual partners of an infected individual must be treated to prevent the spread of this disease. 10% of infected men and 50% if infected women have no symptoms</a:t>
            </a:r>
          </a:p>
        </p:txBody>
      </p:sp>
    </p:spTree>
    <p:extLst>
      <p:ext uri="{BB962C8B-B14F-4D97-AF65-F5344CB8AC3E}">
        <p14:creationId xmlns:p14="http://schemas.microsoft.com/office/powerpoint/2010/main" val="225832120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24EDAF-3ACB-4BB3-A880-1F43483390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>
                <a:solidFill>
                  <a:schemeClr val="tx1"/>
                </a:solidFill>
              </a:rPr>
              <a:t>List the cause, this is spread and the symptoms for </a:t>
            </a:r>
            <a:r>
              <a:rPr lang="en-GB" dirty="0"/>
              <a:t>gonorrhoea in your book</a:t>
            </a:r>
            <a:r>
              <a:rPr lang="en-GB" dirty="0">
                <a:solidFill>
                  <a:schemeClr val="tx1"/>
                </a:solidFill>
              </a:rPr>
              <a:t>…..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BB7F0-E9DF-445D-A201-660C467A54D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6858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10300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DBC1AD50-AC7B-4E72-ACAD-4AE56F0A7FCB}"/>
              </a:ext>
            </a:extLst>
          </p:cNvPr>
          <p:cNvSpPr txBox="1"/>
          <p:nvPr/>
        </p:nvSpPr>
        <p:spPr>
          <a:xfrm>
            <a:off x="798990" y="255996"/>
            <a:ext cx="5094151" cy="26134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3200" b="1" u="sng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VIRUSES</a:t>
            </a:r>
            <a:r>
              <a:rPr lang="en-GB" sz="1975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 are not cells, </a:t>
            </a:r>
            <a:r>
              <a:rPr lang="en-GB" sz="1975" b="1" u="sng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nor are they considered to be living organisms</a:t>
            </a:r>
            <a:r>
              <a:rPr lang="en-GB" sz="1975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. They are about 1/100</a:t>
            </a:r>
            <a:r>
              <a:rPr lang="en-GB" sz="1975" baseline="300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th</a:t>
            </a:r>
            <a:r>
              <a:rPr lang="en-GB" sz="1975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 the size of a bacterium. Like bacteria, they can replicate rapidly.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664F681-92BE-4271-95BB-3F65ED1EA4C7}"/>
              </a:ext>
            </a:extLst>
          </p:cNvPr>
          <p:cNvSpPr txBox="1"/>
          <p:nvPr/>
        </p:nvSpPr>
        <p:spPr>
          <a:xfrm>
            <a:off x="5893141" y="2930039"/>
            <a:ext cx="4266977" cy="3698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1975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Viruses take over cells and use the cell’s own machinery to make copies of themselves. The infected cell will usually burst releasing the new viruses. This cell damage and side-effects of the immune system response are what make you feel ill.</a:t>
            </a:r>
          </a:p>
        </p:txBody>
      </p:sp>
      <p:pic>
        <p:nvPicPr>
          <p:cNvPr id="6" name="Picture 5" descr="A picture containing building&#10;&#10;Description automatically generated">
            <a:extLst>
              <a:ext uri="{FF2B5EF4-FFF2-40B4-BE49-F238E27FC236}">
                <a16:creationId xmlns:a16="http://schemas.microsoft.com/office/drawing/2014/main" id="{659145B4-2B25-4AA2-A6EF-644CEEBA00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86040" y="233800"/>
            <a:ext cx="4490582" cy="2718436"/>
          </a:xfrm>
          <a:prstGeom prst="rect">
            <a:avLst/>
          </a:prstGeom>
          <a:solidFill>
            <a:schemeClr val="bg1"/>
          </a:solidFill>
        </p:spPr>
      </p:pic>
      <p:pic>
        <p:nvPicPr>
          <p:cNvPr id="25" name="Picture 24" descr="A close up of a device&#10;&#10;Description automatically generated">
            <a:extLst>
              <a:ext uri="{FF2B5EF4-FFF2-40B4-BE49-F238E27FC236}">
                <a16:creationId xmlns:a16="http://schemas.microsoft.com/office/drawing/2014/main" id="{5B5BE5E1-7FC3-454C-A697-D5950B4C25E1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35311" y="3116677"/>
            <a:ext cx="3741325" cy="3741325"/>
          </a:xfrm>
          <a:prstGeom prst="rect">
            <a:avLst/>
          </a:prstGeom>
          <a:solidFill>
            <a:schemeClr val="bg1"/>
          </a:solidFill>
        </p:spPr>
      </p:pic>
    </p:spTree>
    <p:extLst>
      <p:ext uri="{BB962C8B-B14F-4D97-AF65-F5344CB8AC3E}">
        <p14:creationId xmlns:p14="http://schemas.microsoft.com/office/powerpoint/2010/main" val="16036537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7362C0-6E7C-43DF-B3EB-9554FCBD35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If you had these symptoms what disease might you have? How many clues did it take?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0379AF2-A485-4542-827B-CA3E1C17A205}"/>
              </a:ext>
            </a:extLst>
          </p:cNvPr>
          <p:cNvSpPr txBox="1"/>
          <p:nvPr/>
        </p:nvSpPr>
        <p:spPr>
          <a:xfrm>
            <a:off x="923278" y="1752517"/>
            <a:ext cx="222201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You have a fever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100E7FE-E4D6-44DD-A192-D359322208E2}"/>
              </a:ext>
            </a:extLst>
          </p:cNvPr>
          <p:cNvSpPr txBox="1"/>
          <p:nvPr/>
        </p:nvSpPr>
        <p:spPr>
          <a:xfrm>
            <a:off x="985422" y="2337841"/>
            <a:ext cx="294738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You have a skin rash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91DD25-48AB-4CED-8DFA-0E7962DE3127}"/>
              </a:ext>
            </a:extLst>
          </p:cNvPr>
          <p:cNvSpPr txBox="1"/>
          <p:nvPr/>
        </p:nvSpPr>
        <p:spPr>
          <a:xfrm>
            <a:off x="985422" y="3019219"/>
            <a:ext cx="71465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It’s serious so you may go blind, get brain damage or die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8D13C37-04D7-46AF-A484-099872F7CCD0}"/>
              </a:ext>
            </a:extLst>
          </p:cNvPr>
          <p:cNvSpPr txBox="1"/>
          <p:nvPr/>
        </p:nvSpPr>
        <p:spPr>
          <a:xfrm>
            <a:off x="772357" y="3881334"/>
            <a:ext cx="92594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There is not treatment for this.  Someone infected needs to be isolated to stop the spread of the virus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E91F74F-20DF-4BAD-B7DA-7AC85867B828}"/>
              </a:ext>
            </a:extLst>
          </p:cNvPr>
          <p:cNvSpPr txBox="1"/>
          <p:nvPr/>
        </p:nvSpPr>
        <p:spPr>
          <a:xfrm>
            <a:off x="1269507" y="5335480"/>
            <a:ext cx="7787838" cy="646331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en-GB" sz="3600" dirty="0"/>
              <a:t>The answer is at the top of the next slide</a:t>
            </a:r>
          </a:p>
        </p:txBody>
      </p:sp>
    </p:spTree>
    <p:extLst>
      <p:ext uri="{BB962C8B-B14F-4D97-AF65-F5344CB8AC3E}">
        <p14:creationId xmlns:p14="http://schemas.microsoft.com/office/powerpoint/2010/main" val="2693438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E5C8EC90-7014-42B1-9312-27CBBE2F6734}"/>
              </a:ext>
            </a:extLst>
          </p:cNvPr>
          <p:cNvSpPr txBox="1"/>
          <p:nvPr/>
        </p:nvSpPr>
        <p:spPr>
          <a:xfrm>
            <a:off x="2137761" y="940812"/>
            <a:ext cx="8089883" cy="1984389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3200" b="1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Another viral disease…</a:t>
            </a:r>
          </a:p>
          <a:p>
            <a:pPr algn="just">
              <a:lnSpc>
                <a:spcPct val="150000"/>
              </a:lnSpc>
            </a:pPr>
            <a:r>
              <a:rPr lang="en-GB" sz="3200" b="1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HIV what do you know about it?</a:t>
            </a:r>
          </a:p>
          <a:p>
            <a:pPr algn="just">
              <a:lnSpc>
                <a:spcPct val="150000"/>
              </a:lnSpc>
            </a:pPr>
            <a:endParaRPr lang="en-GB" sz="1975" dirty="0">
              <a:latin typeface="UD Digi Kyokasho NK-R" panose="02020400000000000000" pitchFamily="18" charset="-128"/>
              <a:ea typeface="UD Digi Kyokasho NK-R" panose="02020400000000000000" pitchFamily="18" charset="-128"/>
              <a:cs typeface="Rod" panose="020B0604020202020204" pitchFamily="49" charset="-79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D26F552-CED2-4CEC-AA03-F146329E7422}"/>
              </a:ext>
            </a:extLst>
          </p:cNvPr>
          <p:cNvSpPr txBox="1"/>
          <p:nvPr/>
        </p:nvSpPr>
        <p:spPr>
          <a:xfrm>
            <a:off x="1225118" y="3197412"/>
            <a:ext cx="8362317" cy="25939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How is HIV is a virus spread? </a:t>
            </a:r>
          </a:p>
          <a:p>
            <a:pPr algn="just">
              <a:lnSpc>
                <a:spcPct val="150000"/>
              </a:lnSpc>
            </a:pPr>
            <a:endParaRPr lang="en-GB" dirty="0">
              <a:latin typeface="UD Digi Kyokasho NK-R" panose="02020400000000000000" pitchFamily="18" charset="-128"/>
              <a:ea typeface="UD Digi Kyokasho NK-R" panose="02020400000000000000" pitchFamily="18" charset="-128"/>
              <a:cs typeface="Rod" panose="020B0604020202020204" pitchFamily="49" charset="-79"/>
            </a:endParaRPr>
          </a:p>
          <a:p>
            <a:pPr algn="just">
              <a:lnSpc>
                <a:spcPct val="150000"/>
              </a:lnSpc>
            </a:pPr>
            <a:r>
              <a:rPr lang="en-GB" sz="28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What are the symptoms?</a:t>
            </a:r>
          </a:p>
          <a:p>
            <a:pPr algn="just">
              <a:lnSpc>
                <a:spcPct val="150000"/>
              </a:lnSpc>
            </a:pPr>
            <a:endParaRPr lang="en-GB" dirty="0">
              <a:latin typeface="UD Digi Kyokasho NK-R" panose="02020400000000000000" pitchFamily="18" charset="-128"/>
              <a:ea typeface="UD Digi Kyokasho NK-R" panose="02020400000000000000" pitchFamily="18" charset="-128"/>
              <a:cs typeface="Rod" panose="020B0604020202020204" pitchFamily="49" charset="-79"/>
            </a:endParaRPr>
          </a:p>
          <a:p>
            <a:pPr algn="just">
              <a:lnSpc>
                <a:spcPct val="150000"/>
              </a:lnSpc>
            </a:pPr>
            <a:r>
              <a:rPr lang="en-GB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What can be achieved with medication if HIV is detected and treated?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415AF54-E9A1-4C27-953F-D3B809AF7701}"/>
              </a:ext>
            </a:extLst>
          </p:cNvPr>
          <p:cNvSpPr txBox="1"/>
          <p:nvPr/>
        </p:nvSpPr>
        <p:spPr>
          <a:xfrm>
            <a:off x="2050742" y="399495"/>
            <a:ext cx="609895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The answer was measles</a:t>
            </a:r>
          </a:p>
        </p:txBody>
      </p:sp>
    </p:spTree>
    <p:extLst>
      <p:ext uri="{BB962C8B-B14F-4D97-AF65-F5344CB8AC3E}">
        <p14:creationId xmlns:p14="http://schemas.microsoft.com/office/powerpoint/2010/main" val="1999388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E5C8EC90-7014-42B1-9312-27CBBE2F6734}"/>
              </a:ext>
            </a:extLst>
          </p:cNvPr>
          <p:cNvSpPr txBox="1"/>
          <p:nvPr/>
        </p:nvSpPr>
        <p:spPr>
          <a:xfrm>
            <a:off x="665826" y="346008"/>
            <a:ext cx="10129422" cy="5176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1975" b="1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HIV</a:t>
            </a:r>
          </a:p>
          <a:p>
            <a:pPr algn="just">
              <a:lnSpc>
                <a:spcPct val="150000"/>
              </a:lnSpc>
            </a:pPr>
            <a:endParaRPr lang="en-GB" sz="1975" dirty="0">
              <a:latin typeface="UD Digi Kyokasho NK-R" panose="02020400000000000000" pitchFamily="18" charset="-128"/>
              <a:ea typeface="UD Digi Kyokasho NK-R" panose="02020400000000000000" pitchFamily="18" charset="-128"/>
              <a:cs typeface="Rod" panose="020B0604020202020204" pitchFamily="49" charset="-79"/>
            </a:endParaRPr>
          </a:p>
          <a:p>
            <a:pPr algn="just">
              <a:lnSpc>
                <a:spcPct val="150000"/>
              </a:lnSpc>
            </a:pPr>
            <a:r>
              <a:rPr lang="en-GB" sz="22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HIV is a virus spread by unprotected sex (including oral sex) or by exchanging body fluids such as blood (e.g. by drug needle sharing).</a:t>
            </a:r>
          </a:p>
          <a:p>
            <a:pPr algn="just">
              <a:lnSpc>
                <a:spcPct val="150000"/>
              </a:lnSpc>
            </a:pPr>
            <a:endParaRPr lang="en-GB" sz="2200" dirty="0">
              <a:latin typeface="UD Digi Kyokasho NK-R" panose="02020400000000000000" pitchFamily="18" charset="-128"/>
              <a:ea typeface="UD Digi Kyokasho NK-R" panose="02020400000000000000" pitchFamily="18" charset="-128"/>
              <a:cs typeface="Rod" panose="020B0604020202020204" pitchFamily="49" charset="-79"/>
            </a:endParaRPr>
          </a:p>
          <a:p>
            <a:pPr algn="just">
              <a:lnSpc>
                <a:spcPct val="150000"/>
              </a:lnSpc>
            </a:pPr>
            <a:r>
              <a:rPr lang="en-GB" sz="2200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At first the patient has flu-like symptoms which last a couple of weeks. Usually they don’t experience further symptoms for several years. At this stage the virus can be controlled with antiretroviral drugs.</a:t>
            </a:r>
          </a:p>
          <a:p>
            <a:pPr algn="just">
              <a:lnSpc>
                <a:spcPct val="150000"/>
              </a:lnSpc>
            </a:pPr>
            <a:endParaRPr lang="en-GB" sz="1975" dirty="0">
              <a:latin typeface="UD Digi Kyokasho NK-R" panose="02020400000000000000" pitchFamily="18" charset="-128"/>
              <a:ea typeface="UD Digi Kyokasho NK-R" panose="02020400000000000000" pitchFamily="18" charset="-128"/>
              <a:cs typeface="Rod" panose="020B0604020202020204" pitchFamily="49" charset="-79"/>
            </a:endParaRPr>
          </a:p>
          <a:p>
            <a:pPr algn="just">
              <a:lnSpc>
                <a:spcPct val="150000"/>
              </a:lnSpc>
            </a:pPr>
            <a:r>
              <a:rPr lang="en-GB" sz="2000" dirty="0">
                <a:highlight>
                  <a:srgbClr val="FFFF00"/>
                </a:highlight>
              </a:rPr>
              <a:t> </a:t>
            </a:r>
            <a:r>
              <a:rPr lang="en-GB" sz="3200" dirty="0">
                <a:highlight>
                  <a:srgbClr val="FFFF00"/>
                </a:highlight>
              </a:rPr>
              <a:t>List the cause, way it is spread, the symptoms …..</a:t>
            </a:r>
            <a:endParaRPr lang="en-GB" sz="3200" dirty="0">
              <a:highlight>
                <a:srgbClr val="FFFF00"/>
              </a:highlight>
              <a:latin typeface="UD Digi Kyokasho NK-R" panose="02020400000000000000" pitchFamily="18" charset="-128"/>
              <a:ea typeface="UD Digi Kyokasho NK-R" panose="02020400000000000000" pitchFamily="18" charset="-128"/>
              <a:cs typeface="Rod" panose="020B0604020202020204" pitchFamily="49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3975208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>
            <a:extLst>
              <a:ext uri="{FF2B5EF4-FFF2-40B4-BE49-F238E27FC236}">
                <a16:creationId xmlns:a16="http://schemas.microsoft.com/office/drawing/2014/main" id="{E5C8EC90-7014-42B1-9312-27CBBE2F6734}"/>
              </a:ext>
            </a:extLst>
          </p:cNvPr>
          <p:cNvSpPr txBox="1"/>
          <p:nvPr/>
        </p:nvSpPr>
        <p:spPr>
          <a:xfrm>
            <a:off x="230819" y="346007"/>
            <a:ext cx="11283519" cy="60758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1975" dirty="0">
                <a:solidFill>
                  <a:srgbClr val="FF0000"/>
                </a:solidFill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HIV What can be achieved with medication if HIV is detected and treated? </a:t>
            </a:r>
            <a:r>
              <a:rPr lang="en-GB" sz="1975" dirty="0">
                <a:solidFill>
                  <a:srgbClr val="FF0000"/>
                </a:solidFill>
                <a:highlight>
                  <a:srgbClr val="FFFF00"/>
                </a:highlight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Make notes about this</a:t>
            </a:r>
          </a:p>
          <a:p>
            <a:pPr algn="just">
              <a:lnSpc>
                <a:spcPct val="150000"/>
              </a:lnSpc>
            </a:pPr>
            <a:r>
              <a:rPr lang="en-GB" sz="1975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AIDs cannot yet be cured. The virus attacks immune cells. Left untreated, the immune system becomes so damaged that it cannot defend against other infections. This is known as late-stage HIV infection or AIDS.</a:t>
            </a:r>
          </a:p>
          <a:p>
            <a:pPr algn="just">
              <a:lnSpc>
                <a:spcPct val="150000"/>
              </a:lnSpc>
            </a:pPr>
            <a:endParaRPr lang="en-GB" sz="1975" b="1" dirty="0">
              <a:solidFill>
                <a:srgbClr val="C00000"/>
              </a:solidFill>
              <a:latin typeface="UD Digi Kyokasho NK-R" panose="02020400000000000000" pitchFamily="18" charset="-128"/>
              <a:ea typeface="UD Digi Kyokasho NK-R" panose="02020400000000000000" pitchFamily="18" charset="-128"/>
              <a:cs typeface="Rod" panose="020B0604020202020204" pitchFamily="49" charset="-79"/>
            </a:endParaRPr>
          </a:p>
          <a:p>
            <a:pPr algn="just">
              <a:lnSpc>
                <a:spcPct val="150000"/>
              </a:lnSpc>
            </a:pPr>
            <a:r>
              <a:rPr lang="en-GB" sz="1975" b="1" dirty="0">
                <a:solidFill>
                  <a:srgbClr val="C00000"/>
                </a:solidFill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 The use of anti retroviral drugs, which should be started </a:t>
            </a:r>
            <a:r>
              <a:rPr lang="en-GB" sz="1975" u="sng" dirty="0">
                <a:solidFill>
                  <a:srgbClr val="C00000"/>
                </a:solidFill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as soon as possible </a:t>
            </a:r>
            <a:r>
              <a:rPr lang="en-GB" sz="1975" b="1" dirty="0">
                <a:solidFill>
                  <a:srgbClr val="C00000"/>
                </a:solidFill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after the infection for best results, can prevent the development of AIDs for many years</a:t>
            </a:r>
            <a:endParaRPr lang="en-GB" b="1" dirty="0">
              <a:solidFill>
                <a:srgbClr val="C00000"/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en-GB" dirty="0">
                <a:highlight>
                  <a:srgbClr val="FFFF00"/>
                </a:highlight>
              </a:rPr>
              <a:t>  </a:t>
            </a:r>
            <a:r>
              <a:rPr lang="en-GB" sz="2400" dirty="0">
                <a:highlight>
                  <a:srgbClr val="FFFF00"/>
                </a:highlight>
              </a:rPr>
              <a:t>The treatment of AIDs achieves these things…..</a:t>
            </a:r>
            <a:endParaRPr lang="en-GB" sz="2400" dirty="0">
              <a:latin typeface="UD Digi Kyokasho NK-R" panose="02020400000000000000" pitchFamily="18" charset="-128"/>
              <a:ea typeface="UD Digi Kyokasho NK-R" panose="02020400000000000000" pitchFamily="18" charset="-128"/>
              <a:cs typeface="Rod" panose="020B0604020202020204" pitchFamily="49" charset="-79"/>
            </a:endParaRPr>
          </a:p>
          <a:p>
            <a:pPr marL="322555" indent="-322555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GB" sz="1975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Stop the virus from replicating</a:t>
            </a:r>
          </a:p>
          <a:p>
            <a:pPr marL="322555" indent="-322555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GB" sz="1975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Reduce the risk of infecting others</a:t>
            </a:r>
          </a:p>
          <a:p>
            <a:pPr marL="322555" indent="-322555" algn="just">
              <a:lnSpc>
                <a:spcPct val="150000"/>
              </a:lnSpc>
              <a:buFont typeface="Wingdings" panose="05000000000000000000" pitchFamily="2" charset="2"/>
              <a:buChar char="ü"/>
            </a:pPr>
            <a:r>
              <a:rPr lang="en-GB" sz="1975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Normal life expectancy</a:t>
            </a:r>
          </a:p>
          <a:p>
            <a:pPr marL="322555" indent="-322555" algn="just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GB" sz="1975" dirty="0">
              <a:latin typeface="UD Digi Kyokasho NK-R" panose="02020400000000000000" pitchFamily="18" charset="-128"/>
              <a:ea typeface="UD Digi Kyokasho NK-R" panose="02020400000000000000" pitchFamily="18" charset="-128"/>
              <a:cs typeface="Rod" panose="020B0604020202020204" pitchFamily="49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05336100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>
            <a:extLst>
              <a:ext uri="{FF2B5EF4-FFF2-40B4-BE49-F238E27FC236}">
                <a16:creationId xmlns:a16="http://schemas.microsoft.com/office/drawing/2014/main" id="{8664F681-92BE-4271-95BB-3F65ED1EA4C7}"/>
              </a:ext>
            </a:extLst>
          </p:cNvPr>
          <p:cNvSpPr txBox="1"/>
          <p:nvPr/>
        </p:nvSpPr>
        <p:spPr>
          <a:xfrm>
            <a:off x="408373" y="440105"/>
            <a:ext cx="10955044" cy="4154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GB" sz="1975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 </a:t>
            </a:r>
            <a:r>
              <a:rPr lang="en-GB" sz="1975" u="sng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THE PLANT VIRAL DISEASE WHICH YOU MUST KNOW ABOUT</a:t>
            </a:r>
          </a:p>
          <a:p>
            <a:pPr algn="just">
              <a:lnSpc>
                <a:spcPct val="150000"/>
              </a:lnSpc>
            </a:pPr>
            <a:r>
              <a:rPr lang="en-GB" sz="1975" b="1" u="sng" dirty="0">
                <a:highlight>
                  <a:srgbClr val="00FF00"/>
                </a:highlight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Tobacco Mosaic Virus </a:t>
            </a:r>
            <a:r>
              <a:rPr lang="en-GB" sz="1975" b="1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– infects around 150 species of plant</a:t>
            </a:r>
          </a:p>
          <a:p>
            <a:pPr algn="just">
              <a:lnSpc>
                <a:spcPct val="150000"/>
              </a:lnSpc>
            </a:pPr>
            <a:r>
              <a:rPr lang="en-GB" sz="1975" b="1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It is transmitted when healthy plants contact diseased ones. Insects can also carry it between plants. There is not treatment and the virus can remain infectious in the soil for 50 years</a:t>
            </a:r>
            <a:endParaRPr lang="en-GB" sz="1975" dirty="0">
              <a:latin typeface="UD Digi Kyokasho NK-R" panose="02020400000000000000" pitchFamily="18" charset="-128"/>
              <a:ea typeface="UD Digi Kyokasho NK-R" panose="02020400000000000000" pitchFamily="18" charset="-128"/>
              <a:cs typeface="Rod" panose="020B0604020202020204" pitchFamily="49" charset="-79"/>
            </a:endParaRPr>
          </a:p>
          <a:p>
            <a:pPr algn="just">
              <a:lnSpc>
                <a:spcPct val="150000"/>
              </a:lnSpc>
            </a:pPr>
            <a:r>
              <a:rPr lang="en-GB" sz="1975" dirty="0">
                <a:latin typeface="UD Digi Kyokasho NK-R" panose="02020400000000000000" pitchFamily="18" charset="-128"/>
                <a:ea typeface="UD Digi Kyokasho NK-R" panose="02020400000000000000" pitchFamily="18" charset="-128"/>
                <a:cs typeface="Rod" panose="020B0604020202020204" pitchFamily="49" charset="-79"/>
              </a:rPr>
              <a:t>Tobacco mosaic virus (TMV) is a virus which infects plants including tomatoes and tobacco. It causes a mosaic discolouration and wrinkling on the plant’s leaves. This means that the plant cannot photosynthesise as effectively, so the virus affects growth. </a:t>
            </a:r>
          </a:p>
        </p:txBody>
      </p:sp>
      <p:pic>
        <p:nvPicPr>
          <p:cNvPr id="6" name="Picture 5" descr="A picture containing tree, lettuce&#10;&#10;Description automatically generated">
            <a:extLst>
              <a:ext uri="{FF2B5EF4-FFF2-40B4-BE49-F238E27FC236}">
                <a16:creationId xmlns:a16="http://schemas.microsoft.com/office/drawing/2014/main" id="{62E35E23-53C3-45C2-8B73-7B81978B3DE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087693" y="3673922"/>
            <a:ext cx="4695934" cy="1502281"/>
          </a:xfrm>
          <a:prstGeom prst="rect">
            <a:avLst/>
          </a:prstGeom>
          <a:solidFill>
            <a:schemeClr val="bg1"/>
          </a:solidFill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5D7465F-FB9C-42CB-8497-0E12C6378708}"/>
              </a:ext>
            </a:extLst>
          </p:cNvPr>
          <p:cNvSpPr/>
          <p:nvPr/>
        </p:nvSpPr>
        <p:spPr>
          <a:xfrm>
            <a:off x="495895" y="4425063"/>
            <a:ext cx="9389943" cy="523220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en-GB" sz="2800" dirty="0"/>
              <a:t>List the cause, how is this spread and what are its symptoms…..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360B485-1897-4849-BCFB-8DA022997EB9}"/>
              </a:ext>
            </a:extLst>
          </p:cNvPr>
          <p:cNvSpPr txBox="1"/>
          <p:nvPr/>
        </p:nvSpPr>
        <p:spPr>
          <a:xfrm>
            <a:off x="346229" y="5015884"/>
            <a:ext cx="79984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dirty="0"/>
              <a:t>How could you stop it from spreading in your garden?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1510BFF-D60C-4B0D-BDD6-84198DCDCDF9}"/>
              </a:ext>
            </a:extLst>
          </p:cNvPr>
          <p:cNvSpPr txBox="1"/>
          <p:nvPr/>
        </p:nvSpPr>
        <p:spPr>
          <a:xfrm>
            <a:off x="408373" y="5708341"/>
            <a:ext cx="92200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Don’t contaminate one plant from another, kill pests and </a:t>
            </a:r>
          </a:p>
          <a:p>
            <a:r>
              <a:rPr lang="en-GB" sz="2400" dirty="0"/>
              <a:t>Use TMV resistant strains of plants!</a:t>
            </a:r>
          </a:p>
        </p:txBody>
      </p:sp>
    </p:spTree>
    <p:extLst>
      <p:ext uri="{BB962C8B-B14F-4D97-AF65-F5344CB8AC3E}">
        <p14:creationId xmlns:p14="http://schemas.microsoft.com/office/powerpoint/2010/main" val="20588239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2" ma:contentTypeDescription="Create a new document." ma:contentTypeScope="" ma:versionID="8bff4ea9bbf578accc85fe6293134aaa">
  <xsd:schema xmlns:xsd="http://www.w3.org/2001/XMLSchema" xmlns:xs="http://www.w3.org/2001/XMLSchema" xmlns:p="http://schemas.microsoft.com/office/2006/metadata/properties" xmlns:ns2="f513355b-a9cf-41c1-ad84-cdbe52169224" xmlns:ns3="b547754c-74b2-4d91-982e-55751234f08d" targetNamespace="http://schemas.microsoft.com/office/2006/metadata/properties" ma:root="true" ma:fieldsID="6490a2c258b91988babf7bea1d004eb5" ns2:_="" ns3:_="">
    <xsd:import namespace="f513355b-a9cf-41c1-ad84-cdbe52169224"/>
    <xsd:import namespace="b547754c-74b2-4d91-982e-55751234f08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AutoKeyPoints" minOccurs="0"/>
                <xsd:element ref="ns2:MediaServiceKeyPoint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47754c-74b2-4d91-982e-55751234f08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8336923-8BC9-4B91-9494-BE2465EC44A8}"/>
</file>

<file path=customXml/itemProps2.xml><?xml version="1.0" encoding="utf-8"?>
<ds:datastoreItem xmlns:ds="http://schemas.openxmlformats.org/officeDocument/2006/customXml" ds:itemID="{23A19780-128C-4D0F-ACDF-4F8247138CD9}"/>
</file>

<file path=customXml/itemProps3.xml><?xml version="1.0" encoding="utf-8"?>
<ds:datastoreItem xmlns:ds="http://schemas.openxmlformats.org/officeDocument/2006/customXml" ds:itemID="{D2A78F48-7346-453B-AD54-909C81178A60}"/>
</file>

<file path=docProps/app.xml><?xml version="1.0" encoding="utf-8"?>
<Properties xmlns="http://schemas.openxmlformats.org/officeDocument/2006/extended-properties" xmlns:vt="http://schemas.openxmlformats.org/officeDocument/2006/docPropsVTypes">
  <TotalTime>881</TotalTime>
  <Words>1240</Words>
  <Application>Microsoft Office PowerPoint</Application>
  <PresentationFormat>Widescreen</PresentationFormat>
  <Paragraphs>113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5" baseType="lpstr">
      <vt:lpstr>UD Digi Kyokasho NK-R</vt:lpstr>
      <vt:lpstr>Arial</vt:lpstr>
      <vt:lpstr>Calibri</vt:lpstr>
      <vt:lpstr>Calibri Light</vt:lpstr>
      <vt:lpstr>Wingdings</vt:lpstr>
      <vt:lpstr>Office Theme</vt:lpstr>
      <vt:lpstr>Diseases QUIZ a disease that can be spread to a person from another person, an animal or object is called...</vt:lpstr>
      <vt:lpstr>Disease-Causing Organisms that are so small they can only be seen through a microscope are.</vt:lpstr>
      <vt:lpstr>Definitions what is a Communicable disease: </vt:lpstr>
      <vt:lpstr>What’s a pathogen?</vt:lpstr>
      <vt:lpstr>Four Types of pathogens:  disease causing microscopic organisms </vt:lpstr>
      <vt:lpstr>PowerPoint Presentation</vt:lpstr>
      <vt:lpstr>PowerPoint Presentation</vt:lpstr>
      <vt:lpstr>Work in  two or three- describe to the person having the disease what their symptoms are- how many guesses before they realize what they have caught?</vt:lpstr>
      <vt:lpstr>PowerPoint Presentation</vt:lpstr>
      <vt:lpstr>PowerPoint Presentation</vt:lpstr>
      <vt:lpstr>Answer is on next slide</vt:lpstr>
      <vt:lpstr>PowerPoint Presentation</vt:lpstr>
      <vt:lpstr>List the cause, this is spread and the symptoms for gonorrhoea in your book…..</vt:lpstr>
      <vt:lpstr>PowerPoint Presentation</vt:lpstr>
      <vt:lpstr>If you had these symptoms what disease might you have? How many clues did it take?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 Bailey</dc:creator>
  <cp:lastModifiedBy>J Bailey</cp:lastModifiedBy>
  <cp:revision>6</cp:revision>
  <dcterms:created xsi:type="dcterms:W3CDTF">2021-03-11T20:27:12Z</dcterms:created>
  <dcterms:modified xsi:type="dcterms:W3CDTF">2021-04-19T06:28:32Z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