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98" r:id="rId1"/>
    <p:sldMasterId id="2147483722" r:id="rId2"/>
    <p:sldMasterId id="2147483747" r:id="rId3"/>
  </p:sldMasterIdLst>
  <p:notesMasterIdLst>
    <p:notesMasterId r:id="rId18"/>
  </p:notesMasterIdLst>
  <p:sldIdLst>
    <p:sldId id="441" r:id="rId4"/>
    <p:sldId id="494" r:id="rId5"/>
    <p:sldId id="498" r:id="rId6"/>
    <p:sldId id="499" r:id="rId7"/>
    <p:sldId id="369" r:id="rId8"/>
    <p:sldId id="500" r:id="rId9"/>
    <p:sldId id="502" r:id="rId10"/>
    <p:sldId id="503" r:id="rId11"/>
    <p:sldId id="504" r:id="rId12"/>
    <p:sldId id="401" r:id="rId13"/>
    <p:sldId id="344" r:id="rId14"/>
    <p:sldId id="408" r:id="rId15"/>
    <p:sldId id="507" r:id="rId16"/>
    <p:sldId id="297" r:id="rId17"/>
  </p:sldIdLst>
  <p:sldSz cx="9144000" cy="5143500" type="screen16x9"/>
  <p:notesSz cx="6858000" cy="9144000"/>
  <p:embeddedFontLst>
    <p:embeddedFont>
      <p:font typeface="Bahnschrift" panose="020B0502040204020203" pitchFamily="34" charset="0"/>
      <p:regular r:id="rId19"/>
      <p:bold r:id="rId20"/>
    </p:embeddedFont>
    <p:embeddedFont>
      <p:font typeface="Bahnschrift Light" panose="020B0502040204020203" pitchFamily="34" charset="0"/>
      <p:regular r:id="rId21"/>
    </p:embeddedFont>
    <p:embeddedFont>
      <p:font typeface="Bahnschrift SemiBold SemiConden" panose="020B0502040204020203" pitchFamily="34" charset="0"/>
      <p:bold r:id="rId22"/>
    </p:embeddedFont>
    <p:embeddedFont>
      <p:font typeface="Roboto" panose="02000000000000000000" pitchFamily="2" charset="0"/>
      <p:regular r:id="rId23"/>
      <p:bold r:id="rId24"/>
      <p:italic r:id="rId25"/>
      <p:boldItalic r:id="rId26"/>
    </p:embeddedFont>
  </p:embeddedFontLst>
  <p:custDataLst>
    <p:tags r:id="rId27"/>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om Belcher" initials="" lastIdx="1" clrIdx="0"/>
  <p:cmAuthor id="2" name="Eloise Wylie" initials="" lastIdx="1" clrIdx="1"/>
  <p:cmAuthor id="3" name="Rossilyn Baker" initials="" lastIdx="1"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24B52"/>
    <a:srgbClr val="DB0D72"/>
    <a:srgbClr val="F9C809"/>
    <a:srgbClr val="251A1A"/>
    <a:srgbClr val="271D1F"/>
    <a:srgbClr val="292427"/>
    <a:srgbClr val="5F676F"/>
    <a:srgbClr val="7D1E62"/>
    <a:srgbClr val="5F6772"/>
    <a:srgbClr val="83848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5342" autoAdjust="0"/>
  </p:normalViewPr>
  <p:slideViewPr>
    <p:cSldViewPr snapToGrid="0">
      <p:cViewPr varScale="1">
        <p:scale>
          <a:sx n="63" d="100"/>
          <a:sy n="63" d="100"/>
        </p:scale>
        <p:origin x="1404" y="4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notesMaster" Target="notesMasters/notesMaster1.xml"/><Relationship Id="rId26" Type="http://schemas.openxmlformats.org/officeDocument/2006/relationships/font" Target="fonts/font8.fntdata"/><Relationship Id="rId3" Type="http://schemas.openxmlformats.org/officeDocument/2006/relationships/slideMaster" Target="slideMasters/slideMaster3.xml"/><Relationship Id="rId21" Type="http://schemas.openxmlformats.org/officeDocument/2006/relationships/font" Target="fonts/font3.fntdata"/><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font" Target="fonts/font7.fntdata"/><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font" Target="fonts/font2.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font" Target="fonts/font6.fntdata"/><Relationship Id="rId32"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font" Target="fonts/font5.fntdata"/><Relationship Id="rId28" Type="http://schemas.openxmlformats.org/officeDocument/2006/relationships/commentAuthors" Target="commentAuthors.xml"/><Relationship Id="rId10" Type="http://schemas.openxmlformats.org/officeDocument/2006/relationships/slide" Target="slides/slide7.xml"/><Relationship Id="rId19" Type="http://schemas.openxmlformats.org/officeDocument/2006/relationships/font" Target="fonts/font1.fntdata"/><Relationship Id="rId31"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font" Target="fonts/font4.fntdata"/><Relationship Id="rId27" Type="http://schemas.openxmlformats.org/officeDocument/2006/relationships/tags" Target="tags/tag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 name="Google Shape;67;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lang="en-GB" dirty="0"/>
          </a:p>
        </p:txBody>
      </p:sp>
    </p:spTree>
    <p:extLst>
      <p:ext uri="{BB962C8B-B14F-4D97-AF65-F5344CB8AC3E}">
        <p14:creationId xmlns:p14="http://schemas.microsoft.com/office/powerpoint/2010/main" val="29931531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D6623-FB2B-EF65-7C20-3AF07E6F0A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69D0FC-8D1F-1F95-A323-93FAEDF42C32}"/>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155569D6-1931-7B2C-ADCD-8BA3AEB790FA}"/>
              </a:ext>
            </a:extLst>
          </p:cNvPr>
          <p:cNvSpPr>
            <a:spLocks noGrp="1"/>
          </p:cNvSpPr>
          <p:nvPr>
            <p:ph type="body" idx="1"/>
          </p:nvPr>
        </p:nvSpPr>
        <p:spPr/>
        <p:txBody>
          <a:bodyPr/>
          <a:lstStyle/>
          <a:p>
            <a:pPr marL="158750" indent="0">
              <a:buNone/>
            </a:pPr>
            <a:r>
              <a:rPr lang="en-GB" dirty="0"/>
              <a:t>Ask students to share with the group – then ask them to share with their friends</a:t>
            </a:r>
          </a:p>
          <a:p>
            <a:pPr marL="158750" indent="0">
              <a:buNone/>
            </a:pPr>
            <a:endParaRPr lang="en-GB" dirty="0"/>
          </a:p>
        </p:txBody>
      </p:sp>
    </p:spTree>
    <p:extLst>
      <p:ext uri="{BB962C8B-B14F-4D97-AF65-F5344CB8AC3E}">
        <p14:creationId xmlns:p14="http://schemas.microsoft.com/office/powerpoint/2010/main" val="34549456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E8C10A-5EDE-08C4-B4F4-9B9D1DA225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C98AF5-B841-2D33-949F-821F6A9B4F0D}"/>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52DC84F8-27A9-8FE4-1D3F-FD2646E7E96A}"/>
              </a:ext>
            </a:extLst>
          </p:cNvPr>
          <p:cNvSpPr>
            <a:spLocks noGrp="1"/>
          </p:cNvSpPr>
          <p:nvPr>
            <p:ph type="body" idx="1"/>
          </p:nvPr>
        </p:nvSpPr>
        <p:spPr/>
        <p:txBody>
          <a:bodyPr/>
          <a:lstStyle/>
          <a:p>
            <a:pPr marL="158750" indent="0">
              <a:buNone/>
            </a:pPr>
            <a:r>
              <a:rPr lang="en-GB" dirty="0"/>
              <a:t>Q1) What are your interests in this area, what are your motivations for carrying on to HE</a:t>
            </a:r>
          </a:p>
          <a:p>
            <a:pPr marL="158750" indent="0">
              <a:buNone/>
            </a:pPr>
            <a:r>
              <a:rPr lang="en-GB" dirty="0"/>
              <a:t>Q2) Academic achievements, extracurricular and skills you have developed </a:t>
            </a:r>
          </a:p>
          <a:p>
            <a:pPr marL="158750" indent="0">
              <a:buNone/>
            </a:pPr>
            <a:endParaRPr lang="en-GB" dirty="0"/>
          </a:p>
        </p:txBody>
      </p:sp>
    </p:spTree>
    <p:extLst>
      <p:ext uri="{BB962C8B-B14F-4D97-AF65-F5344CB8AC3E}">
        <p14:creationId xmlns:p14="http://schemas.microsoft.com/office/powerpoint/2010/main" val="27968114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4000 characters is still very restrictive – make sure you do not waffle and that you stick to answering the questions clearly and directly – think to yourself if it isn’t adding any value does it need to be in the statement?</a:t>
            </a:r>
          </a:p>
          <a:p>
            <a:pPr marL="158750" indent="0">
              <a:buNone/>
            </a:pPr>
            <a:r>
              <a:rPr lang="en-GB" dirty="0"/>
              <a:t>Students are able to use more characters in a section if they feel they have more to say about a particular section – they might have more experiences to speak about depending on the course they are applying to or what they have done </a:t>
            </a:r>
          </a:p>
          <a:p>
            <a:pPr marL="158750" indent="0">
              <a:buNone/>
            </a:pPr>
            <a:r>
              <a:rPr lang="en-GB" dirty="0"/>
              <a:t>As long on the minimum character characters for each is achieved</a:t>
            </a:r>
          </a:p>
          <a:p>
            <a:pPr marL="158750" indent="0">
              <a:buNone/>
            </a:pPr>
            <a:r>
              <a:rPr lang="en-GB" dirty="0"/>
              <a:t>There is not maximum for the sections</a:t>
            </a:r>
          </a:p>
          <a:p>
            <a:pPr marL="158750" indent="0">
              <a:buNone/>
            </a:pPr>
            <a:r>
              <a:rPr lang="en-GB" dirty="0"/>
              <a:t>You can use the UCAS personal statement builder online to help monitor the character counts for each section clearly – some formats can count the characters differently so worth checking</a:t>
            </a:r>
          </a:p>
        </p:txBody>
      </p:sp>
    </p:spTree>
    <p:extLst>
      <p:ext uri="{BB962C8B-B14F-4D97-AF65-F5344CB8AC3E}">
        <p14:creationId xmlns:p14="http://schemas.microsoft.com/office/powerpoint/2010/main" val="10300600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Do not agonise over which section to include information in – the important thing is that it is included </a:t>
            </a:r>
          </a:p>
        </p:txBody>
      </p:sp>
    </p:spTree>
    <p:extLst>
      <p:ext uri="{BB962C8B-B14F-4D97-AF65-F5344CB8AC3E}">
        <p14:creationId xmlns:p14="http://schemas.microsoft.com/office/powerpoint/2010/main" val="36194730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649C29-7F85-F0F6-B0AC-F56B096639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03FB8D-B7C3-A4E9-7CE3-637507A3D953}"/>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7CA1DD4F-61D9-FD75-FFC9-24D0D9113D83}"/>
              </a:ext>
            </a:extLst>
          </p:cNvPr>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sz="1100" b="0" dirty="0">
                <a:solidFill>
                  <a:schemeClr val="tx1"/>
                </a:solidFill>
                <a:latin typeface="Bahnschrift" panose="020B0502040204020203" pitchFamily="34" charset="0"/>
              </a:rPr>
              <a:t>Showcase to universities your passion and knowledge of your chosen subject area and demonstrate why it’s a good fit for you and your future ambitions </a:t>
            </a:r>
          </a:p>
          <a:p>
            <a:pPr marL="158750" indent="0">
              <a:buNone/>
            </a:pPr>
            <a:endParaRPr lang="en-GB" dirty="0"/>
          </a:p>
        </p:txBody>
      </p:sp>
    </p:spTree>
    <p:extLst>
      <p:ext uri="{BB962C8B-B14F-4D97-AF65-F5344CB8AC3E}">
        <p14:creationId xmlns:p14="http://schemas.microsoft.com/office/powerpoint/2010/main" val="9151738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F6EA42-0FDE-4968-FDD4-41C3288C19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44CAE5-33D7-9AB8-A309-94C105203CA0}"/>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1237F1D5-7836-6032-D8AD-12CF8544E89D}"/>
              </a:ext>
            </a:extLst>
          </p:cNvPr>
          <p:cNvSpPr>
            <a:spLocks noGrp="1"/>
          </p:cNvSpPr>
          <p:nvPr>
            <p:ph type="body" idx="1"/>
          </p:nvPr>
        </p:nvSpPr>
        <p:spPr/>
        <p:txBody>
          <a:bodyPr/>
          <a:lstStyle/>
          <a:p>
            <a:pPr marL="158750" indent="0">
              <a:buNone/>
            </a:pPr>
            <a:r>
              <a:rPr lang="en-GB" b="0" i="0" dirty="0">
                <a:solidFill>
                  <a:srgbClr val="000000"/>
                </a:solidFill>
                <a:effectLst/>
                <a:latin typeface="Roboto" panose="02000000000000000000" pitchFamily="2" charset="0"/>
              </a:rPr>
              <a:t>This is your chance to shout about the relevant or transferable skills you’ve gained from your formal education and highlight your understanding of how they will help you succeed in this subject area.</a:t>
            </a:r>
            <a:endParaRPr lang="en-GB" dirty="0"/>
          </a:p>
        </p:txBody>
      </p:sp>
    </p:spTree>
    <p:extLst>
      <p:ext uri="{BB962C8B-B14F-4D97-AF65-F5344CB8AC3E}">
        <p14:creationId xmlns:p14="http://schemas.microsoft.com/office/powerpoint/2010/main" val="1759466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32B207-31A1-5930-1F74-AC0916ADDF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DE1E59-932F-AA70-9B90-EBDC63DD2A4B}"/>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C5E18990-9272-B867-F015-B42320BD7A59}"/>
              </a:ext>
            </a:extLst>
          </p:cNvPr>
          <p:cNvSpPr>
            <a:spLocks noGrp="1"/>
          </p:cNvSpPr>
          <p:nvPr>
            <p:ph type="body" idx="1"/>
          </p:nvPr>
        </p:nvSpPr>
        <p:spPr/>
        <p:txBody>
          <a:bodyPr/>
          <a:lstStyle/>
          <a:p>
            <a:pPr marL="158750" indent="0">
              <a:buNone/>
            </a:pPr>
            <a:r>
              <a:rPr lang="en-GB" b="0" i="0" dirty="0">
                <a:solidFill>
                  <a:srgbClr val="000000"/>
                </a:solidFill>
                <a:effectLst/>
                <a:latin typeface="Roboto" panose="02000000000000000000" pitchFamily="2" charset="0"/>
              </a:rPr>
              <a:t>This is your chance to talk about any other activities you have undertaken outside of your formal education or personal experiences which further demonstrate your suitability for the course. This section is likely to be highly personal to you and anything you do include should reflect on why you’re including it.</a:t>
            </a:r>
            <a:endParaRPr lang="en-GB" dirty="0"/>
          </a:p>
        </p:txBody>
      </p:sp>
    </p:spTree>
    <p:extLst>
      <p:ext uri="{BB962C8B-B14F-4D97-AF65-F5344CB8AC3E}">
        <p14:creationId xmlns:p14="http://schemas.microsoft.com/office/powerpoint/2010/main" val="37783642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9"/>
        <p:cNvGrpSpPr/>
        <p:nvPr/>
      </p:nvGrpSpPr>
      <p:grpSpPr>
        <a:xfrm>
          <a:off x="0" y="0"/>
          <a:ext cx="0" cy="0"/>
          <a:chOff x="0" y="0"/>
          <a:chExt cx="0" cy="0"/>
        </a:xfrm>
      </p:grpSpPr>
      <p:sp>
        <p:nvSpPr>
          <p:cNvPr id="1080" name="Google Shape;1080;g13f97ab36f6_0_1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1" name="Google Shape;1081;g13f97ab36f6_0_1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lang="en-GB" dirty="0"/>
          </a:p>
        </p:txBody>
      </p:sp>
    </p:spTree>
    <p:extLst>
      <p:ext uri="{BB962C8B-B14F-4D97-AF65-F5344CB8AC3E}">
        <p14:creationId xmlns:p14="http://schemas.microsoft.com/office/powerpoint/2010/main" val="42039907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Sometimes opening sentences can be really generic – almost like you copied it off a tik tok</a:t>
            </a:r>
          </a:p>
          <a:p>
            <a:pPr marL="158750" indent="0">
              <a:buNone/>
            </a:pPr>
            <a:r>
              <a:rPr lang="en-GB" dirty="0"/>
              <a:t>Try to avoid quotes – especially of they don’t relate to your course at all</a:t>
            </a:r>
          </a:p>
          <a:p>
            <a:pPr marL="158750" indent="0">
              <a:buNone/>
            </a:pPr>
            <a:r>
              <a:rPr lang="en-GB" dirty="0"/>
              <a:t>Admissions tutors want you to use your own words – IT IS A PERSONAL STATEMENT</a:t>
            </a:r>
          </a:p>
          <a:p>
            <a:pPr marL="158750" indent="0">
              <a:buNone/>
            </a:pPr>
            <a:r>
              <a:rPr lang="en-GB" dirty="0"/>
              <a:t>Don’t waste your precious characters </a:t>
            </a:r>
          </a:p>
        </p:txBody>
      </p:sp>
    </p:spTree>
    <p:extLst>
      <p:ext uri="{BB962C8B-B14F-4D97-AF65-F5344CB8AC3E}">
        <p14:creationId xmlns:p14="http://schemas.microsoft.com/office/powerpoint/2010/main" val="34273018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g1e5ecffbc10_0_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7" name="Google Shape;177;g1e5ecffbc10_0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76200" marR="0" lvl="0" indent="0" algn="ctr" defTabSz="914400" rtl="0" eaLnBrk="1" fontAlgn="auto" latinLnBrk="0" hangingPunct="1">
              <a:lnSpc>
                <a:spcPct val="100000"/>
              </a:lnSpc>
              <a:spcBef>
                <a:spcPts val="0"/>
              </a:spcBef>
              <a:spcAft>
                <a:spcPts val="0"/>
              </a:spcAft>
              <a:buClr>
                <a:srgbClr val="FFC000"/>
              </a:buClr>
              <a:buSzPts val="2400"/>
              <a:buFont typeface="Arial"/>
              <a:buNone/>
              <a:tabLst/>
              <a:defRPr/>
            </a:pPr>
            <a:r>
              <a:rPr lang="en-GB" sz="1100" dirty="0">
                <a:solidFill>
                  <a:schemeClr val="tx1"/>
                </a:solidFill>
                <a:latin typeface="Bahnschrift" panose="020B0502040204020203" pitchFamily="34" charset="0"/>
              </a:rPr>
              <a:t>Do not waste characters on listing qualifications and subjects. Focus on giving examples depth and context in relation to your chosen course.</a:t>
            </a:r>
          </a:p>
          <a:p>
            <a:pPr marL="76200" lvl="0" indent="0" algn="ctr">
              <a:buClr>
                <a:srgbClr val="FFC000"/>
              </a:buClr>
              <a:buSzPts val="2400"/>
              <a:buNone/>
            </a:pPr>
            <a:endParaRPr lang="en-GB" sz="1100" dirty="0">
              <a:solidFill>
                <a:schemeClr val="tx1"/>
              </a:solidFill>
              <a:latin typeface="Bahnschrift" panose="020B0502040204020203" pitchFamily="34" charset="0"/>
            </a:endParaRPr>
          </a:p>
        </p:txBody>
      </p:sp>
    </p:spTree>
    <p:extLst>
      <p:ext uri="{BB962C8B-B14F-4D97-AF65-F5344CB8AC3E}">
        <p14:creationId xmlns:p14="http://schemas.microsoft.com/office/powerpoint/2010/main" val="41594067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b="0" i="0" dirty="0">
                <a:solidFill>
                  <a:srgbClr val="000000"/>
                </a:solidFill>
                <a:effectLst/>
                <a:latin typeface="Roboto" panose="02000000000000000000" pitchFamily="2" charset="0"/>
              </a:rPr>
              <a:t>If you're in this scenario, take care with how you approach your application. But equally, don't be put off from applying to a variety of courses if you're genuinely interested in them.</a:t>
            </a:r>
            <a:endParaRPr lang="en-GB" dirty="0"/>
          </a:p>
        </p:txBody>
      </p:sp>
    </p:spTree>
    <p:extLst>
      <p:ext uri="{BB962C8B-B14F-4D97-AF65-F5344CB8AC3E}">
        <p14:creationId xmlns:p14="http://schemas.microsoft.com/office/powerpoint/2010/main" val="24978130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
        <p:cNvGrpSpPr/>
        <p:nvPr/>
      </p:nvGrpSpPr>
      <p:grpSpPr>
        <a:xfrm>
          <a:off x="0" y="0"/>
          <a:ext cx="0" cy="0"/>
          <a:chOff x="0" y="0"/>
          <a:chExt cx="0" cy="0"/>
        </a:xfrm>
      </p:grpSpPr>
      <p:sp>
        <p:nvSpPr>
          <p:cNvPr id="393" name="Google Shape;393;g13f90a01a0b_0_1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4" name="Google Shape;394;g13f90a01a0b_0_1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BEST ADVICE IS START NOW – GIVE PLEANTY OF TIME TO MAKE IT PERFECT!!</a:t>
            </a: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5.jp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6.png"/><Relationship Id="rId1" Type="http://schemas.openxmlformats.org/officeDocument/2006/relationships/slideMaster" Target="../slideMasters/slideMaster3.xml"/><Relationship Id="rId4" Type="http://schemas.openxmlformats.org/officeDocument/2006/relationships/image" Target="../media/image7.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yellow)" type="title">
  <p:cSld name="Title slide (yellow)">
    <p:spTree>
      <p:nvGrpSpPr>
        <p:cNvPr id="1" name="Shape 9"/>
        <p:cNvGrpSpPr/>
        <p:nvPr/>
      </p:nvGrpSpPr>
      <p:grpSpPr>
        <a:xfrm>
          <a:off x="0" y="0"/>
          <a:ext cx="0" cy="0"/>
          <a:chOff x="0" y="0"/>
          <a:chExt cx="0" cy="0"/>
        </a:xfrm>
      </p:grpSpPr>
      <p:pic>
        <p:nvPicPr>
          <p:cNvPr id="10" name="Google Shape;10;p2" descr="Two students talking" title="Decorative Image"/>
          <p:cNvPicPr preferRelativeResize="0"/>
          <p:nvPr/>
        </p:nvPicPr>
        <p:blipFill>
          <a:blip r:embed="rId2">
            <a:alphaModFix/>
          </a:blip>
          <a:stretch>
            <a:fillRect/>
          </a:stretch>
        </p:blipFill>
        <p:spPr>
          <a:xfrm>
            <a:off x="0" y="0"/>
            <a:ext cx="9127672" cy="3626726"/>
          </a:xfrm>
          <a:prstGeom prst="rect">
            <a:avLst/>
          </a:prstGeom>
          <a:noFill/>
          <a:ln>
            <a:noFill/>
          </a:ln>
        </p:spPr>
      </p:pic>
      <p:pic>
        <p:nvPicPr>
          <p:cNvPr id="11" name="Google Shape;11;p2"/>
          <p:cNvPicPr preferRelativeResize="0"/>
          <p:nvPr/>
        </p:nvPicPr>
        <p:blipFill>
          <a:blip r:embed="rId3">
            <a:alphaModFix/>
          </a:blip>
          <a:stretch>
            <a:fillRect/>
          </a:stretch>
        </p:blipFill>
        <p:spPr>
          <a:xfrm>
            <a:off x="0" y="3626721"/>
            <a:ext cx="9144000" cy="1511808"/>
          </a:xfrm>
          <a:prstGeom prst="rect">
            <a:avLst/>
          </a:prstGeom>
          <a:noFill/>
          <a:ln>
            <a:noFill/>
          </a:ln>
        </p:spPr>
      </p:pic>
      <p:sp>
        <p:nvSpPr>
          <p:cNvPr id="12" name="Google Shape;12;p2"/>
          <p:cNvSpPr txBox="1">
            <a:spLocks noGrp="1"/>
          </p:cNvSpPr>
          <p:nvPr>
            <p:ph type="ctrTitle"/>
          </p:nvPr>
        </p:nvSpPr>
        <p:spPr>
          <a:xfrm>
            <a:off x="210575" y="3894747"/>
            <a:ext cx="8520600" cy="559200"/>
          </a:xfrm>
          <a:prstGeom prst="rect">
            <a:avLst/>
          </a:prstGeom>
        </p:spPr>
        <p:txBody>
          <a:bodyPr spcFirstLastPara="1" wrap="square" lIns="91425" tIns="91425" rIns="91425" bIns="91425" anchor="b" anchorCtr="0">
            <a:noAutofit/>
          </a:bodyPr>
          <a:lstStyle>
            <a:lvl1pPr lvl="0">
              <a:spcBef>
                <a:spcPts val="0"/>
              </a:spcBef>
              <a:spcAft>
                <a:spcPts val="0"/>
              </a:spcAft>
              <a:buSzPts val="3600"/>
              <a:buNone/>
              <a:defRPr sz="3600" b="1"/>
            </a:lvl1pPr>
            <a:lvl2pPr lvl="1">
              <a:spcBef>
                <a:spcPts val="0"/>
              </a:spcBef>
              <a:spcAft>
                <a:spcPts val="0"/>
              </a:spcAft>
              <a:buSzPts val="3600"/>
              <a:buNone/>
              <a:defRPr sz="3600" b="1"/>
            </a:lvl2pPr>
            <a:lvl3pPr lvl="2">
              <a:spcBef>
                <a:spcPts val="0"/>
              </a:spcBef>
              <a:spcAft>
                <a:spcPts val="0"/>
              </a:spcAft>
              <a:buSzPts val="3600"/>
              <a:buNone/>
              <a:defRPr sz="3600" b="1"/>
            </a:lvl3pPr>
            <a:lvl4pPr lvl="3">
              <a:spcBef>
                <a:spcPts val="0"/>
              </a:spcBef>
              <a:spcAft>
                <a:spcPts val="0"/>
              </a:spcAft>
              <a:buSzPts val="3600"/>
              <a:buNone/>
              <a:defRPr sz="3600" b="1"/>
            </a:lvl4pPr>
            <a:lvl5pPr lvl="4">
              <a:spcBef>
                <a:spcPts val="0"/>
              </a:spcBef>
              <a:spcAft>
                <a:spcPts val="0"/>
              </a:spcAft>
              <a:buSzPts val="3600"/>
              <a:buNone/>
              <a:defRPr sz="3600" b="1"/>
            </a:lvl5pPr>
            <a:lvl6pPr lvl="5">
              <a:spcBef>
                <a:spcPts val="0"/>
              </a:spcBef>
              <a:spcAft>
                <a:spcPts val="0"/>
              </a:spcAft>
              <a:buSzPts val="3600"/>
              <a:buNone/>
              <a:defRPr sz="3600" b="1"/>
            </a:lvl6pPr>
            <a:lvl7pPr lvl="6">
              <a:spcBef>
                <a:spcPts val="0"/>
              </a:spcBef>
              <a:spcAft>
                <a:spcPts val="0"/>
              </a:spcAft>
              <a:buSzPts val="3600"/>
              <a:buNone/>
              <a:defRPr sz="3600" b="1"/>
            </a:lvl7pPr>
            <a:lvl8pPr lvl="7">
              <a:spcBef>
                <a:spcPts val="0"/>
              </a:spcBef>
              <a:spcAft>
                <a:spcPts val="0"/>
              </a:spcAft>
              <a:buSzPts val="3600"/>
              <a:buNone/>
              <a:defRPr sz="3600" b="1"/>
            </a:lvl8pPr>
            <a:lvl9pPr lvl="8">
              <a:spcBef>
                <a:spcPts val="0"/>
              </a:spcBef>
              <a:spcAft>
                <a:spcPts val="0"/>
              </a:spcAft>
              <a:buSzPts val="3600"/>
              <a:buNone/>
              <a:defRPr sz="3600" b="1"/>
            </a:lvl9pPr>
          </a:lstStyle>
          <a:p>
            <a:endParaRPr/>
          </a:p>
        </p:txBody>
      </p:sp>
      <p:sp>
        <p:nvSpPr>
          <p:cNvPr id="13" name="Google Shape;13;p2"/>
          <p:cNvSpPr txBox="1">
            <a:spLocks noGrp="1"/>
          </p:cNvSpPr>
          <p:nvPr>
            <p:ph type="subTitle" idx="1"/>
          </p:nvPr>
        </p:nvSpPr>
        <p:spPr>
          <a:xfrm>
            <a:off x="210575" y="4453938"/>
            <a:ext cx="8520600" cy="4752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2400"/>
              <a:buNone/>
              <a:defRPr sz="2400"/>
            </a:lvl1pPr>
            <a:lvl2pPr lvl="1">
              <a:lnSpc>
                <a:spcPct val="100000"/>
              </a:lnSpc>
              <a:spcBef>
                <a:spcPts val="0"/>
              </a:spcBef>
              <a:spcAft>
                <a:spcPts val="0"/>
              </a:spcAft>
              <a:buSzPts val="2800"/>
              <a:buNone/>
              <a:defRPr sz="2800"/>
            </a:lvl2pPr>
            <a:lvl3pPr lvl="2">
              <a:lnSpc>
                <a:spcPct val="100000"/>
              </a:lnSpc>
              <a:spcBef>
                <a:spcPts val="0"/>
              </a:spcBef>
              <a:spcAft>
                <a:spcPts val="0"/>
              </a:spcAft>
              <a:buSzPts val="2800"/>
              <a:buNone/>
              <a:defRPr sz="2800"/>
            </a:lvl3pPr>
            <a:lvl4pPr lvl="3">
              <a:lnSpc>
                <a:spcPct val="100000"/>
              </a:lnSpc>
              <a:spcBef>
                <a:spcPts val="0"/>
              </a:spcBef>
              <a:spcAft>
                <a:spcPts val="0"/>
              </a:spcAft>
              <a:buSzPts val="2800"/>
              <a:buNone/>
              <a:defRPr sz="2800"/>
            </a:lvl4pPr>
            <a:lvl5pPr lvl="4">
              <a:lnSpc>
                <a:spcPct val="100000"/>
              </a:lnSpc>
              <a:spcBef>
                <a:spcPts val="0"/>
              </a:spcBef>
              <a:spcAft>
                <a:spcPts val="0"/>
              </a:spcAft>
              <a:buSzPts val="2800"/>
              <a:buNone/>
              <a:defRPr sz="2800"/>
            </a:lvl5pPr>
            <a:lvl6pPr lvl="5">
              <a:lnSpc>
                <a:spcPct val="100000"/>
              </a:lnSpc>
              <a:spcBef>
                <a:spcPts val="0"/>
              </a:spcBef>
              <a:spcAft>
                <a:spcPts val="0"/>
              </a:spcAft>
              <a:buSzPts val="2800"/>
              <a:buNone/>
              <a:defRPr sz="2800"/>
            </a:lvl6pPr>
            <a:lvl7pPr lvl="6">
              <a:lnSpc>
                <a:spcPct val="100000"/>
              </a:lnSpc>
              <a:spcBef>
                <a:spcPts val="0"/>
              </a:spcBef>
              <a:spcAft>
                <a:spcPts val="0"/>
              </a:spcAft>
              <a:buSzPts val="2800"/>
              <a:buNone/>
              <a:defRPr sz="2800"/>
            </a:lvl7pPr>
            <a:lvl8pPr lvl="7">
              <a:lnSpc>
                <a:spcPct val="100000"/>
              </a:lnSpc>
              <a:spcBef>
                <a:spcPts val="0"/>
              </a:spcBef>
              <a:spcAft>
                <a:spcPts val="0"/>
              </a:spcAft>
              <a:buSzPts val="2800"/>
              <a:buNone/>
              <a:defRPr sz="2800"/>
            </a:lvl8pPr>
            <a:lvl9pPr lvl="8">
              <a:lnSpc>
                <a:spcPct val="100000"/>
              </a:lnSpc>
              <a:spcBef>
                <a:spcPts val="0"/>
              </a:spcBef>
              <a:spcAft>
                <a:spcPts val="0"/>
              </a:spcAft>
              <a:buSzPts val="2800"/>
              <a:buNone/>
              <a:defRPr sz="2800"/>
            </a:lvl9pPr>
          </a:lstStyle>
          <a:p>
            <a:endParaRPr/>
          </a:p>
        </p:txBody>
      </p:sp>
      <p:sp>
        <p:nvSpPr>
          <p:cNvPr id="14" name="Google Shape;14;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pic>
        <p:nvPicPr>
          <p:cNvPr id="15" name="Google Shape;15;p2" descr="Brookes Logo" title="Brookes Logo"/>
          <p:cNvPicPr preferRelativeResize="0"/>
          <p:nvPr/>
        </p:nvPicPr>
        <p:blipFill>
          <a:blip r:embed="rId4" cstate="screen">
            <a:alphaModFix/>
            <a:extLst>
              <a:ext uri="{28A0092B-C50C-407E-A947-70E740481C1C}">
                <a14:useLocalDpi xmlns:a14="http://schemas.microsoft.com/office/drawing/2010/main"/>
              </a:ext>
            </a:extLst>
          </a:blip>
          <a:stretch>
            <a:fillRect/>
          </a:stretch>
        </p:blipFill>
        <p:spPr>
          <a:xfrm>
            <a:off x="7361100" y="176388"/>
            <a:ext cx="1623601" cy="644400"/>
          </a:xfrm>
          <a:prstGeom prst="rect">
            <a:avLst/>
          </a:prstGeom>
          <a:noFill/>
          <a:ln>
            <a:noFill/>
          </a:ln>
        </p:spPr>
      </p:pic>
    </p:spTree>
    <p:extLst>
      <p:ext uri="{BB962C8B-B14F-4D97-AF65-F5344CB8AC3E}">
        <p14:creationId xmlns:p14="http://schemas.microsoft.com/office/powerpoint/2010/main" val="1372639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bold headings)">
  <p:cSld name="Title and body (bold headings)">
    <p:spTree>
      <p:nvGrpSpPr>
        <p:cNvPr id="1" name="Shape 37"/>
        <p:cNvGrpSpPr/>
        <p:nvPr/>
      </p:nvGrpSpPr>
      <p:grpSpPr>
        <a:xfrm>
          <a:off x="0" y="0"/>
          <a:ext cx="0" cy="0"/>
          <a:chOff x="0" y="0"/>
          <a:chExt cx="0" cy="0"/>
        </a:xfrm>
      </p:grpSpPr>
      <p:sp>
        <p:nvSpPr>
          <p:cNvPr id="38" name="Google Shape;38;p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Clr>
                <a:srgbClr val="424A52"/>
              </a:buClr>
              <a:buSzPts val="3200"/>
              <a:buNone/>
              <a:defRPr sz="3200" b="1">
                <a:solidFill>
                  <a:srgbClr val="424A52"/>
                </a:solidFill>
              </a:defRPr>
            </a:lvl1pPr>
            <a:lvl2pPr lvl="1" rtl="0">
              <a:spcBef>
                <a:spcPts val="0"/>
              </a:spcBef>
              <a:spcAft>
                <a:spcPts val="0"/>
              </a:spcAft>
              <a:buClr>
                <a:srgbClr val="424A52"/>
              </a:buClr>
              <a:buSzPts val="3600"/>
              <a:buNone/>
              <a:defRPr sz="3600" b="1">
                <a:solidFill>
                  <a:srgbClr val="424A52"/>
                </a:solidFill>
              </a:defRPr>
            </a:lvl2pPr>
            <a:lvl3pPr lvl="2" rtl="0">
              <a:spcBef>
                <a:spcPts val="0"/>
              </a:spcBef>
              <a:spcAft>
                <a:spcPts val="0"/>
              </a:spcAft>
              <a:buClr>
                <a:srgbClr val="424A52"/>
              </a:buClr>
              <a:buSzPts val="3600"/>
              <a:buNone/>
              <a:defRPr sz="3600" b="1">
                <a:solidFill>
                  <a:srgbClr val="424A52"/>
                </a:solidFill>
              </a:defRPr>
            </a:lvl3pPr>
            <a:lvl4pPr lvl="3" rtl="0">
              <a:spcBef>
                <a:spcPts val="0"/>
              </a:spcBef>
              <a:spcAft>
                <a:spcPts val="0"/>
              </a:spcAft>
              <a:buClr>
                <a:srgbClr val="424A52"/>
              </a:buClr>
              <a:buSzPts val="3600"/>
              <a:buNone/>
              <a:defRPr sz="3600" b="1">
                <a:solidFill>
                  <a:srgbClr val="424A52"/>
                </a:solidFill>
              </a:defRPr>
            </a:lvl4pPr>
            <a:lvl5pPr lvl="4" rtl="0">
              <a:spcBef>
                <a:spcPts val="0"/>
              </a:spcBef>
              <a:spcAft>
                <a:spcPts val="0"/>
              </a:spcAft>
              <a:buClr>
                <a:srgbClr val="424A52"/>
              </a:buClr>
              <a:buSzPts val="3600"/>
              <a:buNone/>
              <a:defRPr sz="3600" b="1">
                <a:solidFill>
                  <a:srgbClr val="424A52"/>
                </a:solidFill>
              </a:defRPr>
            </a:lvl5pPr>
            <a:lvl6pPr lvl="5" rtl="0">
              <a:spcBef>
                <a:spcPts val="0"/>
              </a:spcBef>
              <a:spcAft>
                <a:spcPts val="0"/>
              </a:spcAft>
              <a:buClr>
                <a:srgbClr val="424A52"/>
              </a:buClr>
              <a:buSzPts val="3600"/>
              <a:buNone/>
              <a:defRPr sz="3600" b="1">
                <a:solidFill>
                  <a:srgbClr val="424A52"/>
                </a:solidFill>
              </a:defRPr>
            </a:lvl6pPr>
            <a:lvl7pPr lvl="6" rtl="0">
              <a:spcBef>
                <a:spcPts val="0"/>
              </a:spcBef>
              <a:spcAft>
                <a:spcPts val="0"/>
              </a:spcAft>
              <a:buClr>
                <a:srgbClr val="424A52"/>
              </a:buClr>
              <a:buSzPts val="3600"/>
              <a:buNone/>
              <a:defRPr sz="3600" b="1">
                <a:solidFill>
                  <a:srgbClr val="424A52"/>
                </a:solidFill>
              </a:defRPr>
            </a:lvl7pPr>
            <a:lvl8pPr lvl="7" rtl="0">
              <a:spcBef>
                <a:spcPts val="0"/>
              </a:spcBef>
              <a:spcAft>
                <a:spcPts val="0"/>
              </a:spcAft>
              <a:buClr>
                <a:srgbClr val="424A52"/>
              </a:buClr>
              <a:buSzPts val="3600"/>
              <a:buNone/>
              <a:defRPr sz="3600" b="1">
                <a:solidFill>
                  <a:srgbClr val="424A52"/>
                </a:solidFill>
              </a:defRPr>
            </a:lvl8pPr>
            <a:lvl9pPr lvl="8" rtl="0">
              <a:spcBef>
                <a:spcPts val="0"/>
              </a:spcBef>
              <a:spcAft>
                <a:spcPts val="0"/>
              </a:spcAft>
              <a:buClr>
                <a:srgbClr val="424A52"/>
              </a:buClr>
              <a:buSzPts val="3600"/>
              <a:buNone/>
              <a:defRPr sz="3600" b="1">
                <a:solidFill>
                  <a:srgbClr val="424A52"/>
                </a:solidFill>
              </a:defRPr>
            </a:lvl9pPr>
          </a:lstStyle>
          <a:p>
            <a:endParaRPr/>
          </a:p>
        </p:txBody>
      </p:sp>
      <p:sp>
        <p:nvSpPr>
          <p:cNvPr id="39" name="Google Shape;39;p7"/>
          <p:cNvSpPr txBox="1">
            <a:spLocks noGrp="1"/>
          </p:cNvSpPr>
          <p:nvPr>
            <p:ph type="body" idx="1"/>
          </p:nvPr>
        </p:nvSpPr>
        <p:spPr>
          <a:xfrm>
            <a:off x="311700" y="1152475"/>
            <a:ext cx="8520600" cy="3626100"/>
          </a:xfrm>
          <a:prstGeom prst="rect">
            <a:avLst/>
          </a:prstGeom>
        </p:spPr>
        <p:txBody>
          <a:bodyPr spcFirstLastPara="1" wrap="square" lIns="91425" tIns="91425" rIns="91425" bIns="91425" anchor="t" anchorCtr="0">
            <a:noAutofit/>
          </a:bodyPr>
          <a:lstStyle>
            <a:lvl1pPr marL="457200" lvl="0" indent="-381000" rtl="0">
              <a:lnSpc>
                <a:spcPct val="115000"/>
              </a:lnSpc>
              <a:spcBef>
                <a:spcPts val="0"/>
              </a:spcBef>
              <a:spcAft>
                <a:spcPts val="0"/>
              </a:spcAft>
              <a:buClr>
                <a:srgbClr val="F9C909"/>
              </a:buClr>
              <a:buSzPts val="2400"/>
              <a:buChar char="●"/>
              <a:defRPr sz="2400" b="1"/>
            </a:lvl1pPr>
            <a:lvl2pPr marL="914400" lvl="1" indent="-368300" rtl="0">
              <a:lnSpc>
                <a:spcPct val="115000"/>
              </a:lnSpc>
              <a:spcBef>
                <a:spcPts val="0"/>
              </a:spcBef>
              <a:spcAft>
                <a:spcPts val="0"/>
              </a:spcAft>
              <a:buClr>
                <a:srgbClr val="F9C909"/>
              </a:buClr>
              <a:buSzPts val="2200"/>
              <a:buChar char="○"/>
              <a:defRPr sz="2200"/>
            </a:lvl2pPr>
            <a:lvl3pPr marL="1371600" lvl="2" indent="-355600" rtl="0">
              <a:lnSpc>
                <a:spcPct val="115000"/>
              </a:lnSpc>
              <a:spcBef>
                <a:spcPts val="0"/>
              </a:spcBef>
              <a:spcAft>
                <a:spcPts val="0"/>
              </a:spcAft>
              <a:buClr>
                <a:srgbClr val="F9C909"/>
              </a:buClr>
              <a:buSzPts val="2000"/>
              <a:buChar char="■"/>
              <a:defRPr sz="2000"/>
            </a:lvl3pPr>
            <a:lvl4pPr marL="1828800" lvl="3" indent="-342900" rtl="0">
              <a:lnSpc>
                <a:spcPct val="115000"/>
              </a:lnSpc>
              <a:spcBef>
                <a:spcPts val="0"/>
              </a:spcBef>
              <a:spcAft>
                <a:spcPts val="0"/>
              </a:spcAft>
              <a:buClr>
                <a:srgbClr val="F9C909"/>
              </a:buClr>
              <a:buSzPts val="1800"/>
              <a:buChar char="●"/>
              <a:defRPr sz="1800"/>
            </a:lvl4pPr>
            <a:lvl5pPr marL="2286000" lvl="4" indent="-330200" rtl="0">
              <a:lnSpc>
                <a:spcPct val="115000"/>
              </a:lnSpc>
              <a:spcBef>
                <a:spcPts val="0"/>
              </a:spcBef>
              <a:spcAft>
                <a:spcPts val="0"/>
              </a:spcAft>
              <a:buClr>
                <a:srgbClr val="F9C909"/>
              </a:buClr>
              <a:buSzPts val="1600"/>
              <a:buChar char="○"/>
              <a:defRPr sz="1600"/>
            </a:lvl5pPr>
            <a:lvl6pPr marL="2743200" lvl="5" indent="-317500" rtl="0">
              <a:lnSpc>
                <a:spcPct val="115000"/>
              </a:lnSpc>
              <a:spcBef>
                <a:spcPts val="0"/>
              </a:spcBef>
              <a:spcAft>
                <a:spcPts val="0"/>
              </a:spcAft>
              <a:buClr>
                <a:srgbClr val="F9C909"/>
              </a:buClr>
              <a:buSzPts val="1400"/>
              <a:buChar char="■"/>
              <a:defRPr/>
            </a:lvl6pPr>
            <a:lvl7pPr marL="3200400" lvl="6" indent="-317500" rtl="0">
              <a:lnSpc>
                <a:spcPct val="115000"/>
              </a:lnSpc>
              <a:spcBef>
                <a:spcPts val="0"/>
              </a:spcBef>
              <a:spcAft>
                <a:spcPts val="0"/>
              </a:spcAft>
              <a:buSzPts val="1400"/>
              <a:buChar char="●"/>
              <a:defRPr/>
            </a:lvl7pPr>
            <a:lvl8pPr marL="3657600" lvl="7" indent="-317500" rtl="0">
              <a:lnSpc>
                <a:spcPct val="115000"/>
              </a:lnSpc>
              <a:spcBef>
                <a:spcPts val="0"/>
              </a:spcBef>
              <a:spcAft>
                <a:spcPts val="0"/>
              </a:spcAft>
              <a:buSzPts val="1400"/>
              <a:buChar char="○"/>
              <a:defRPr/>
            </a:lvl8pPr>
            <a:lvl9pPr marL="4114800" lvl="8" indent="-317500" rtl="0">
              <a:lnSpc>
                <a:spcPct val="115000"/>
              </a:lnSpc>
              <a:spcBef>
                <a:spcPts val="0"/>
              </a:spcBef>
              <a:spcAft>
                <a:spcPts val="0"/>
              </a:spcAft>
              <a:buSzPts val="1400"/>
              <a:buChar char="■"/>
              <a:defRPr/>
            </a:lvl9pPr>
          </a:lstStyle>
          <a:p>
            <a:endParaRPr/>
          </a:p>
        </p:txBody>
      </p:sp>
      <p:sp>
        <p:nvSpPr>
          <p:cNvPr id="40" name="Google Shape;40;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pic>
        <p:nvPicPr>
          <p:cNvPr id="41" name="Google Shape;41;p7"/>
          <p:cNvPicPr preferRelativeResize="0"/>
          <p:nvPr/>
        </p:nvPicPr>
        <p:blipFill>
          <a:blip r:embed="rId2" cstate="screen">
            <a:alphaModFix/>
            <a:extLst>
              <a:ext uri="{28A0092B-C50C-407E-A947-70E740481C1C}">
                <a14:useLocalDpi xmlns:a14="http://schemas.microsoft.com/office/drawing/2010/main"/>
              </a:ext>
            </a:extLst>
          </a:blip>
          <a:stretch>
            <a:fillRect/>
          </a:stretch>
        </p:blipFill>
        <p:spPr>
          <a:xfrm>
            <a:off x="0" y="5074450"/>
            <a:ext cx="9144000" cy="69050"/>
          </a:xfrm>
          <a:prstGeom prst="rect">
            <a:avLst/>
          </a:prstGeom>
          <a:noFill/>
          <a:ln>
            <a:noFill/>
          </a:ln>
        </p:spPr>
      </p:pic>
    </p:spTree>
    <p:extLst>
      <p:ext uri="{BB962C8B-B14F-4D97-AF65-F5344CB8AC3E}">
        <p14:creationId xmlns:p14="http://schemas.microsoft.com/office/powerpoint/2010/main" val="8220833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9"/>
        <p:cNvGrpSpPr/>
        <p:nvPr/>
      </p:nvGrpSpPr>
      <p:grpSpPr>
        <a:xfrm>
          <a:off x="0" y="0"/>
          <a:ext cx="0" cy="0"/>
          <a:chOff x="0" y="0"/>
          <a:chExt cx="0" cy="0"/>
        </a:xfrm>
      </p:grpSpPr>
      <p:sp>
        <p:nvSpPr>
          <p:cNvPr id="50" name="Google Shape;50;p10"/>
          <p:cNvSpPr txBox="1">
            <a:spLocks noGrp="1"/>
          </p:cNvSpPr>
          <p:nvPr>
            <p:ph type="title" hasCustomPrompt="1"/>
          </p:nvPr>
        </p:nvSpPr>
        <p:spPr>
          <a:xfrm>
            <a:off x="311700" y="1590000"/>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51" name="Google Shape;51;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1360249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32"/>
        <p:cNvGrpSpPr/>
        <p:nvPr/>
      </p:nvGrpSpPr>
      <p:grpSpPr>
        <a:xfrm>
          <a:off x="0" y="0"/>
          <a:ext cx="0" cy="0"/>
          <a:chOff x="0" y="0"/>
          <a:chExt cx="0" cy="0"/>
        </a:xfrm>
      </p:grpSpPr>
      <p:sp>
        <p:nvSpPr>
          <p:cNvPr id="33" name="Google Shape;33;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Clr>
                <a:schemeClr val="accent1"/>
              </a:buClr>
              <a:buSzPts val="3600"/>
              <a:buNone/>
              <a:defRPr sz="3600" b="1">
                <a:solidFill>
                  <a:schemeClr val="accent1"/>
                </a:solidFill>
              </a:defRPr>
            </a:lvl1pPr>
            <a:lvl2pPr lvl="1">
              <a:spcBef>
                <a:spcPts val="0"/>
              </a:spcBef>
              <a:spcAft>
                <a:spcPts val="0"/>
              </a:spcAft>
              <a:buClr>
                <a:schemeClr val="accent1"/>
              </a:buClr>
              <a:buSzPts val="3600"/>
              <a:buNone/>
              <a:defRPr sz="3600" b="1">
                <a:solidFill>
                  <a:schemeClr val="accent1"/>
                </a:solidFill>
              </a:defRPr>
            </a:lvl2pPr>
            <a:lvl3pPr lvl="2">
              <a:spcBef>
                <a:spcPts val="0"/>
              </a:spcBef>
              <a:spcAft>
                <a:spcPts val="0"/>
              </a:spcAft>
              <a:buClr>
                <a:schemeClr val="accent1"/>
              </a:buClr>
              <a:buSzPts val="3600"/>
              <a:buNone/>
              <a:defRPr sz="3600" b="1">
                <a:solidFill>
                  <a:schemeClr val="accent1"/>
                </a:solidFill>
              </a:defRPr>
            </a:lvl3pPr>
            <a:lvl4pPr lvl="3">
              <a:spcBef>
                <a:spcPts val="0"/>
              </a:spcBef>
              <a:spcAft>
                <a:spcPts val="0"/>
              </a:spcAft>
              <a:buClr>
                <a:schemeClr val="accent1"/>
              </a:buClr>
              <a:buSzPts val="3600"/>
              <a:buNone/>
              <a:defRPr sz="3600" b="1">
                <a:solidFill>
                  <a:schemeClr val="accent1"/>
                </a:solidFill>
              </a:defRPr>
            </a:lvl4pPr>
            <a:lvl5pPr lvl="4">
              <a:spcBef>
                <a:spcPts val="0"/>
              </a:spcBef>
              <a:spcAft>
                <a:spcPts val="0"/>
              </a:spcAft>
              <a:buClr>
                <a:schemeClr val="accent1"/>
              </a:buClr>
              <a:buSzPts val="3600"/>
              <a:buNone/>
              <a:defRPr sz="3600" b="1">
                <a:solidFill>
                  <a:schemeClr val="accent1"/>
                </a:solidFill>
              </a:defRPr>
            </a:lvl5pPr>
            <a:lvl6pPr lvl="5">
              <a:spcBef>
                <a:spcPts val="0"/>
              </a:spcBef>
              <a:spcAft>
                <a:spcPts val="0"/>
              </a:spcAft>
              <a:buClr>
                <a:schemeClr val="accent1"/>
              </a:buClr>
              <a:buSzPts val="3600"/>
              <a:buNone/>
              <a:defRPr sz="3600" b="1">
                <a:solidFill>
                  <a:schemeClr val="accent1"/>
                </a:solidFill>
              </a:defRPr>
            </a:lvl6pPr>
            <a:lvl7pPr lvl="6">
              <a:spcBef>
                <a:spcPts val="0"/>
              </a:spcBef>
              <a:spcAft>
                <a:spcPts val="0"/>
              </a:spcAft>
              <a:buClr>
                <a:schemeClr val="accent1"/>
              </a:buClr>
              <a:buSzPts val="3600"/>
              <a:buNone/>
              <a:defRPr sz="3600" b="1">
                <a:solidFill>
                  <a:schemeClr val="accent1"/>
                </a:solidFill>
              </a:defRPr>
            </a:lvl7pPr>
            <a:lvl8pPr lvl="7">
              <a:spcBef>
                <a:spcPts val="0"/>
              </a:spcBef>
              <a:spcAft>
                <a:spcPts val="0"/>
              </a:spcAft>
              <a:buClr>
                <a:schemeClr val="accent1"/>
              </a:buClr>
              <a:buSzPts val="3600"/>
              <a:buNone/>
              <a:defRPr sz="3600" b="1">
                <a:solidFill>
                  <a:schemeClr val="accent1"/>
                </a:solidFill>
              </a:defRPr>
            </a:lvl8pPr>
            <a:lvl9pPr lvl="8">
              <a:spcBef>
                <a:spcPts val="0"/>
              </a:spcBef>
              <a:spcAft>
                <a:spcPts val="0"/>
              </a:spcAft>
              <a:buClr>
                <a:schemeClr val="accent1"/>
              </a:buClr>
              <a:buSzPts val="3600"/>
              <a:buNone/>
              <a:defRPr sz="3600" b="1">
                <a:solidFill>
                  <a:schemeClr val="accent1"/>
                </a:solidFill>
              </a:defRPr>
            </a:lvl9pPr>
          </a:lstStyle>
          <a:p>
            <a:endParaRPr/>
          </a:p>
        </p:txBody>
      </p:sp>
      <p:sp>
        <p:nvSpPr>
          <p:cNvPr id="34" name="Google Shape;34;p6"/>
          <p:cNvSpPr txBox="1">
            <a:spLocks noGrp="1"/>
          </p:cNvSpPr>
          <p:nvPr>
            <p:ph type="body" idx="1"/>
          </p:nvPr>
        </p:nvSpPr>
        <p:spPr>
          <a:xfrm>
            <a:off x="311700" y="1152475"/>
            <a:ext cx="8520600" cy="3626100"/>
          </a:xfrm>
          <a:prstGeom prst="rect">
            <a:avLst/>
          </a:prstGeom>
        </p:spPr>
        <p:txBody>
          <a:bodyPr spcFirstLastPara="1" wrap="square" lIns="91425" tIns="91425" rIns="91425" bIns="91425" anchor="t" anchorCtr="0">
            <a:noAutofit/>
          </a:bodyPr>
          <a:lstStyle>
            <a:lvl1pPr marL="457200" lvl="0" indent="-419100">
              <a:lnSpc>
                <a:spcPct val="115000"/>
              </a:lnSpc>
              <a:spcBef>
                <a:spcPts val="0"/>
              </a:spcBef>
              <a:spcAft>
                <a:spcPts val="0"/>
              </a:spcAft>
              <a:buClr>
                <a:schemeClr val="accent1"/>
              </a:buClr>
              <a:buSzPts val="3000"/>
              <a:buChar char="●"/>
              <a:defRPr sz="3000"/>
            </a:lvl1pPr>
            <a:lvl2pPr marL="914400" lvl="1" indent="-406400">
              <a:lnSpc>
                <a:spcPct val="115000"/>
              </a:lnSpc>
              <a:spcBef>
                <a:spcPts val="0"/>
              </a:spcBef>
              <a:spcAft>
                <a:spcPts val="0"/>
              </a:spcAft>
              <a:buClr>
                <a:schemeClr val="accent1"/>
              </a:buClr>
              <a:buSzPts val="2800"/>
              <a:buChar char="○"/>
              <a:defRPr sz="2800"/>
            </a:lvl2pPr>
            <a:lvl3pPr marL="1371600" lvl="2" indent="-368300">
              <a:lnSpc>
                <a:spcPct val="115000"/>
              </a:lnSpc>
              <a:spcBef>
                <a:spcPts val="0"/>
              </a:spcBef>
              <a:spcAft>
                <a:spcPts val="0"/>
              </a:spcAft>
              <a:buClr>
                <a:schemeClr val="accent1"/>
              </a:buClr>
              <a:buSzPts val="2200"/>
              <a:buChar char="■"/>
              <a:defRPr sz="2200"/>
            </a:lvl3pPr>
            <a:lvl4pPr marL="1828800" lvl="3" indent="-355600">
              <a:lnSpc>
                <a:spcPct val="115000"/>
              </a:lnSpc>
              <a:spcBef>
                <a:spcPts val="0"/>
              </a:spcBef>
              <a:spcAft>
                <a:spcPts val="0"/>
              </a:spcAft>
              <a:buClr>
                <a:schemeClr val="accent1"/>
              </a:buClr>
              <a:buSzPts val="2000"/>
              <a:buChar char="●"/>
              <a:defRPr sz="2000"/>
            </a:lvl4pPr>
            <a:lvl5pPr marL="2286000" lvl="4" indent="-342900">
              <a:lnSpc>
                <a:spcPct val="115000"/>
              </a:lnSpc>
              <a:spcBef>
                <a:spcPts val="0"/>
              </a:spcBef>
              <a:spcAft>
                <a:spcPts val="0"/>
              </a:spcAft>
              <a:buClr>
                <a:schemeClr val="accent1"/>
              </a:buClr>
              <a:buSzPts val="1800"/>
              <a:buChar char="○"/>
              <a:defRPr sz="1800"/>
            </a:lvl5pPr>
            <a:lvl6pPr marL="2743200" lvl="5" indent="-330200">
              <a:lnSpc>
                <a:spcPct val="115000"/>
              </a:lnSpc>
              <a:spcBef>
                <a:spcPts val="0"/>
              </a:spcBef>
              <a:spcAft>
                <a:spcPts val="0"/>
              </a:spcAft>
              <a:buClr>
                <a:schemeClr val="accent1"/>
              </a:buClr>
              <a:buSzPts val="1600"/>
              <a:buChar char="■"/>
              <a:defRPr sz="1600"/>
            </a:lvl6pPr>
            <a:lvl7pPr marL="3200400" lvl="6" indent="-317500">
              <a:lnSpc>
                <a:spcPct val="115000"/>
              </a:lnSpc>
              <a:spcBef>
                <a:spcPts val="0"/>
              </a:spcBef>
              <a:spcAft>
                <a:spcPts val="0"/>
              </a:spcAft>
              <a:buClr>
                <a:schemeClr val="accent1"/>
              </a:buClr>
              <a:buSzPts val="1400"/>
              <a:buChar char="●"/>
              <a:defRPr/>
            </a:lvl7pPr>
            <a:lvl8pPr marL="3657600" lvl="7" indent="-317500">
              <a:lnSpc>
                <a:spcPct val="115000"/>
              </a:lnSpc>
              <a:spcBef>
                <a:spcPts val="0"/>
              </a:spcBef>
              <a:spcAft>
                <a:spcPts val="0"/>
              </a:spcAft>
              <a:buClr>
                <a:schemeClr val="accent1"/>
              </a:buClr>
              <a:buSzPts val="1400"/>
              <a:buChar char="○"/>
              <a:defRPr/>
            </a:lvl8pPr>
            <a:lvl9pPr marL="4114800" lvl="8" indent="-317500">
              <a:lnSpc>
                <a:spcPct val="115000"/>
              </a:lnSpc>
              <a:spcBef>
                <a:spcPts val="0"/>
              </a:spcBef>
              <a:spcAft>
                <a:spcPts val="0"/>
              </a:spcAft>
              <a:buClr>
                <a:schemeClr val="accent1"/>
              </a:buClr>
              <a:buSzPts val="1400"/>
              <a:buChar char="■"/>
              <a:defRPr/>
            </a:lvl9pPr>
          </a:lstStyle>
          <a:p>
            <a:endParaRPr/>
          </a:p>
        </p:txBody>
      </p:sp>
      <p:sp>
        <p:nvSpPr>
          <p:cNvPr id="35" name="Google Shape;35;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pic>
        <p:nvPicPr>
          <p:cNvPr id="36" name="Google Shape;36;p6"/>
          <p:cNvPicPr preferRelativeResize="0"/>
          <p:nvPr/>
        </p:nvPicPr>
        <p:blipFill>
          <a:blip r:embed="rId2">
            <a:alphaModFix/>
          </a:blip>
          <a:stretch>
            <a:fillRect/>
          </a:stretch>
        </p:blipFill>
        <p:spPr>
          <a:xfrm>
            <a:off x="0" y="5074450"/>
            <a:ext cx="9144000" cy="69050"/>
          </a:xfrm>
          <a:prstGeom prst="rect">
            <a:avLst/>
          </a:prstGeom>
          <a:noFill/>
          <a:ln>
            <a:noFill/>
          </a:ln>
        </p:spPr>
      </p:pic>
    </p:spTree>
    <p:extLst>
      <p:ext uri="{BB962C8B-B14F-4D97-AF65-F5344CB8AC3E}">
        <p14:creationId xmlns:p14="http://schemas.microsoft.com/office/powerpoint/2010/main" val="12154017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58E765-C620-4307-ACCC-DF1794313116}"/>
              </a:ext>
            </a:extLst>
          </p:cNvPr>
          <p:cNvSpPr>
            <a:spLocks noGrp="1"/>
          </p:cNvSpPr>
          <p:nvPr>
            <p:ph type="ctrTitle"/>
          </p:nvPr>
        </p:nvSpPr>
        <p:spPr>
          <a:xfrm>
            <a:off x="1143000" y="841772"/>
            <a:ext cx="6858000" cy="17907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BE770EB9-4C5F-4932-9CBC-4C5B29EDE7DC}"/>
              </a:ext>
            </a:extLst>
          </p:cNvPr>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458005F-826B-4794-B29B-3092E66F0416}"/>
              </a:ext>
            </a:extLst>
          </p:cNvPr>
          <p:cNvSpPr>
            <a:spLocks noGrp="1"/>
          </p:cNvSpPr>
          <p:nvPr>
            <p:ph type="dt" sz="half" idx="10"/>
          </p:nvPr>
        </p:nvSpPr>
        <p:spPr/>
        <p:txBody>
          <a:bodyPr/>
          <a:lstStyle/>
          <a:p>
            <a:fld id="{1BC3219B-791B-4CE6-81C9-A582804E72A5}" type="datetimeFigureOut">
              <a:rPr lang="en-GB" smtClean="0"/>
              <a:t>15/09/2025</a:t>
            </a:fld>
            <a:endParaRPr lang="en-GB"/>
          </a:p>
        </p:txBody>
      </p:sp>
      <p:sp>
        <p:nvSpPr>
          <p:cNvPr id="5" name="Footer Placeholder 4">
            <a:extLst>
              <a:ext uri="{FF2B5EF4-FFF2-40B4-BE49-F238E27FC236}">
                <a16:creationId xmlns:a16="http://schemas.microsoft.com/office/drawing/2014/main" id="{420647D6-576F-424A-88F3-1B30BDF253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DC4F11-DDB5-411A-BAF7-C2681834770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149896550"/>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C8FF14-3935-472A-BE06-57C2EF27E44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69DD43D-EDD7-4657-942F-9CFE37B6AF2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474D794-1F9D-469F-9492-FEAE0B4C0385}"/>
              </a:ext>
            </a:extLst>
          </p:cNvPr>
          <p:cNvSpPr>
            <a:spLocks noGrp="1"/>
          </p:cNvSpPr>
          <p:nvPr>
            <p:ph type="dt" sz="half" idx="10"/>
          </p:nvPr>
        </p:nvSpPr>
        <p:spPr/>
        <p:txBody>
          <a:bodyPr/>
          <a:lstStyle/>
          <a:p>
            <a:fld id="{1BC3219B-791B-4CE6-81C9-A582804E72A5}" type="datetimeFigureOut">
              <a:rPr lang="en-GB" smtClean="0"/>
              <a:t>15/09/2025</a:t>
            </a:fld>
            <a:endParaRPr lang="en-GB"/>
          </a:p>
        </p:txBody>
      </p:sp>
      <p:sp>
        <p:nvSpPr>
          <p:cNvPr id="5" name="Footer Placeholder 4">
            <a:extLst>
              <a:ext uri="{FF2B5EF4-FFF2-40B4-BE49-F238E27FC236}">
                <a16:creationId xmlns:a16="http://schemas.microsoft.com/office/drawing/2014/main" id="{35166E46-3EC2-4913-9525-E46564247D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3321EE5-7CE2-4E8A-966E-B4B8DA00194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4199839366"/>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C033CA-3359-46BA-B6A3-0454CF875D78}"/>
              </a:ext>
            </a:extLst>
          </p:cNvPr>
          <p:cNvSpPr>
            <a:spLocks noGrp="1"/>
          </p:cNvSpPr>
          <p:nvPr>
            <p:ph type="title"/>
          </p:nvPr>
        </p:nvSpPr>
        <p:spPr>
          <a:xfrm>
            <a:off x="623888" y="1282304"/>
            <a:ext cx="7886700" cy="2139553"/>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E84DD8C-58EB-4B7A-BD1E-8E2A4BBCF694}"/>
              </a:ext>
            </a:extLst>
          </p:cNvPr>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8EF30EB-7BD8-479E-9AD6-D5362BE9C6B4}"/>
              </a:ext>
            </a:extLst>
          </p:cNvPr>
          <p:cNvSpPr>
            <a:spLocks noGrp="1"/>
          </p:cNvSpPr>
          <p:nvPr>
            <p:ph type="dt" sz="half" idx="10"/>
          </p:nvPr>
        </p:nvSpPr>
        <p:spPr/>
        <p:txBody>
          <a:bodyPr/>
          <a:lstStyle/>
          <a:p>
            <a:fld id="{1BC3219B-791B-4CE6-81C9-A582804E72A5}" type="datetimeFigureOut">
              <a:rPr lang="en-GB" smtClean="0"/>
              <a:t>15/09/2025</a:t>
            </a:fld>
            <a:endParaRPr lang="en-GB"/>
          </a:p>
        </p:txBody>
      </p:sp>
      <p:sp>
        <p:nvSpPr>
          <p:cNvPr id="5" name="Footer Placeholder 4">
            <a:extLst>
              <a:ext uri="{FF2B5EF4-FFF2-40B4-BE49-F238E27FC236}">
                <a16:creationId xmlns:a16="http://schemas.microsoft.com/office/drawing/2014/main" id="{7F6B52D8-F528-4C66-94C9-74F70A9BD06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94614AE-8D5B-414A-B40D-544E97C2921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76091263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703A82-9601-4E8E-8D83-2261571C184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BEE1321-1412-4582-A85E-D2425554CC2B}"/>
              </a:ext>
            </a:extLst>
          </p:cNvPr>
          <p:cNvSpPr>
            <a:spLocks noGrp="1"/>
          </p:cNvSpPr>
          <p:nvPr>
            <p:ph sz="half" idx="1"/>
          </p:nvPr>
        </p:nvSpPr>
        <p:spPr>
          <a:xfrm>
            <a:off x="628650" y="1369219"/>
            <a:ext cx="3886200" cy="326350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33F754A-7C1D-4D5D-A1F9-5BB17DF4E31C}"/>
              </a:ext>
            </a:extLst>
          </p:cNvPr>
          <p:cNvSpPr>
            <a:spLocks noGrp="1"/>
          </p:cNvSpPr>
          <p:nvPr>
            <p:ph sz="half" idx="2"/>
          </p:nvPr>
        </p:nvSpPr>
        <p:spPr>
          <a:xfrm>
            <a:off x="4629150" y="1369219"/>
            <a:ext cx="3886200" cy="326350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C127DB0-76EF-45EF-80B0-AB33A4927ECD}"/>
              </a:ext>
            </a:extLst>
          </p:cNvPr>
          <p:cNvSpPr>
            <a:spLocks noGrp="1"/>
          </p:cNvSpPr>
          <p:nvPr>
            <p:ph type="dt" sz="half" idx="10"/>
          </p:nvPr>
        </p:nvSpPr>
        <p:spPr/>
        <p:txBody>
          <a:bodyPr/>
          <a:lstStyle/>
          <a:p>
            <a:fld id="{1BC3219B-791B-4CE6-81C9-A582804E72A5}" type="datetimeFigureOut">
              <a:rPr lang="en-GB" smtClean="0"/>
              <a:t>15/09/2025</a:t>
            </a:fld>
            <a:endParaRPr lang="en-GB"/>
          </a:p>
        </p:txBody>
      </p:sp>
      <p:sp>
        <p:nvSpPr>
          <p:cNvPr id="6" name="Footer Placeholder 5">
            <a:extLst>
              <a:ext uri="{FF2B5EF4-FFF2-40B4-BE49-F238E27FC236}">
                <a16:creationId xmlns:a16="http://schemas.microsoft.com/office/drawing/2014/main" id="{D206FC18-8F97-4C75-A790-8C9F07376F1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BEA6E21-B5FC-475B-802D-62FB81194ED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917880066"/>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412AE0-8A00-4B83-8349-D9D0AECFE181}"/>
              </a:ext>
            </a:extLst>
          </p:cNvPr>
          <p:cNvSpPr>
            <a:spLocks noGrp="1"/>
          </p:cNvSpPr>
          <p:nvPr>
            <p:ph type="title"/>
          </p:nvPr>
        </p:nvSpPr>
        <p:spPr>
          <a:xfrm>
            <a:off x="629841" y="273844"/>
            <a:ext cx="7886700" cy="994172"/>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51A46A6-A775-4B22-B821-F6C4A37E032F}"/>
              </a:ext>
            </a:extLst>
          </p:cNvPr>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a:extLst>
              <a:ext uri="{FF2B5EF4-FFF2-40B4-BE49-F238E27FC236}">
                <a16:creationId xmlns:a16="http://schemas.microsoft.com/office/drawing/2014/main" id="{38D00C0A-6E4F-4684-B124-9E5E894BE098}"/>
              </a:ext>
            </a:extLst>
          </p:cNvPr>
          <p:cNvSpPr>
            <a:spLocks noGrp="1"/>
          </p:cNvSpPr>
          <p:nvPr>
            <p:ph sz="half" idx="2"/>
          </p:nvPr>
        </p:nvSpPr>
        <p:spPr>
          <a:xfrm>
            <a:off x="629842" y="1878806"/>
            <a:ext cx="3868340" cy="276344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9570A3E-E9F6-455C-9720-DCFD6BC7AC19}"/>
              </a:ext>
            </a:extLst>
          </p:cNvPr>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a:extLst>
              <a:ext uri="{FF2B5EF4-FFF2-40B4-BE49-F238E27FC236}">
                <a16:creationId xmlns:a16="http://schemas.microsoft.com/office/drawing/2014/main" id="{66E5ADC3-508A-4D31-AECE-7B1427836D75}"/>
              </a:ext>
            </a:extLst>
          </p:cNvPr>
          <p:cNvSpPr>
            <a:spLocks noGrp="1"/>
          </p:cNvSpPr>
          <p:nvPr>
            <p:ph sz="quarter" idx="4"/>
          </p:nvPr>
        </p:nvSpPr>
        <p:spPr>
          <a:xfrm>
            <a:off x="4629150" y="1878806"/>
            <a:ext cx="3887391" cy="276344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732AB1C-E47B-4B38-A1CA-AD137352B7A4}"/>
              </a:ext>
            </a:extLst>
          </p:cNvPr>
          <p:cNvSpPr>
            <a:spLocks noGrp="1"/>
          </p:cNvSpPr>
          <p:nvPr>
            <p:ph type="dt" sz="half" idx="10"/>
          </p:nvPr>
        </p:nvSpPr>
        <p:spPr/>
        <p:txBody>
          <a:bodyPr/>
          <a:lstStyle/>
          <a:p>
            <a:fld id="{1BC3219B-791B-4CE6-81C9-A582804E72A5}" type="datetimeFigureOut">
              <a:rPr lang="en-GB" smtClean="0"/>
              <a:t>15/09/2025</a:t>
            </a:fld>
            <a:endParaRPr lang="en-GB"/>
          </a:p>
        </p:txBody>
      </p:sp>
      <p:sp>
        <p:nvSpPr>
          <p:cNvPr id="8" name="Footer Placeholder 7">
            <a:extLst>
              <a:ext uri="{FF2B5EF4-FFF2-40B4-BE49-F238E27FC236}">
                <a16:creationId xmlns:a16="http://schemas.microsoft.com/office/drawing/2014/main" id="{4CAFE447-BABF-44C4-B796-06F6D0BFE9F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C2E8A1C-8669-47E8-9344-C6F413F0503E}"/>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2122438490"/>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6479E-2F72-4B9F-81A3-B5859A46900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305069A-F772-4860-A13F-D3CC033731C1}"/>
              </a:ext>
            </a:extLst>
          </p:cNvPr>
          <p:cNvSpPr>
            <a:spLocks noGrp="1"/>
          </p:cNvSpPr>
          <p:nvPr>
            <p:ph type="dt" sz="half" idx="10"/>
          </p:nvPr>
        </p:nvSpPr>
        <p:spPr/>
        <p:txBody>
          <a:bodyPr/>
          <a:lstStyle/>
          <a:p>
            <a:fld id="{1BC3219B-791B-4CE6-81C9-A582804E72A5}" type="datetimeFigureOut">
              <a:rPr lang="en-GB" smtClean="0"/>
              <a:t>15/09/2025</a:t>
            </a:fld>
            <a:endParaRPr lang="en-GB"/>
          </a:p>
        </p:txBody>
      </p:sp>
      <p:sp>
        <p:nvSpPr>
          <p:cNvPr id="4" name="Footer Placeholder 3">
            <a:extLst>
              <a:ext uri="{FF2B5EF4-FFF2-40B4-BE49-F238E27FC236}">
                <a16:creationId xmlns:a16="http://schemas.microsoft.com/office/drawing/2014/main" id="{A1499B76-52EC-44BB-BB2B-6ACA2F1CFB7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1B0799-97FC-440B-B15F-29865876DCB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429218656"/>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30EC204-202E-4CF7-8AAC-93DEE41DDDCA}"/>
              </a:ext>
            </a:extLst>
          </p:cNvPr>
          <p:cNvSpPr>
            <a:spLocks noGrp="1"/>
          </p:cNvSpPr>
          <p:nvPr>
            <p:ph type="dt" sz="half" idx="10"/>
          </p:nvPr>
        </p:nvSpPr>
        <p:spPr/>
        <p:txBody>
          <a:bodyPr/>
          <a:lstStyle/>
          <a:p>
            <a:fld id="{1BC3219B-791B-4CE6-81C9-A582804E72A5}" type="datetimeFigureOut">
              <a:rPr lang="en-GB" smtClean="0"/>
              <a:t>15/09/2025</a:t>
            </a:fld>
            <a:endParaRPr lang="en-GB"/>
          </a:p>
        </p:txBody>
      </p:sp>
      <p:sp>
        <p:nvSpPr>
          <p:cNvPr id="3" name="Footer Placeholder 2">
            <a:extLst>
              <a:ext uri="{FF2B5EF4-FFF2-40B4-BE49-F238E27FC236}">
                <a16:creationId xmlns:a16="http://schemas.microsoft.com/office/drawing/2014/main" id="{6A57017C-B31A-4DA9-A985-2DBF348E910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6DCF62A-9E62-44FF-9DC9-5FF718691343}"/>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6901297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216B1A-0AB6-4802-9BC1-E9223F22A24F}"/>
              </a:ext>
            </a:extLst>
          </p:cNvPr>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F2A527B-03A8-4E45-B13C-0503A09F3442}"/>
              </a:ext>
            </a:extLst>
          </p:cNvPr>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3E55B4F-0EE6-4B41-A40A-E34349448D87}"/>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a:extLst>
              <a:ext uri="{FF2B5EF4-FFF2-40B4-BE49-F238E27FC236}">
                <a16:creationId xmlns:a16="http://schemas.microsoft.com/office/drawing/2014/main" id="{87259DA4-B4BC-4FBB-9C6C-3F2761FFFD07}"/>
              </a:ext>
            </a:extLst>
          </p:cNvPr>
          <p:cNvSpPr>
            <a:spLocks noGrp="1"/>
          </p:cNvSpPr>
          <p:nvPr>
            <p:ph type="dt" sz="half" idx="10"/>
          </p:nvPr>
        </p:nvSpPr>
        <p:spPr/>
        <p:txBody>
          <a:bodyPr/>
          <a:lstStyle/>
          <a:p>
            <a:fld id="{1BC3219B-791B-4CE6-81C9-A582804E72A5}" type="datetimeFigureOut">
              <a:rPr lang="en-GB" smtClean="0"/>
              <a:t>15/09/2025</a:t>
            </a:fld>
            <a:endParaRPr lang="en-GB"/>
          </a:p>
        </p:txBody>
      </p:sp>
      <p:sp>
        <p:nvSpPr>
          <p:cNvPr id="6" name="Footer Placeholder 5">
            <a:extLst>
              <a:ext uri="{FF2B5EF4-FFF2-40B4-BE49-F238E27FC236}">
                <a16:creationId xmlns:a16="http://schemas.microsoft.com/office/drawing/2014/main" id="{014A5816-356F-4F4B-91A5-714FBFD6693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8CBFBCE-4FA0-4CD7-8727-A60D14CFC327}"/>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181479755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0492C6-7226-42E2-A259-FD391F6365E7}"/>
              </a:ext>
            </a:extLst>
          </p:cNvPr>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77E553B-C807-4055-BD7D-98CCED3C41B3}"/>
              </a:ext>
            </a:extLst>
          </p:cNvPr>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5883CD54-213A-4A8A-BED5-A62F53CB3A1B}"/>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a:extLst>
              <a:ext uri="{FF2B5EF4-FFF2-40B4-BE49-F238E27FC236}">
                <a16:creationId xmlns:a16="http://schemas.microsoft.com/office/drawing/2014/main" id="{4EBD20FF-9FE8-4055-BE9E-C5DADC07ACD9}"/>
              </a:ext>
            </a:extLst>
          </p:cNvPr>
          <p:cNvSpPr>
            <a:spLocks noGrp="1"/>
          </p:cNvSpPr>
          <p:nvPr>
            <p:ph type="dt" sz="half" idx="10"/>
          </p:nvPr>
        </p:nvSpPr>
        <p:spPr/>
        <p:txBody>
          <a:bodyPr/>
          <a:lstStyle/>
          <a:p>
            <a:fld id="{1BC3219B-791B-4CE6-81C9-A582804E72A5}" type="datetimeFigureOut">
              <a:rPr lang="en-GB" smtClean="0"/>
              <a:t>15/09/2025</a:t>
            </a:fld>
            <a:endParaRPr lang="en-GB"/>
          </a:p>
        </p:txBody>
      </p:sp>
      <p:sp>
        <p:nvSpPr>
          <p:cNvPr id="6" name="Footer Placeholder 5">
            <a:extLst>
              <a:ext uri="{FF2B5EF4-FFF2-40B4-BE49-F238E27FC236}">
                <a16:creationId xmlns:a16="http://schemas.microsoft.com/office/drawing/2014/main" id="{62B02F34-BD50-4850-BC85-3B9C49448C3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9E0328A-A434-4F13-BA89-871D656B8F43}"/>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866373440"/>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03BF63-AED3-4E1C-882E-29A19595467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02408E9-A192-43F2-9193-FDC33D51691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075D707-9D70-4273-A5B1-B4E05CF1407D}"/>
              </a:ext>
            </a:extLst>
          </p:cNvPr>
          <p:cNvSpPr>
            <a:spLocks noGrp="1"/>
          </p:cNvSpPr>
          <p:nvPr>
            <p:ph type="dt" sz="half" idx="10"/>
          </p:nvPr>
        </p:nvSpPr>
        <p:spPr/>
        <p:txBody>
          <a:bodyPr/>
          <a:lstStyle/>
          <a:p>
            <a:fld id="{1BC3219B-791B-4CE6-81C9-A582804E72A5}" type="datetimeFigureOut">
              <a:rPr lang="en-GB" smtClean="0"/>
              <a:t>15/09/2025</a:t>
            </a:fld>
            <a:endParaRPr lang="en-GB"/>
          </a:p>
        </p:txBody>
      </p:sp>
      <p:sp>
        <p:nvSpPr>
          <p:cNvPr id="5" name="Footer Placeholder 4">
            <a:extLst>
              <a:ext uri="{FF2B5EF4-FFF2-40B4-BE49-F238E27FC236}">
                <a16:creationId xmlns:a16="http://schemas.microsoft.com/office/drawing/2014/main" id="{72513F73-D470-4252-A714-F72BE231FAF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A598F1-2EA8-453C-8521-BDCEEFB8B01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592713086"/>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F9B3AC2-C0FC-4D46-87E9-01232C7C62E9}"/>
              </a:ext>
            </a:extLst>
          </p:cNvPr>
          <p:cNvSpPr>
            <a:spLocks noGrp="1"/>
          </p:cNvSpPr>
          <p:nvPr>
            <p:ph type="title" orient="vert"/>
          </p:nvPr>
        </p:nvSpPr>
        <p:spPr>
          <a:xfrm>
            <a:off x="6543675" y="273844"/>
            <a:ext cx="1971675" cy="4358879"/>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44D063B-92A6-482F-B17E-A8C60AFCB1F9}"/>
              </a:ext>
            </a:extLst>
          </p:cNvPr>
          <p:cNvSpPr>
            <a:spLocks noGrp="1"/>
          </p:cNvSpPr>
          <p:nvPr>
            <p:ph type="body" orient="vert" idx="1"/>
          </p:nvPr>
        </p:nvSpPr>
        <p:spPr>
          <a:xfrm>
            <a:off x="628650" y="273844"/>
            <a:ext cx="5800725" cy="435887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74C7346-7FDA-4F73-B0D6-1B1275597B8D}"/>
              </a:ext>
            </a:extLst>
          </p:cNvPr>
          <p:cNvSpPr>
            <a:spLocks noGrp="1"/>
          </p:cNvSpPr>
          <p:nvPr>
            <p:ph type="dt" sz="half" idx="10"/>
          </p:nvPr>
        </p:nvSpPr>
        <p:spPr/>
        <p:txBody>
          <a:bodyPr/>
          <a:lstStyle/>
          <a:p>
            <a:fld id="{1BC3219B-791B-4CE6-81C9-A582804E72A5}" type="datetimeFigureOut">
              <a:rPr lang="en-GB" smtClean="0"/>
              <a:t>15/09/2025</a:t>
            </a:fld>
            <a:endParaRPr lang="en-GB"/>
          </a:p>
        </p:txBody>
      </p:sp>
      <p:sp>
        <p:nvSpPr>
          <p:cNvPr id="5" name="Footer Placeholder 4">
            <a:extLst>
              <a:ext uri="{FF2B5EF4-FFF2-40B4-BE49-F238E27FC236}">
                <a16:creationId xmlns:a16="http://schemas.microsoft.com/office/drawing/2014/main" id="{C904AF33-239C-4472-9CE2-C60EC4BEAF5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1EB63C-953F-4B66-81CF-44F229F4395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2519945744"/>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Section header (colour)" type="secHead">
  <p:cSld name="Section header (colour)">
    <p:spTree>
      <p:nvGrpSpPr>
        <p:cNvPr id="1" name="Shape 29"/>
        <p:cNvGrpSpPr/>
        <p:nvPr/>
      </p:nvGrpSpPr>
      <p:grpSpPr>
        <a:xfrm>
          <a:off x="0" y="0"/>
          <a:ext cx="0" cy="0"/>
          <a:chOff x="0" y="0"/>
          <a:chExt cx="0" cy="0"/>
        </a:xfrm>
      </p:grpSpPr>
      <p:sp>
        <p:nvSpPr>
          <p:cNvPr id="30" name="Google Shape;30;p5"/>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lt1"/>
              </a:buClr>
              <a:buSzPts val="3200"/>
              <a:buNone/>
              <a:defRPr sz="3200" b="1">
                <a:solidFill>
                  <a:schemeClr val="lt1"/>
                </a:solidFill>
              </a:defRPr>
            </a:lvl1pPr>
            <a:lvl2pPr lvl="1" algn="ctr">
              <a:spcBef>
                <a:spcPts val="0"/>
              </a:spcBef>
              <a:spcAft>
                <a:spcPts val="0"/>
              </a:spcAft>
              <a:buClr>
                <a:schemeClr val="lt1"/>
              </a:buClr>
              <a:buSzPts val="3200"/>
              <a:buNone/>
              <a:defRPr sz="3200" b="1">
                <a:solidFill>
                  <a:schemeClr val="lt1"/>
                </a:solidFill>
              </a:defRPr>
            </a:lvl2pPr>
            <a:lvl3pPr lvl="2" algn="ctr">
              <a:spcBef>
                <a:spcPts val="0"/>
              </a:spcBef>
              <a:spcAft>
                <a:spcPts val="0"/>
              </a:spcAft>
              <a:buClr>
                <a:schemeClr val="lt1"/>
              </a:buClr>
              <a:buSzPts val="3200"/>
              <a:buNone/>
              <a:defRPr sz="3200" b="1">
                <a:solidFill>
                  <a:schemeClr val="lt1"/>
                </a:solidFill>
              </a:defRPr>
            </a:lvl3pPr>
            <a:lvl4pPr lvl="3" algn="ctr">
              <a:spcBef>
                <a:spcPts val="0"/>
              </a:spcBef>
              <a:spcAft>
                <a:spcPts val="0"/>
              </a:spcAft>
              <a:buClr>
                <a:schemeClr val="lt1"/>
              </a:buClr>
              <a:buSzPts val="3200"/>
              <a:buNone/>
              <a:defRPr sz="3200" b="1">
                <a:solidFill>
                  <a:schemeClr val="lt1"/>
                </a:solidFill>
              </a:defRPr>
            </a:lvl4pPr>
            <a:lvl5pPr lvl="4" algn="ctr">
              <a:spcBef>
                <a:spcPts val="0"/>
              </a:spcBef>
              <a:spcAft>
                <a:spcPts val="0"/>
              </a:spcAft>
              <a:buClr>
                <a:schemeClr val="lt1"/>
              </a:buClr>
              <a:buSzPts val="3200"/>
              <a:buNone/>
              <a:defRPr sz="3200" b="1">
                <a:solidFill>
                  <a:schemeClr val="lt1"/>
                </a:solidFill>
              </a:defRPr>
            </a:lvl5pPr>
            <a:lvl6pPr lvl="5" algn="ctr">
              <a:spcBef>
                <a:spcPts val="0"/>
              </a:spcBef>
              <a:spcAft>
                <a:spcPts val="0"/>
              </a:spcAft>
              <a:buClr>
                <a:schemeClr val="lt1"/>
              </a:buClr>
              <a:buSzPts val="3200"/>
              <a:buNone/>
              <a:defRPr sz="3200" b="1">
                <a:solidFill>
                  <a:schemeClr val="lt1"/>
                </a:solidFill>
              </a:defRPr>
            </a:lvl6pPr>
            <a:lvl7pPr lvl="6" algn="ctr">
              <a:spcBef>
                <a:spcPts val="0"/>
              </a:spcBef>
              <a:spcAft>
                <a:spcPts val="0"/>
              </a:spcAft>
              <a:buClr>
                <a:schemeClr val="lt1"/>
              </a:buClr>
              <a:buSzPts val="3200"/>
              <a:buNone/>
              <a:defRPr sz="3200" b="1">
                <a:solidFill>
                  <a:schemeClr val="lt1"/>
                </a:solidFill>
              </a:defRPr>
            </a:lvl7pPr>
            <a:lvl8pPr lvl="7" algn="ctr">
              <a:spcBef>
                <a:spcPts val="0"/>
              </a:spcBef>
              <a:spcAft>
                <a:spcPts val="0"/>
              </a:spcAft>
              <a:buClr>
                <a:schemeClr val="lt1"/>
              </a:buClr>
              <a:buSzPts val="3200"/>
              <a:buNone/>
              <a:defRPr sz="3200" b="1">
                <a:solidFill>
                  <a:schemeClr val="lt1"/>
                </a:solidFill>
              </a:defRPr>
            </a:lvl8pPr>
            <a:lvl9pPr lvl="8" algn="ctr">
              <a:spcBef>
                <a:spcPts val="0"/>
              </a:spcBef>
              <a:spcAft>
                <a:spcPts val="0"/>
              </a:spcAft>
              <a:buClr>
                <a:schemeClr val="lt1"/>
              </a:buClr>
              <a:buSzPts val="3200"/>
              <a:buNone/>
              <a:defRPr sz="3200" b="1">
                <a:solidFill>
                  <a:schemeClr val="lt1"/>
                </a:solidFill>
              </a:defRPr>
            </a:lvl9pPr>
          </a:lstStyle>
          <a:p>
            <a:endParaRPr/>
          </a:p>
        </p:txBody>
      </p:sp>
      <p:sp>
        <p:nvSpPr>
          <p:cNvPr id="31" name="Google Shape;31;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solidFill>
                  <a:srgbClr val="000000"/>
                </a:solidFill>
              </a:defRPr>
            </a:lvl1pPr>
            <a:lvl2pPr lvl="1">
              <a:buNone/>
              <a:defRPr>
                <a:solidFill>
                  <a:srgbClr val="000000"/>
                </a:solidFill>
              </a:defRPr>
            </a:lvl2pPr>
            <a:lvl3pPr lvl="2">
              <a:buNone/>
              <a:defRPr>
                <a:solidFill>
                  <a:srgbClr val="000000"/>
                </a:solidFill>
              </a:defRPr>
            </a:lvl3pPr>
            <a:lvl4pPr lvl="3">
              <a:buNone/>
              <a:defRPr>
                <a:solidFill>
                  <a:srgbClr val="000000"/>
                </a:solidFill>
              </a:defRPr>
            </a:lvl4pPr>
            <a:lvl5pPr lvl="4">
              <a:buNone/>
              <a:defRPr>
                <a:solidFill>
                  <a:srgbClr val="000000"/>
                </a:solidFill>
              </a:defRPr>
            </a:lvl5pPr>
            <a:lvl6pPr lvl="5">
              <a:buNone/>
              <a:defRPr>
                <a:solidFill>
                  <a:srgbClr val="000000"/>
                </a:solidFill>
              </a:defRPr>
            </a:lvl6pPr>
            <a:lvl7pPr lvl="6">
              <a:buNone/>
              <a:defRPr>
                <a:solidFill>
                  <a:srgbClr val="000000"/>
                </a:solidFill>
              </a:defRPr>
            </a:lvl7pPr>
            <a:lvl8pPr lvl="7">
              <a:buNone/>
              <a:defRPr>
                <a:solidFill>
                  <a:srgbClr val="000000"/>
                </a:solidFill>
              </a:defRPr>
            </a:lvl8pPr>
            <a:lvl9pPr lvl="8">
              <a:buNone/>
              <a:defRPr>
                <a:solidFill>
                  <a:srgbClr val="000000"/>
                </a:solidFill>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39396020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32"/>
        <p:cNvGrpSpPr/>
        <p:nvPr/>
      </p:nvGrpSpPr>
      <p:grpSpPr>
        <a:xfrm>
          <a:off x="0" y="0"/>
          <a:ext cx="0" cy="0"/>
          <a:chOff x="0" y="0"/>
          <a:chExt cx="0" cy="0"/>
        </a:xfrm>
      </p:grpSpPr>
      <p:sp>
        <p:nvSpPr>
          <p:cNvPr id="33" name="Google Shape;33;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Clr>
                <a:schemeClr val="accent1"/>
              </a:buClr>
              <a:buSzPts val="3600"/>
              <a:buNone/>
              <a:defRPr sz="3600" b="1">
                <a:solidFill>
                  <a:schemeClr val="accent1"/>
                </a:solidFill>
              </a:defRPr>
            </a:lvl1pPr>
            <a:lvl2pPr lvl="1">
              <a:spcBef>
                <a:spcPts val="0"/>
              </a:spcBef>
              <a:spcAft>
                <a:spcPts val="0"/>
              </a:spcAft>
              <a:buClr>
                <a:schemeClr val="accent1"/>
              </a:buClr>
              <a:buSzPts val="3600"/>
              <a:buNone/>
              <a:defRPr sz="3600" b="1">
                <a:solidFill>
                  <a:schemeClr val="accent1"/>
                </a:solidFill>
              </a:defRPr>
            </a:lvl2pPr>
            <a:lvl3pPr lvl="2">
              <a:spcBef>
                <a:spcPts val="0"/>
              </a:spcBef>
              <a:spcAft>
                <a:spcPts val="0"/>
              </a:spcAft>
              <a:buClr>
                <a:schemeClr val="accent1"/>
              </a:buClr>
              <a:buSzPts val="3600"/>
              <a:buNone/>
              <a:defRPr sz="3600" b="1">
                <a:solidFill>
                  <a:schemeClr val="accent1"/>
                </a:solidFill>
              </a:defRPr>
            </a:lvl3pPr>
            <a:lvl4pPr lvl="3">
              <a:spcBef>
                <a:spcPts val="0"/>
              </a:spcBef>
              <a:spcAft>
                <a:spcPts val="0"/>
              </a:spcAft>
              <a:buClr>
                <a:schemeClr val="accent1"/>
              </a:buClr>
              <a:buSzPts val="3600"/>
              <a:buNone/>
              <a:defRPr sz="3600" b="1">
                <a:solidFill>
                  <a:schemeClr val="accent1"/>
                </a:solidFill>
              </a:defRPr>
            </a:lvl4pPr>
            <a:lvl5pPr lvl="4">
              <a:spcBef>
                <a:spcPts val="0"/>
              </a:spcBef>
              <a:spcAft>
                <a:spcPts val="0"/>
              </a:spcAft>
              <a:buClr>
                <a:schemeClr val="accent1"/>
              </a:buClr>
              <a:buSzPts val="3600"/>
              <a:buNone/>
              <a:defRPr sz="3600" b="1">
                <a:solidFill>
                  <a:schemeClr val="accent1"/>
                </a:solidFill>
              </a:defRPr>
            </a:lvl5pPr>
            <a:lvl6pPr lvl="5">
              <a:spcBef>
                <a:spcPts val="0"/>
              </a:spcBef>
              <a:spcAft>
                <a:spcPts val="0"/>
              </a:spcAft>
              <a:buClr>
                <a:schemeClr val="accent1"/>
              </a:buClr>
              <a:buSzPts val="3600"/>
              <a:buNone/>
              <a:defRPr sz="3600" b="1">
                <a:solidFill>
                  <a:schemeClr val="accent1"/>
                </a:solidFill>
              </a:defRPr>
            </a:lvl6pPr>
            <a:lvl7pPr lvl="6">
              <a:spcBef>
                <a:spcPts val="0"/>
              </a:spcBef>
              <a:spcAft>
                <a:spcPts val="0"/>
              </a:spcAft>
              <a:buClr>
                <a:schemeClr val="accent1"/>
              </a:buClr>
              <a:buSzPts val="3600"/>
              <a:buNone/>
              <a:defRPr sz="3600" b="1">
                <a:solidFill>
                  <a:schemeClr val="accent1"/>
                </a:solidFill>
              </a:defRPr>
            </a:lvl7pPr>
            <a:lvl8pPr lvl="7">
              <a:spcBef>
                <a:spcPts val="0"/>
              </a:spcBef>
              <a:spcAft>
                <a:spcPts val="0"/>
              </a:spcAft>
              <a:buClr>
                <a:schemeClr val="accent1"/>
              </a:buClr>
              <a:buSzPts val="3600"/>
              <a:buNone/>
              <a:defRPr sz="3600" b="1">
                <a:solidFill>
                  <a:schemeClr val="accent1"/>
                </a:solidFill>
              </a:defRPr>
            </a:lvl8pPr>
            <a:lvl9pPr lvl="8">
              <a:spcBef>
                <a:spcPts val="0"/>
              </a:spcBef>
              <a:spcAft>
                <a:spcPts val="0"/>
              </a:spcAft>
              <a:buClr>
                <a:schemeClr val="accent1"/>
              </a:buClr>
              <a:buSzPts val="3600"/>
              <a:buNone/>
              <a:defRPr sz="3600" b="1">
                <a:solidFill>
                  <a:schemeClr val="accent1"/>
                </a:solidFill>
              </a:defRPr>
            </a:lvl9pPr>
          </a:lstStyle>
          <a:p>
            <a:endParaRPr/>
          </a:p>
        </p:txBody>
      </p:sp>
      <p:sp>
        <p:nvSpPr>
          <p:cNvPr id="34" name="Google Shape;34;p6"/>
          <p:cNvSpPr txBox="1">
            <a:spLocks noGrp="1"/>
          </p:cNvSpPr>
          <p:nvPr>
            <p:ph type="body" idx="1"/>
          </p:nvPr>
        </p:nvSpPr>
        <p:spPr>
          <a:xfrm>
            <a:off x="311700" y="1152475"/>
            <a:ext cx="8520600" cy="3626100"/>
          </a:xfrm>
          <a:prstGeom prst="rect">
            <a:avLst/>
          </a:prstGeom>
        </p:spPr>
        <p:txBody>
          <a:bodyPr spcFirstLastPara="1" wrap="square" lIns="91425" tIns="91425" rIns="91425" bIns="91425" anchor="t" anchorCtr="0">
            <a:noAutofit/>
          </a:bodyPr>
          <a:lstStyle>
            <a:lvl1pPr marL="457200" lvl="0" indent="-419100">
              <a:lnSpc>
                <a:spcPct val="115000"/>
              </a:lnSpc>
              <a:spcBef>
                <a:spcPts val="0"/>
              </a:spcBef>
              <a:spcAft>
                <a:spcPts val="0"/>
              </a:spcAft>
              <a:buClr>
                <a:schemeClr val="accent1"/>
              </a:buClr>
              <a:buSzPts val="3000"/>
              <a:buChar char="●"/>
              <a:defRPr sz="3000"/>
            </a:lvl1pPr>
            <a:lvl2pPr marL="914400" lvl="1" indent="-406400">
              <a:lnSpc>
                <a:spcPct val="115000"/>
              </a:lnSpc>
              <a:spcBef>
                <a:spcPts val="0"/>
              </a:spcBef>
              <a:spcAft>
                <a:spcPts val="0"/>
              </a:spcAft>
              <a:buClr>
                <a:schemeClr val="accent1"/>
              </a:buClr>
              <a:buSzPts val="2800"/>
              <a:buChar char="○"/>
              <a:defRPr sz="2800"/>
            </a:lvl2pPr>
            <a:lvl3pPr marL="1371600" lvl="2" indent="-368300">
              <a:lnSpc>
                <a:spcPct val="115000"/>
              </a:lnSpc>
              <a:spcBef>
                <a:spcPts val="0"/>
              </a:spcBef>
              <a:spcAft>
                <a:spcPts val="0"/>
              </a:spcAft>
              <a:buClr>
                <a:schemeClr val="accent1"/>
              </a:buClr>
              <a:buSzPts val="2200"/>
              <a:buChar char="■"/>
              <a:defRPr sz="2200"/>
            </a:lvl3pPr>
            <a:lvl4pPr marL="1828800" lvl="3" indent="-355600">
              <a:lnSpc>
                <a:spcPct val="115000"/>
              </a:lnSpc>
              <a:spcBef>
                <a:spcPts val="0"/>
              </a:spcBef>
              <a:spcAft>
                <a:spcPts val="0"/>
              </a:spcAft>
              <a:buClr>
                <a:schemeClr val="accent1"/>
              </a:buClr>
              <a:buSzPts val="2000"/>
              <a:buChar char="●"/>
              <a:defRPr sz="2000"/>
            </a:lvl4pPr>
            <a:lvl5pPr marL="2286000" lvl="4" indent="-342900">
              <a:lnSpc>
                <a:spcPct val="115000"/>
              </a:lnSpc>
              <a:spcBef>
                <a:spcPts val="0"/>
              </a:spcBef>
              <a:spcAft>
                <a:spcPts val="0"/>
              </a:spcAft>
              <a:buClr>
                <a:schemeClr val="accent1"/>
              </a:buClr>
              <a:buSzPts val="1800"/>
              <a:buChar char="○"/>
              <a:defRPr sz="1800"/>
            </a:lvl5pPr>
            <a:lvl6pPr marL="2743200" lvl="5" indent="-330200">
              <a:lnSpc>
                <a:spcPct val="115000"/>
              </a:lnSpc>
              <a:spcBef>
                <a:spcPts val="0"/>
              </a:spcBef>
              <a:spcAft>
                <a:spcPts val="0"/>
              </a:spcAft>
              <a:buClr>
                <a:schemeClr val="accent1"/>
              </a:buClr>
              <a:buSzPts val="1600"/>
              <a:buChar char="■"/>
              <a:defRPr sz="1600"/>
            </a:lvl6pPr>
            <a:lvl7pPr marL="3200400" lvl="6" indent="-317500">
              <a:lnSpc>
                <a:spcPct val="115000"/>
              </a:lnSpc>
              <a:spcBef>
                <a:spcPts val="0"/>
              </a:spcBef>
              <a:spcAft>
                <a:spcPts val="0"/>
              </a:spcAft>
              <a:buClr>
                <a:schemeClr val="accent1"/>
              </a:buClr>
              <a:buSzPts val="1400"/>
              <a:buChar char="●"/>
              <a:defRPr/>
            </a:lvl7pPr>
            <a:lvl8pPr marL="3657600" lvl="7" indent="-317500">
              <a:lnSpc>
                <a:spcPct val="115000"/>
              </a:lnSpc>
              <a:spcBef>
                <a:spcPts val="0"/>
              </a:spcBef>
              <a:spcAft>
                <a:spcPts val="0"/>
              </a:spcAft>
              <a:buClr>
                <a:schemeClr val="accent1"/>
              </a:buClr>
              <a:buSzPts val="1400"/>
              <a:buChar char="○"/>
              <a:defRPr/>
            </a:lvl8pPr>
            <a:lvl9pPr marL="4114800" lvl="8" indent="-317500">
              <a:lnSpc>
                <a:spcPct val="115000"/>
              </a:lnSpc>
              <a:spcBef>
                <a:spcPts val="0"/>
              </a:spcBef>
              <a:spcAft>
                <a:spcPts val="0"/>
              </a:spcAft>
              <a:buClr>
                <a:schemeClr val="accent1"/>
              </a:buClr>
              <a:buSzPts val="1400"/>
              <a:buChar char="■"/>
              <a:defRPr/>
            </a:lvl9pPr>
          </a:lstStyle>
          <a:p>
            <a:endParaRPr/>
          </a:p>
        </p:txBody>
      </p:sp>
      <p:sp>
        <p:nvSpPr>
          <p:cNvPr id="35" name="Google Shape;35;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12124033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5"/>
        <p:cNvGrpSpPr/>
        <p:nvPr/>
      </p:nvGrpSpPr>
      <p:grpSpPr>
        <a:xfrm>
          <a:off x="0" y="0"/>
          <a:ext cx="0" cy="0"/>
          <a:chOff x="0" y="0"/>
          <a:chExt cx="0" cy="0"/>
        </a:xfrm>
      </p:grpSpPr>
      <p:sp>
        <p:nvSpPr>
          <p:cNvPr id="46" name="Google Shape;46;p9"/>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b="1"/>
            </a:lvl1pPr>
          </a:lstStyle>
          <a:p>
            <a:endParaRPr/>
          </a:p>
        </p:txBody>
      </p:sp>
      <p:sp>
        <p:nvSpPr>
          <p:cNvPr id="47" name="Google Shape;47;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160783170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slide (white)">
  <p:cSld name="Title slide (white)">
    <p:spTree>
      <p:nvGrpSpPr>
        <p:cNvPr id="1" name="Shape 16"/>
        <p:cNvGrpSpPr/>
        <p:nvPr/>
      </p:nvGrpSpPr>
      <p:grpSpPr>
        <a:xfrm>
          <a:off x="0" y="0"/>
          <a:ext cx="0" cy="0"/>
          <a:chOff x="0" y="0"/>
          <a:chExt cx="0" cy="0"/>
        </a:xfrm>
      </p:grpSpPr>
      <p:pic>
        <p:nvPicPr>
          <p:cNvPr id="17" name="Google Shape;17;p3" descr="Two students talking" title="Decorative Image"/>
          <p:cNvPicPr preferRelativeResize="0"/>
          <p:nvPr/>
        </p:nvPicPr>
        <p:blipFill>
          <a:blip r:embed="rId2">
            <a:alphaModFix/>
          </a:blip>
          <a:stretch>
            <a:fillRect/>
          </a:stretch>
        </p:blipFill>
        <p:spPr>
          <a:xfrm>
            <a:off x="0" y="0"/>
            <a:ext cx="9127672" cy="3626726"/>
          </a:xfrm>
          <a:prstGeom prst="rect">
            <a:avLst/>
          </a:prstGeom>
          <a:noFill/>
          <a:ln>
            <a:noFill/>
          </a:ln>
        </p:spPr>
      </p:pic>
      <p:sp>
        <p:nvSpPr>
          <p:cNvPr id="18" name="Google Shape;18;p3"/>
          <p:cNvSpPr txBox="1">
            <a:spLocks noGrp="1"/>
          </p:cNvSpPr>
          <p:nvPr>
            <p:ph type="ctrTitle"/>
          </p:nvPr>
        </p:nvSpPr>
        <p:spPr>
          <a:xfrm>
            <a:off x="210575" y="3836126"/>
            <a:ext cx="8520600" cy="6177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424A52"/>
              </a:buClr>
              <a:buSzPts val="3600"/>
              <a:buNone/>
              <a:defRPr sz="3600" b="1">
                <a:solidFill>
                  <a:srgbClr val="424A52"/>
                </a:solidFill>
              </a:defRPr>
            </a:lvl1pPr>
            <a:lvl2pPr lvl="1" rtl="0">
              <a:spcBef>
                <a:spcPts val="0"/>
              </a:spcBef>
              <a:spcAft>
                <a:spcPts val="0"/>
              </a:spcAft>
              <a:buClr>
                <a:srgbClr val="424A52"/>
              </a:buClr>
              <a:buSzPts val="3600"/>
              <a:buNone/>
              <a:defRPr sz="3600" b="1">
                <a:solidFill>
                  <a:srgbClr val="424A52"/>
                </a:solidFill>
              </a:defRPr>
            </a:lvl2pPr>
            <a:lvl3pPr lvl="2" rtl="0">
              <a:spcBef>
                <a:spcPts val="0"/>
              </a:spcBef>
              <a:spcAft>
                <a:spcPts val="0"/>
              </a:spcAft>
              <a:buClr>
                <a:srgbClr val="424A52"/>
              </a:buClr>
              <a:buSzPts val="3600"/>
              <a:buNone/>
              <a:defRPr sz="3600" b="1">
                <a:solidFill>
                  <a:srgbClr val="424A52"/>
                </a:solidFill>
              </a:defRPr>
            </a:lvl3pPr>
            <a:lvl4pPr lvl="3" rtl="0">
              <a:spcBef>
                <a:spcPts val="0"/>
              </a:spcBef>
              <a:spcAft>
                <a:spcPts val="0"/>
              </a:spcAft>
              <a:buClr>
                <a:srgbClr val="424A52"/>
              </a:buClr>
              <a:buSzPts val="3600"/>
              <a:buNone/>
              <a:defRPr sz="3600" b="1">
                <a:solidFill>
                  <a:srgbClr val="424A52"/>
                </a:solidFill>
              </a:defRPr>
            </a:lvl4pPr>
            <a:lvl5pPr lvl="4" rtl="0">
              <a:spcBef>
                <a:spcPts val="0"/>
              </a:spcBef>
              <a:spcAft>
                <a:spcPts val="0"/>
              </a:spcAft>
              <a:buClr>
                <a:srgbClr val="424A52"/>
              </a:buClr>
              <a:buSzPts val="3600"/>
              <a:buNone/>
              <a:defRPr sz="3600" b="1">
                <a:solidFill>
                  <a:srgbClr val="424A52"/>
                </a:solidFill>
              </a:defRPr>
            </a:lvl5pPr>
            <a:lvl6pPr lvl="5" rtl="0">
              <a:spcBef>
                <a:spcPts val="0"/>
              </a:spcBef>
              <a:spcAft>
                <a:spcPts val="0"/>
              </a:spcAft>
              <a:buClr>
                <a:srgbClr val="424A52"/>
              </a:buClr>
              <a:buSzPts val="3600"/>
              <a:buNone/>
              <a:defRPr sz="3600" b="1">
                <a:solidFill>
                  <a:srgbClr val="424A52"/>
                </a:solidFill>
              </a:defRPr>
            </a:lvl6pPr>
            <a:lvl7pPr lvl="6" rtl="0">
              <a:spcBef>
                <a:spcPts val="0"/>
              </a:spcBef>
              <a:spcAft>
                <a:spcPts val="0"/>
              </a:spcAft>
              <a:buClr>
                <a:srgbClr val="424A52"/>
              </a:buClr>
              <a:buSzPts val="3600"/>
              <a:buNone/>
              <a:defRPr sz="3600" b="1">
                <a:solidFill>
                  <a:srgbClr val="424A52"/>
                </a:solidFill>
              </a:defRPr>
            </a:lvl7pPr>
            <a:lvl8pPr lvl="7" rtl="0">
              <a:spcBef>
                <a:spcPts val="0"/>
              </a:spcBef>
              <a:spcAft>
                <a:spcPts val="0"/>
              </a:spcAft>
              <a:buClr>
                <a:srgbClr val="424A52"/>
              </a:buClr>
              <a:buSzPts val="3600"/>
              <a:buNone/>
              <a:defRPr sz="3600" b="1">
                <a:solidFill>
                  <a:srgbClr val="424A52"/>
                </a:solidFill>
              </a:defRPr>
            </a:lvl8pPr>
            <a:lvl9pPr lvl="8" rtl="0">
              <a:spcBef>
                <a:spcPts val="0"/>
              </a:spcBef>
              <a:spcAft>
                <a:spcPts val="0"/>
              </a:spcAft>
              <a:buClr>
                <a:srgbClr val="424A52"/>
              </a:buClr>
              <a:buSzPts val="3600"/>
              <a:buNone/>
              <a:defRPr sz="3600" b="1">
                <a:solidFill>
                  <a:srgbClr val="424A52"/>
                </a:solidFill>
              </a:defRPr>
            </a:lvl9pPr>
          </a:lstStyle>
          <a:p>
            <a:endParaRPr/>
          </a:p>
        </p:txBody>
      </p:sp>
      <p:sp>
        <p:nvSpPr>
          <p:cNvPr id="19" name="Google Shape;19;p3"/>
          <p:cNvSpPr txBox="1">
            <a:spLocks noGrp="1"/>
          </p:cNvSpPr>
          <p:nvPr>
            <p:ph type="subTitle" idx="1"/>
          </p:nvPr>
        </p:nvSpPr>
        <p:spPr>
          <a:xfrm>
            <a:off x="210575" y="4453938"/>
            <a:ext cx="8520600" cy="475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424A52"/>
              </a:buClr>
              <a:buSzPts val="2400"/>
              <a:buNone/>
              <a:defRPr sz="2400">
                <a:solidFill>
                  <a:srgbClr val="424A52"/>
                </a:solidFill>
              </a:defRPr>
            </a:lvl1pPr>
            <a:lvl2pPr lvl="1" rtl="0">
              <a:lnSpc>
                <a:spcPct val="100000"/>
              </a:lnSpc>
              <a:spcBef>
                <a:spcPts val="0"/>
              </a:spcBef>
              <a:spcAft>
                <a:spcPts val="0"/>
              </a:spcAft>
              <a:buClr>
                <a:srgbClr val="424A52"/>
              </a:buClr>
              <a:buSzPts val="2800"/>
              <a:buNone/>
              <a:defRPr sz="2800">
                <a:solidFill>
                  <a:srgbClr val="424A52"/>
                </a:solidFill>
              </a:defRPr>
            </a:lvl2pPr>
            <a:lvl3pPr lvl="2" rtl="0">
              <a:lnSpc>
                <a:spcPct val="100000"/>
              </a:lnSpc>
              <a:spcBef>
                <a:spcPts val="0"/>
              </a:spcBef>
              <a:spcAft>
                <a:spcPts val="0"/>
              </a:spcAft>
              <a:buClr>
                <a:srgbClr val="424A52"/>
              </a:buClr>
              <a:buSzPts val="2800"/>
              <a:buNone/>
              <a:defRPr sz="2800">
                <a:solidFill>
                  <a:srgbClr val="424A52"/>
                </a:solidFill>
              </a:defRPr>
            </a:lvl3pPr>
            <a:lvl4pPr lvl="3" rtl="0">
              <a:lnSpc>
                <a:spcPct val="100000"/>
              </a:lnSpc>
              <a:spcBef>
                <a:spcPts val="0"/>
              </a:spcBef>
              <a:spcAft>
                <a:spcPts val="0"/>
              </a:spcAft>
              <a:buClr>
                <a:srgbClr val="424A52"/>
              </a:buClr>
              <a:buSzPts val="2800"/>
              <a:buNone/>
              <a:defRPr sz="2800">
                <a:solidFill>
                  <a:srgbClr val="424A52"/>
                </a:solidFill>
              </a:defRPr>
            </a:lvl4pPr>
            <a:lvl5pPr lvl="4" rtl="0">
              <a:lnSpc>
                <a:spcPct val="100000"/>
              </a:lnSpc>
              <a:spcBef>
                <a:spcPts val="0"/>
              </a:spcBef>
              <a:spcAft>
                <a:spcPts val="0"/>
              </a:spcAft>
              <a:buClr>
                <a:srgbClr val="424A52"/>
              </a:buClr>
              <a:buSzPts val="2800"/>
              <a:buNone/>
              <a:defRPr sz="2800">
                <a:solidFill>
                  <a:srgbClr val="424A52"/>
                </a:solidFill>
              </a:defRPr>
            </a:lvl5pPr>
            <a:lvl6pPr lvl="5" rtl="0">
              <a:lnSpc>
                <a:spcPct val="100000"/>
              </a:lnSpc>
              <a:spcBef>
                <a:spcPts val="0"/>
              </a:spcBef>
              <a:spcAft>
                <a:spcPts val="0"/>
              </a:spcAft>
              <a:buClr>
                <a:srgbClr val="424A52"/>
              </a:buClr>
              <a:buSzPts val="2800"/>
              <a:buNone/>
              <a:defRPr sz="2800">
                <a:solidFill>
                  <a:srgbClr val="424A52"/>
                </a:solidFill>
              </a:defRPr>
            </a:lvl6pPr>
            <a:lvl7pPr lvl="6" rtl="0">
              <a:lnSpc>
                <a:spcPct val="100000"/>
              </a:lnSpc>
              <a:spcBef>
                <a:spcPts val="0"/>
              </a:spcBef>
              <a:spcAft>
                <a:spcPts val="0"/>
              </a:spcAft>
              <a:buClr>
                <a:srgbClr val="424A52"/>
              </a:buClr>
              <a:buSzPts val="2800"/>
              <a:buNone/>
              <a:defRPr sz="2800">
                <a:solidFill>
                  <a:srgbClr val="424A52"/>
                </a:solidFill>
              </a:defRPr>
            </a:lvl7pPr>
            <a:lvl8pPr lvl="7" rtl="0">
              <a:lnSpc>
                <a:spcPct val="100000"/>
              </a:lnSpc>
              <a:spcBef>
                <a:spcPts val="0"/>
              </a:spcBef>
              <a:spcAft>
                <a:spcPts val="0"/>
              </a:spcAft>
              <a:buClr>
                <a:srgbClr val="424A52"/>
              </a:buClr>
              <a:buSzPts val="2800"/>
              <a:buNone/>
              <a:defRPr sz="2800">
                <a:solidFill>
                  <a:srgbClr val="424A52"/>
                </a:solidFill>
              </a:defRPr>
            </a:lvl8pPr>
            <a:lvl9pPr lvl="8" rtl="0">
              <a:lnSpc>
                <a:spcPct val="100000"/>
              </a:lnSpc>
              <a:spcBef>
                <a:spcPts val="0"/>
              </a:spcBef>
              <a:spcAft>
                <a:spcPts val="0"/>
              </a:spcAft>
              <a:buClr>
                <a:srgbClr val="424A52"/>
              </a:buClr>
              <a:buSzPts val="2800"/>
              <a:buNone/>
              <a:defRPr sz="2800">
                <a:solidFill>
                  <a:srgbClr val="424A52"/>
                </a:solidFill>
              </a:defRPr>
            </a:lvl9pPr>
          </a:lstStyle>
          <a:p>
            <a:endParaRPr/>
          </a:p>
        </p:txBody>
      </p:sp>
      <p:sp>
        <p:nvSpPr>
          <p:cNvPr id="20" name="Google Shape;20;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pic>
        <p:nvPicPr>
          <p:cNvPr id="21" name="Google Shape;21;p3" descr="Brookes Logo" title="Brookes Logo"/>
          <p:cNvPicPr preferRelativeResize="0"/>
          <p:nvPr/>
        </p:nvPicPr>
        <p:blipFill>
          <a:blip r:embed="rId3">
            <a:alphaModFix/>
          </a:blip>
          <a:stretch>
            <a:fillRect/>
          </a:stretch>
        </p:blipFill>
        <p:spPr>
          <a:xfrm>
            <a:off x="7361100" y="176388"/>
            <a:ext cx="1623601" cy="644400"/>
          </a:xfrm>
          <a:prstGeom prst="rect">
            <a:avLst/>
          </a:prstGeom>
          <a:noFill/>
          <a:ln>
            <a:noFill/>
          </a:ln>
        </p:spPr>
      </p:pic>
      <p:pic>
        <p:nvPicPr>
          <p:cNvPr id="22" name="Google Shape;22;p3"/>
          <p:cNvPicPr preferRelativeResize="0"/>
          <p:nvPr/>
        </p:nvPicPr>
        <p:blipFill>
          <a:blip r:embed="rId4">
            <a:alphaModFix/>
          </a:blip>
          <a:stretch>
            <a:fillRect/>
          </a:stretch>
        </p:blipFill>
        <p:spPr>
          <a:xfrm>
            <a:off x="0" y="5074450"/>
            <a:ext cx="9144000" cy="69050"/>
          </a:xfrm>
          <a:prstGeom prst="rect">
            <a:avLst/>
          </a:prstGeom>
          <a:noFill/>
          <a:ln>
            <a:noFill/>
          </a:ln>
        </p:spPr>
      </p:pic>
    </p:spTree>
    <p:extLst>
      <p:ext uri="{BB962C8B-B14F-4D97-AF65-F5344CB8AC3E}">
        <p14:creationId xmlns:p14="http://schemas.microsoft.com/office/powerpoint/2010/main" val="968590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Section header (white)">
  <p:cSld name="Section header (white)">
    <p:spTree>
      <p:nvGrpSpPr>
        <p:cNvPr id="1" name="Shape 23"/>
        <p:cNvGrpSpPr/>
        <p:nvPr/>
      </p:nvGrpSpPr>
      <p:grpSpPr>
        <a:xfrm>
          <a:off x="0" y="0"/>
          <a:ext cx="0" cy="0"/>
          <a:chOff x="0" y="0"/>
          <a:chExt cx="0" cy="0"/>
        </a:xfrm>
      </p:grpSpPr>
      <p:sp>
        <p:nvSpPr>
          <p:cNvPr id="24" name="Google Shape;24;p4"/>
          <p:cNvSpPr txBox="1">
            <a:spLocks noGrp="1"/>
          </p:cNvSpPr>
          <p:nvPr>
            <p:ph type="ctrTitle"/>
          </p:nvPr>
        </p:nvSpPr>
        <p:spPr>
          <a:xfrm>
            <a:off x="210550" y="4092587"/>
            <a:ext cx="8520600" cy="5862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424A52"/>
              </a:buClr>
              <a:buSzPts val="3600"/>
              <a:buNone/>
              <a:defRPr sz="3600" b="1">
                <a:solidFill>
                  <a:srgbClr val="424A52"/>
                </a:solidFill>
              </a:defRPr>
            </a:lvl1pPr>
            <a:lvl2pPr lvl="1" rtl="0">
              <a:spcBef>
                <a:spcPts val="0"/>
              </a:spcBef>
              <a:spcAft>
                <a:spcPts val="0"/>
              </a:spcAft>
              <a:buClr>
                <a:srgbClr val="424A52"/>
              </a:buClr>
              <a:buSzPts val="3600"/>
              <a:buNone/>
              <a:defRPr sz="3600" b="1">
                <a:solidFill>
                  <a:srgbClr val="424A52"/>
                </a:solidFill>
              </a:defRPr>
            </a:lvl2pPr>
            <a:lvl3pPr lvl="2" rtl="0">
              <a:spcBef>
                <a:spcPts val="0"/>
              </a:spcBef>
              <a:spcAft>
                <a:spcPts val="0"/>
              </a:spcAft>
              <a:buClr>
                <a:srgbClr val="424A52"/>
              </a:buClr>
              <a:buSzPts val="3600"/>
              <a:buNone/>
              <a:defRPr sz="3600" b="1">
                <a:solidFill>
                  <a:srgbClr val="424A52"/>
                </a:solidFill>
              </a:defRPr>
            </a:lvl3pPr>
            <a:lvl4pPr lvl="3" rtl="0">
              <a:spcBef>
                <a:spcPts val="0"/>
              </a:spcBef>
              <a:spcAft>
                <a:spcPts val="0"/>
              </a:spcAft>
              <a:buClr>
                <a:srgbClr val="424A52"/>
              </a:buClr>
              <a:buSzPts val="3600"/>
              <a:buNone/>
              <a:defRPr sz="3600" b="1">
                <a:solidFill>
                  <a:srgbClr val="424A52"/>
                </a:solidFill>
              </a:defRPr>
            </a:lvl4pPr>
            <a:lvl5pPr lvl="4" rtl="0">
              <a:spcBef>
                <a:spcPts val="0"/>
              </a:spcBef>
              <a:spcAft>
                <a:spcPts val="0"/>
              </a:spcAft>
              <a:buClr>
                <a:srgbClr val="424A52"/>
              </a:buClr>
              <a:buSzPts val="3600"/>
              <a:buNone/>
              <a:defRPr sz="3600" b="1">
                <a:solidFill>
                  <a:srgbClr val="424A52"/>
                </a:solidFill>
              </a:defRPr>
            </a:lvl5pPr>
            <a:lvl6pPr lvl="5" rtl="0">
              <a:spcBef>
                <a:spcPts val="0"/>
              </a:spcBef>
              <a:spcAft>
                <a:spcPts val="0"/>
              </a:spcAft>
              <a:buClr>
                <a:srgbClr val="424A52"/>
              </a:buClr>
              <a:buSzPts val="3600"/>
              <a:buNone/>
              <a:defRPr sz="3600" b="1">
                <a:solidFill>
                  <a:srgbClr val="424A52"/>
                </a:solidFill>
              </a:defRPr>
            </a:lvl6pPr>
            <a:lvl7pPr lvl="6" rtl="0">
              <a:spcBef>
                <a:spcPts val="0"/>
              </a:spcBef>
              <a:spcAft>
                <a:spcPts val="0"/>
              </a:spcAft>
              <a:buClr>
                <a:srgbClr val="424A52"/>
              </a:buClr>
              <a:buSzPts val="3600"/>
              <a:buNone/>
              <a:defRPr sz="3600" b="1">
                <a:solidFill>
                  <a:srgbClr val="424A52"/>
                </a:solidFill>
              </a:defRPr>
            </a:lvl7pPr>
            <a:lvl8pPr lvl="7" rtl="0">
              <a:spcBef>
                <a:spcPts val="0"/>
              </a:spcBef>
              <a:spcAft>
                <a:spcPts val="0"/>
              </a:spcAft>
              <a:buClr>
                <a:srgbClr val="424A52"/>
              </a:buClr>
              <a:buSzPts val="3600"/>
              <a:buNone/>
              <a:defRPr sz="3600" b="1">
                <a:solidFill>
                  <a:srgbClr val="424A52"/>
                </a:solidFill>
              </a:defRPr>
            </a:lvl8pPr>
            <a:lvl9pPr lvl="8" rtl="0">
              <a:spcBef>
                <a:spcPts val="0"/>
              </a:spcBef>
              <a:spcAft>
                <a:spcPts val="0"/>
              </a:spcAft>
              <a:buClr>
                <a:srgbClr val="424A52"/>
              </a:buClr>
              <a:buSzPts val="3600"/>
              <a:buNone/>
              <a:defRPr sz="3600" b="1">
                <a:solidFill>
                  <a:srgbClr val="424A52"/>
                </a:solidFill>
              </a:defRPr>
            </a:lvl9pPr>
          </a:lstStyle>
          <a:p>
            <a:endParaRPr/>
          </a:p>
        </p:txBody>
      </p:sp>
      <p:sp>
        <p:nvSpPr>
          <p:cNvPr id="25" name="Google Shape;25;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pic>
        <p:nvPicPr>
          <p:cNvPr id="26" name="Google Shape;26;p4" descr="Brookes Logo" title="Brookes Logo"/>
          <p:cNvPicPr preferRelativeResize="0"/>
          <p:nvPr/>
        </p:nvPicPr>
        <p:blipFill>
          <a:blip r:embed="rId2">
            <a:alphaModFix/>
          </a:blip>
          <a:stretch>
            <a:fillRect/>
          </a:stretch>
        </p:blipFill>
        <p:spPr>
          <a:xfrm>
            <a:off x="7361100" y="176388"/>
            <a:ext cx="1623601" cy="644400"/>
          </a:xfrm>
          <a:prstGeom prst="rect">
            <a:avLst/>
          </a:prstGeom>
          <a:noFill/>
          <a:ln>
            <a:noFill/>
          </a:ln>
        </p:spPr>
      </p:pic>
      <p:pic>
        <p:nvPicPr>
          <p:cNvPr id="27" name="Google Shape;27;p4"/>
          <p:cNvPicPr preferRelativeResize="0"/>
          <p:nvPr/>
        </p:nvPicPr>
        <p:blipFill>
          <a:blip r:embed="rId3">
            <a:alphaModFix/>
          </a:blip>
          <a:stretch>
            <a:fillRect/>
          </a:stretch>
        </p:blipFill>
        <p:spPr>
          <a:xfrm>
            <a:off x="0" y="5074450"/>
            <a:ext cx="9144000" cy="69050"/>
          </a:xfrm>
          <a:prstGeom prst="rect">
            <a:avLst/>
          </a:prstGeom>
          <a:noFill/>
          <a:ln>
            <a:noFill/>
          </a:ln>
        </p:spPr>
      </p:pic>
      <p:pic>
        <p:nvPicPr>
          <p:cNvPr id="28" name="Google Shape;28;p4" descr="Seminar room with students and staff" title="Decorative image"/>
          <p:cNvPicPr preferRelativeResize="0"/>
          <p:nvPr/>
        </p:nvPicPr>
        <p:blipFill>
          <a:blip r:embed="rId4">
            <a:alphaModFix/>
          </a:blip>
          <a:stretch>
            <a:fillRect/>
          </a:stretch>
        </p:blipFill>
        <p:spPr>
          <a:xfrm>
            <a:off x="0" y="-283769"/>
            <a:ext cx="9144000" cy="3980688"/>
          </a:xfrm>
          <a:prstGeom prst="rect">
            <a:avLst/>
          </a:prstGeom>
          <a:noFill/>
          <a:ln>
            <a:noFill/>
          </a:ln>
        </p:spPr>
      </p:pic>
    </p:spTree>
    <p:extLst>
      <p:ext uri="{BB962C8B-B14F-4D97-AF65-F5344CB8AC3E}">
        <p14:creationId xmlns:p14="http://schemas.microsoft.com/office/powerpoint/2010/main" val="13660093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Section header (colour)" type="secHead">
  <p:cSld name="Section header (colour)">
    <p:spTree>
      <p:nvGrpSpPr>
        <p:cNvPr id="1" name="Shape 29"/>
        <p:cNvGrpSpPr/>
        <p:nvPr/>
      </p:nvGrpSpPr>
      <p:grpSpPr>
        <a:xfrm>
          <a:off x="0" y="0"/>
          <a:ext cx="0" cy="0"/>
          <a:chOff x="0" y="0"/>
          <a:chExt cx="0" cy="0"/>
        </a:xfrm>
      </p:grpSpPr>
      <p:sp>
        <p:nvSpPr>
          <p:cNvPr id="30" name="Google Shape;30;p5"/>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lt1"/>
              </a:buClr>
              <a:buSzPts val="3200"/>
              <a:buNone/>
              <a:defRPr sz="3200" b="1">
                <a:solidFill>
                  <a:schemeClr val="lt1"/>
                </a:solidFill>
              </a:defRPr>
            </a:lvl1pPr>
            <a:lvl2pPr lvl="1" algn="ctr">
              <a:spcBef>
                <a:spcPts val="0"/>
              </a:spcBef>
              <a:spcAft>
                <a:spcPts val="0"/>
              </a:spcAft>
              <a:buClr>
                <a:schemeClr val="lt1"/>
              </a:buClr>
              <a:buSzPts val="3200"/>
              <a:buNone/>
              <a:defRPr sz="3200" b="1">
                <a:solidFill>
                  <a:schemeClr val="lt1"/>
                </a:solidFill>
              </a:defRPr>
            </a:lvl2pPr>
            <a:lvl3pPr lvl="2" algn="ctr">
              <a:spcBef>
                <a:spcPts val="0"/>
              </a:spcBef>
              <a:spcAft>
                <a:spcPts val="0"/>
              </a:spcAft>
              <a:buClr>
                <a:schemeClr val="lt1"/>
              </a:buClr>
              <a:buSzPts val="3200"/>
              <a:buNone/>
              <a:defRPr sz="3200" b="1">
                <a:solidFill>
                  <a:schemeClr val="lt1"/>
                </a:solidFill>
              </a:defRPr>
            </a:lvl3pPr>
            <a:lvl4pPr lvl="3" algn="ctr">
              <a:spcBef>
                <a:spcPts val="0"/>
              </a:spcBef>
              <a:spcAft>
                <a:spcPts val="0"/>
              </a:spcAft>
              <a:buClr>
                <a:schemeClr val="lt1"/>
              </a:buClr>
              <a:buSzPts val="3200"/>
              <a:buNone/>
              <a:defRPr sz="3200" b="1">
                <a:solidFill>
                  <a:schemeClr val="lt1"/>
                </a:solidFill>
              </a:defRPr>
            </a:lvl4pPr>
            <a:lvl5pPr lvl="4" algn="ctr">
              <a:spcBef>
                <a:spcPts val="0"/>
              </a:spcBef>
              <a:spcAft>
                <a:spcPts val="0"/>
              </a:spcAft>
              <a:buClr>
                <a:schemeClr val="lt1"/>
              </a:buClr>
              <a:buSzPts val="3200"/>
              <a:buNone/>
              <a:defRPr sz="3200" b="1">
                <a:solidFill>
                  <a:schemeClr val="lt1"/>
                </a:solidFill>
              </a:defRPr>
            </a:lvl5pPr>
            <a:lvl6pPr lvl="5" algn="ctr">
              <a:spcBef>
                <a:spcPts val="0"/>
              </a:spcBef>
              <a:spcAft>
                <a:spcPts val="0"/>
              </a:spcAft>
              <a:buClr>
                <a:schemeClr val="lt1"/>
              </a:buClr>
              <a:buSzPts val="3200"/>
              <a:buNone/>
              <a:defRPr sz="3200" b="1">
                <a:solidFill>
                  <a:schemeClr val="lt1"/>
                </a:solidFill>
              </a:defRPr>
            </a:lvl6pPr>
            <a:lvl7pPr lvl="6" algn="ctr">
              <a:spcBef>
                <a:spcPts val="0"/>
              </a:spcBef>
              <a:spcAft>
                <a:spcPts val="0"/>
              </a:spcAft>
              <a:buClr>
                <a:schemeClr val="lt1"/>
              </a:buClr>
              <a:buSzPts val="3200"/>
              <a:buNone/>
              <a:defRPr sz="3200" b="1">
                <a:solidFill>
                  <a:schemeClr val="lt1"/>
                </a:solidFill>
              </a:defRPr>
            </a:lvl7pPr>
            <a:lvl8pPr lvl="7" algn="ctr">
              <a:spcBef>
                <a:spcPts val="0"/>
              </a:spcBef>
              <a:spcAft>
                <a:spcPts val="0"/>
              </a:spcAft>
              <a:buClr>
                <a:schemeClr val="lt1"/>
              </a:buClr>
              <a:buSzPts val="3200"/>
              <a:buNone/>
              <a:defRPr sz="3200" b="1">
                <a:solidFill>
                  <a:schemeClr val="lt1"/>
                </a:solidFill>
              </a:defRPr>
            </a:lvl8pPr>
            <a:lvl9pPr lvl="8" algn="ctr">
              <a:spcBef>
                <a:spcPts val="0"/>
              </a:spcBef>
              <a:spcAft>
                <a:spcPts val="0"/>
              </a:spcAft>
              <a:buClr>
                <a:schemeClr val="lt1"/>
              </a:buClr>
              <a:buSzPts val="3200"/>
              <a:buNone/>
              <a:defRPr sz="3200" b="1">
                <a:solidFill>
                  <a:schemeClr val="lt1"/>
                </a:solidFill>
              </a:defRPr>
            </a:lvl9pPr>
          </a:lstStyle>
          <a:p>
            <a:endParaRPr/>
          </a:p>
        </p:txBody>
      </p:sp>
      <p:sp>
        <p:nvSpPr>
          <p:cNvPr id="31" name="Google Shape;31;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solidFill>
                  <a:srgbClr val="000000"/>
                </a:solidFill>
              </a:defRPr>
            </a:lvl1pPr>
            <a:lvl2pPr lvl="1">
              <a:buNone/>
              <a:defRPr>
                <a:solidFill>
                  <a:srgbClr val="000000"/>
                </a:solidFill>
              </a:defRPr>
            </a:lvl2pPr>
            <a:lvl3pPr lvl="2">
              <a:buNone/>
              <a:defRPr>
                <a:solidFill>
                  <a:srgbClr val="000000"/>
                </a:solidFill>
              </a:defRPr>
            </a:lvl3pPr>
            <a:lvl4pPr lvl="3">
              <a:buNone/>
              <a:defRPr>
                <a:solidFill>
                  <a:srgbClr val="000000"/>
                </a:solidFill>
              </a:defRPr>
            </a:lvl4pPr>
            <a:lvl5pPr lvl="4">
              <a:buNone/>
              <a:defRPr>
                <a:solidFill>
                  <a:srgbClr val="000000"/>
                </a:solidFill>
              </a:defRPr>
            </a:lvl5pPr>
            <a:lvl6pPr lvl="5">
              <a:buNone/>
              <a:defRPr>
                <a:solidFill>
                  <a:srgbClr val="000000"/>
                </a:solidFill>
              </a:defRPr>
            </a:lvl6pPr>
            <a:lvl7pPr lvl="6">
              <a:buNone/>
              <a:defRPr>
                <a:solidFill>
                  <a:srgbClr val="000000"/>
                </a:solidFill>
              </a:defRPr>
            </a:lvl7pPr>
            <a:lvl8pPr lvl="7">
              <a:buNone/>
              <a:defRPr>
                <a:solidFill>
                  <a:srgbClr val="000000"/>
                </a:solidFill>
              </a:defRPr>
            </a:lvl8pPr>
            <a:lvl9pPr lvl="8">
              <a:buNone/>
              <a:defRPr>
                <a:solidFill>
                  <a:srgbClr val="000000"/>
                </a:solidFill>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6325272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32"/>
        <p:cNvGrpSpPr/>
        <p:nvPr/>
      </p:nvGrpSpPr>
      <p:grpSpPr>
        <a:xfrm>
          <a:off x="0" y="0"/>
          <a:ext cx="0" cy="0"/>
          <a:chOff x="0" y="0"/>
          <a:chExt cx="0" cy="0"/>
        </a:xfrm>
      </p:grpSpPr>
      <p:sp>
        <p:nvSpPr>
          <p:cNvPr id="33" name="Google Shape;33;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Clr>
                <a:schemeClr val="accent1"/>
              </a:buClr>
              <a:buSzPts val="3600"/>
              <a:buNone/>
              <a:defRPr sz="3600" b="1">
                <a:solidFill>
                  <a:schemeClr val="accent1"/>
                </a:solidFill>
              </a:defRPr>
            </a:lvl1pPr>
            <a:lvl2pPr lvl="1">
              <a:spcBef>
                <a:spcPts val="0"/>
              </a:spcBef>
              <a:spcAft>
                <a:spcPts val="0"/>
              </a:spcAft>
              <a:buClr>
                <a:schemeClr val="accent1"/>
              </a:buClr>
              <a:buSzPts val="3600"/>
              <a:buNone/>
              <a:defRPr sz="3600" b="1">
                <a:solidFill>
                  <a:schemeClr val="accent1"/>
                </a:solidFill>
              </a:defRPr>
            </a:lvl2pPr>
            <a:lvl3pPr lvl="2">
              <a:spcBef>
                <a:spcPts val="0"/>
              </a:spcBef>
              <a:spcAft>
                <a:spcPts val="0"/>
              </a:spcAft>
              <a:buClr>
                <a:schemeClr val="accent1"/>
              </a:buClr>
              <a:buSzPts val="3600"/>
              <a:buNone/>
              <a:defRPr sz="3600" b="1">
                <a:solidFill>
                  <a:schemeClr val="accent1"/>
                </a:solidFill>
              </a:defRPr>
            </a:lvl3pPr>
            <a:lvl4pPr lvl="3">
              <a:spcBef>
                <a:spcPts val="0"/>
              </a:spcBef>
              <a:spcAft>
                <a:spcPts val="0"/>
              </a:spcAft>
              <a:buClr>
                <a:schemeClr val="accent1"/>
              </a:buClr>
              <a:buSzPts val="3600"/>
              <a:buNone/>
              <a:defRPr sz="3600" b="1">
                <a:solidFill>
                  <a:schemeClr val="accent1"/>
                </a:solidFill>
              </a:defRPr>
            </a:lvl4pPr>
            <a:lvl5pPr lvl="4">
              <a:spcBef>
                <a:spcPts val="0"/>
              </a:spcBef>
              <a:spcAft>
                <a:spcPts val="0"/>
              </a:spcAft>
              <a:buClr>
                <a:schemeClr val="accent1"/>
              </a:buClr>
              <a:buSzPts val="3600"/>
              <a:buNone/>
              <a:defRPr sz="3600" b="1">
                <a:solidFill>
                  <a:schemeClr val="accent1"/>
                </a:solidFill>
              </a:defRPr>
            </a:lvl5pPr>
            <a:lvl6pPr lvl="5">
              <a:spcBef>
                <a:spcPts val="0"/>
              </a:spcBef>
              <a:spcAft>
                <a:spcPts val="0"/>
              </a:spcAft>
              <a:buClr>
                <a:schemeClr val="accent1"/>
              </a:buClr>
              <a:buSzPts val="3600"/>
              <a:buNone/>
              <a:defRPr sz="3600" b="1">
                <a:solidFill>
                  <a:schemeClr val="accent1"/>
                </a:solidFill>
              </a:defRPr>
            </a:lvl6pPr>
            <a:lvl7pPr lvl="6">
              <a:spcBef>
                <a:spcPts val="0"/>
              </a:spcBef>
              <a:spcAft>
                <a:spcPts val="0"/>
              </a:spcAft>
              <a:buClr>
                <a:schemeClr val="accent1"/>
              </a:buClr>
              <a:buSzPts val="3600"/>
              <a:buNone/>
              <a:defRPr sz="3600" b="1">
                <a:solidFill>
                  <a:schemeClr val="accent1"/>
                </a:solidFill>
              </a:defRPr>
            </a:lvl7pPr>
            <a:lvl8pPr lvl="7">
              <a:spcBef>
                <a:spcPts val="0"/>
              </a:spcBef>
              <a:spcAft>
                <a:spcPts val="0"/>
              </a:spcAft>
              <a:buClr>
                <a:schemeClr val="accent1"/>
              </a:buClr>
              <a:buSzPts val="3600"/>
              <a:buNone/>
              <a:defRPr sz="3600" b="1">
                <a:solidFill>
                  <a:schemeClr val="accent1"/>
                </a:solidFill>
              </a:defRPr>
            </a:lvl8pPr>
            <a:lvl9pPr lvl="8">
              <a:spcBef>
                <a:spcPts val="0"/>
              </a:spcBef>
              <a:spcAft>
                <a:spcPts val="0"/>
              </a:spcAft>
              <a:buClr>
                <a:schemeClr val="accent1"/>
              </a:buClr>
              <a:buSzPts val="3600"/>
              <a:buNone/>
              <a:defRPr sz="3600" b="1">
                <a:solidFill>
                  <a:schemeClr val="accent1"/>
                </a:solidFill>
              </a:defRPr>
            </a:lvl9pPr>
          </a:lstStyle>
          <a:p>
            <a:endParaRPr/>
          </a:p>
        </p:txBody>
      </p:sp>
      <p:sp>
        <p:nvSpPr>
          <p:cNvPr id="34" name="Google Shape;34;p6"/>
          <p:cNvSpPr txBox="1">
            <a:spLocks noGrp="1"/>
          </p:cNvSpPr>
          <p:nvPr>
            <p:ph type="body" idx="1"/>
          </p:nvPr>
        </p:nvSpPr>
        <p:spPr>
          <a:xfrm>
            <a:off x="311700" y="1152475"/>
            <a:ext cx="8520600" cy="3626100"/>
          </a:xfrm>
          <a:prstGeom prst="rect">
            <a:avLst/>
          </a:prstGeom>
        </p:spPr>
        <p:txBody>
          <a:bodyPr spcFirstLastPara="1" wrap="square" lIns="91425" tIns="91425" rIns="91425" bIns="91425" anchor="t" anchorCtr="0">
            <a:noAutofit/>
          </a:bodyPr>
          <a:lstStyle>
            <a:lvl1pPr marL="457200" lvl="0" indent="-419100">
              <a:lnSpc>
                <a:spcPct val="115000"/>
              </a:lnSpc>
              <a:spcBef>
                <a:spcPts val="0"/>
              </a:spcBef>
              <a:spcAft>
                <a:spcPts val="0"/>
              </a:spcAft>
              <a:buClr>
                <a:schemeClr val="accent1"/>
              </a:buClr>
              <a:buSzPts val="3000"/>
              <a:buChar char="●"/>
              <a:defRPr sz="3000"/>
            </a:lvl1pPr>
            <a:lvl2pPr marL="914400" lvl="1" indent="-406400">
              <a:lnSpc>
                <a:spcPct val="115000"/>
              </a:lnSpc>
              <a:spcBef>
                <a:spcPts val="0"/>
              </a:spcBef>
              <a:spcAft>
                <a:spcPts val="0"/>
              </a:spcAft>
              <a:buClr>
                <a:schemeClr val="accent1"/>
              </a:buClr>
              <a:buSzPts val="2800"/>
              <a:buChar char="○"/>
              <a:defRPr sz="2800"/>
            </a:lvl2pPr>
            <a:lvl3pPr marL="1371600" lvl="2" indent="-368300">
              <a:lnSpc>
                <a:spcPct val="115000"/>
              </a:lnSpc>
              <a:spcBef>
                <a:spcPts val="0"/>
              </a:spcBef>
              <a:spcAft>
                <a:spcPts val="0"/>
              </a:spcAft>
              <a:buClr>
                <a:schemeClr val="accent1"/>
              </a:buClr>
              <a:buSzPts val="2200"/>
              <a:buChar char="■"/>
              <a:defRPr sz="2200"/>
            </a:lvl3pPr>
            <a:lvl4pPr marL="1828800" lvl="3" indent="-355600">
              <a:lnSpc>
                <a:spcPct val="115000"/>
              </a:lnSpc>
              <a:spcBef>
                <a:spcPts val="0"/>
              </a:spcBef>
              <a:spcAft>
                <a:spcPts val="0"/>
              </a:spcAft>
              <a:buClr>
                <a:schemeClr val="accent1"/>
              </a:buClr>
              <a:buSzPts val="2000"/>
              <a:buChar char="●"/>
              <a:defRPr sz="2000"/>
            </a:lvl4pPr>
            <a:lvl5pPr marL="2286000" lvl="4" indent="-342900">
              <a:lnSpc>
                <a:spcPct val="115000"/>
              </a:lnSpc>
              <a:spcBef>
                <a:spcPts val="0"/>
              </a:spcBef>
              <a:spcAft>
                <a:spcPts val="0"/>
              </a:spcAft>
              <a:buClr>
                <a:schemeClr val="accent1"/>
              </a:buClr>
              <a:buSzPts val="1800"/>
              <a:buChar char="○"/>
              <a:defRPr sz="1800"/>
            </a:lvl5pPr>
            <a:lvl6pPr marL="2743200" lvl="5" indent="-330200">
              <a:lnSpc>
                <a:spcPct val="115000"/>
              </a:lnSpc>
              <a:spcBef>
                <a:spcPts val="0"/>
              </a:spcBef>
              <a:spcAft>
                <a:spcPts val="0"/>
              </a:spcAft>
              <a:buClr>
                <a:schemeClr val="accent1"/>
              </a:buClr>
              <a:buSzPts val="1600"/>
              <a:buChar char="■"/>
              <a:defRPr sz="1600"/>
            </a:lvl6pPr>
            <a:lvl7pPr marL="3200400" lvl="6" indent="-317500">
              <a:lnSpc>
                <a:spcPct val="115000"/>
              </a:lnSpc>
              <a:spcBef>
                <a:spcPts val="0"/>
              </a:spcBef>
              <a:spcAft>
                <a:spcPts val="0"/>
              </a:spcAft>
              <a:buClr>
                <a:schemeClr val="accent1"/>
              </a:buClr>
              <a:buSzPts val="1400"/>
              <a:buChar char="●"/>
              <a:defRPr/>
            </a:lvl7pPr>
            <a:lvl8pPr marL="3657600" lvl="7" indent="-317500">
              <a:lnSpc>
                <a:spcPct val="115000"/>
              </a:lnSpc>
              <a:spcBef>
                <a:spcPts val="0"/>
              </a:spcBef>
              <a:spcAft>
                <a:spcPts val="0"/>
              </a:spcAft>
              <a:buClr>
                <a:schemeClr val="accent1"/>
              </a:buClr>
              <a:buSzPts val="1400"/>
              <a:buChar char="○"/>
              <a:defRPr/>
            </a:lvl8pPr>
            <a:lvl9pPr marL="4114800" lvl="8" indent="-317500">
              <a:lnSpc>
                <a:spcPct val="115000"/>
              </a:lnSpc>
              <a:spcBef>
                <a:spcPts val="0"/>
              </a:spcBef>
              <a:spcAft>
                <a:spcPts val="0"/>
              </a:spcAft>
              <a:buClr>
                <a:schemeClr val="accent1"/>
              </a:buClr>
              <a:buSzPts val="1400"/>
              <a:buChar char="■"/>
              <a:defRPr/>
            </a:lvl9pPr>
          </a:lstStyle>
          <a:p>
            <a:endParaRPr/>
          </a:p>
        </p:txBody>
      </p:sp>
      <p:sp>
        <p:nvSpPr>
          <p:cNvPr id="35" name="Google Shape;35;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pic>
        <p:nvPicPr>
          <p:cNvPr id="36" name="Google Shape;36;p6"/>
          <p:cNvPicPr preferRelativeResize="0"/>
          <p:nvPr/>
        </p:nvPicPr>
        <p:blipFill>
          <a:blip r:embed="rId2">
            <a:alphaModFix/>
          </a:blip>
          <a:stretch>
            <a:fillRect/>
          </a:stretch>
        </p:blipFill>
        <p:spPr>
          <a:xfrm>
            <a:off x="0" y="5074450"/>
            <a:ext cx="9144000" cy="69050"/>
          </a:xfrm>
          <a:prstGeom prst="rect">
            <a:avLst/>
          </a:prstGeom>
          <a:noFill/>
          <a:ln>
            <a:noFill/>
          </a:ln>
        </p:spPr>
      </p:pic>
    </p:spTree>
    <p:extLst>
      <p:ext uri="{BB962C8B-B14F-4D97-AF65-F5344CB8AC3E}">
        <p14:creationId xmlns:p14="http://schemas.microsoft.com/office/powerpoint/2010/main" val="26219154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body (bold headings)">
  <p:cSld name="Title and body (bold headings)">
    <p:spTree>
      <p:nvGrpSpPr>
        <p:cNvPr id="1" name="Shape 37"/>
        <p:cNvGrpSpPr/>
        <p:nvPr/>
      </p:nvGrpSpPr>
      <p:grpSpPr>
        <a:xfrm>
          <a:off x="0" y="0"/>
          <a:ext cx="0" cy="0"/>
          <a:chOff x="0" y="0"/>
          <a:chExt cx="0" cy="0"/>
        </a:xfrm>
      </p:grpSpPr>
      <p:sp>
        <p:nvSpPr>
          <p:cNvPr id="38" name="Google Shape;38;p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accent1"/>
              </a:buClr>
              <a:buSzPts val="3200"/>
              <a:buNone/>
              <a:defRPr sz="3200" b="1">
                <a:solidFill>
                  <a:schemeClr val="accent1"/>
                </a:solidFill>
              </a:defRPr>
            </a:lvl1pPr>
            <a:lvl2pPr lvl="1" rtl="0">
              <a:spcBef>
                <a:spcPts val="0"/>
              </a:spcBef>
              <a:spcAft>
                <a:spcPts val="0"/>
              </a:spcAft>
              <a:buClr>
                <a:schemeClr val="accent1"/>
              </a:buClr>
              <a:buSzPts val="3600"/>
              <a:buNone/>
              <a:defRPr sz="3600" b="1">
                <a:solidFill>
                  <a:schemeClr val="accent1"/>
                </a:solidFill>
              </a:defRPr>
            </a:lvl2pPr>
            <a:lvl3pPr lvl="2" rtl="0">
              <a:spcBef>
                <a:spcPts val="0"/>
              </a:spcBef>
              <a:spcAft>
                <a:spcPts val="0"/>
              </a:spcAft>
              <a:buClr>
                <a:schemeClr val="accent1"/>
              </a:buClr>
              <a:buSzPts val="3600"/>
              <a:buNone/>
              <a:defRPr sz="3600" b="1">
                <a:solidFill>
                  <a:schemeClr val="accent1"/>
                </a:solidFill>
              </a:defRPr>
            </a:lvl3pPr>
            <a:lvl4pPr lvl="3" rtl="0">
              <a:spcBef>
                <a:spcPts val="0"/>
              </a:spcBef>
              <a:spcAft>
                <a:spcPts val="0"/>
              </a:spcAft>
              <a:buClr>
                <a:schemeClr val="accent1"/>
              </a:buClr>
              <a:buSzPts val="3600"/>
              <a:buNone/>
              <a:defRPr sz="3600" b="1">
                <a:solidFill>
                  <a:schemeClr val="accent1"/>
                </a:solidFill>
              </a:defRPr>
            </a:lvl4pPr>
            <a:lvl5pPr lvl="4" rtl="0">
              <a:spcBef>
                <a:spcPts val="0"/>
              </a:spcBef>
              <a:spcAft>
                <a:spcPts val="0"/>
              </a:spcAft>
              <a:buClr>
                <a:schemeClr val="accent1"/>
              </a:buClr>
              <a:buSzPts val="3600"/>
              <a:buNone/>
              <a:defRPr sz="3600" b="1">
                <a:solidFill>
                  <a:schemeClr val="accent1"/>
                </a:solidFill>
              </a:defRPr>
            </a:lvl5pPr>
            <a:lvl6pPr lvl="5" rtl="0">
              <a:spcBef>
                <a:spcPts val="0"/>
              </a:spcBef>
              <a:spcAft>
                <a:spcPts val="0"/>
              </a:spcAft>
              <a:buClr>
                <a:schemeClr val="accent1"/>
              </a:buClr>
              <a:buSzPts val="3600"/>
              <a:buNone/>
              <a:defRPr sz="3600" b="1">
                <a:solidFill>
                  <a:schemeClr val="accent1"/>
                </a:solidFill>
              </a:defRPr>
            </a:lvl6pPr>
            <a:lvl7pPr lvl="6" rtl="0">
              <a:spcBef>
                <a:spcPts val="0"/>
              </a:spcBef>
              <a:spcAft>
                <a:spcPts val="0"/>
              </a:spcAft>
              <a:buClr>
                <a:schemeClr val="accent1"/>
              </a:buClr>
              <a:buSzPts val="3600"/>
              <a:buNone/>
              <a:defRPr sz="3600" b="1">
                <a:solidFill>
                  <a:schemeClr val="accent1"/>
                </a:solidFill>
              </a:defRPr>
            </a:lvl7pPr>
            <a:lvl8pPr lvl="7" rtl="0">
              <a:spcBef>
                <a:spcPts val="0"/>
              </a:spcBef>
              <a:spcAft>
                <a:spcPts val="0"/>
              </a:spcAft>
              <a:buClr>
                <a:schemeClr val="accent1"/>
              </a:buClr>
              <a:buSzPts val="3600"/>
              <a:buNone/>
              <a:defRPr sz="3600" b="1">
                <a:solidFill>
                  <a:schemeClr val="accent1"/>
                </a:solidFill>
              </a:defRPr>
            </a:lvl8pPr>
            <a:lvl9pPr lvl="8" rtl="0">
              <a:spcBef>
                <a:spcPts val="0"/>
              </a:spcBef>
              <a:spcAft>
                <a:spcPts val="0"/>
              </a:spcAft>
              <a:buClr>
                <a:schemeClr val="accent1"/>
              </a:buClr>
              <a:buSzPts val="3600"/>
              <a:buNone/>
              <a:defRPr sz="3600" b="1">
                <a:solidFill>
                  <a:schemeClr val="accent1"/>
                </a:solidFill>
              </a:defRPr>
            </a:lvl9pPr>
          </a:lstStyle>
          <a:p>
            <a:endParaRPr/>
          </a:p>
        </p:txBody>
      </p:sp>
      <p:sp>
        <p:nvSpPr>
          <p:cNvPr id="39" name="Google Shape;39;p7"/>
          <p:cNvSpPr txBox="1">
            <a:spLocks noGrp="1"/>
          </p:cNvSpPr>
          <p:nvPr>
            <p:ph type="body" idx="1"/>
          </p:nvPr>
        </p:nvSpPr>
        <p:spPr>
          <a:xfrm>
            <a:off x="311700" y="1152475"/>
            <a:ext cx="8520600" cy="3626100"/>
          </a:xfrm>
          <a:prstGeom prst="rect">
            <a:avLst/>
          </a:prstGeom>
        </p:spPr>
        <p:txBody>
          <a:bodyPr spcFirstLastPara="1" wrap="square" lIns="91425" tIns="91425" rIns="91425" bIns="91425" anchor="t" anchorCtr="0">
            <a:noAutofit/>
          </a:bodyPr>
          <a:lstStyle>
            <a:lvl1pPr marL="457200" lvl="0" indent="-381000" rtl="0">
              <a:lnSpc>
                <a:spcPct val="115000"/>
              </a:lnSpc>
              <a:spcBef>
                <a:spcPts val="0"/>
              </a:spcBef>
              <a:spcAft>
                <a:spcPts val="0"/>
              </a:spcAft>
              <a:buClr>
                <a:schemeClr val="accent1"/>
              </a:buClr>
              <a:buSzPts val="2400"/>
              <a:buChar char="●"/>
              <a:defRPr sz="2400" b="1"/>
            </a:lvl1pPr>
            <a:lvl2pPr marL="914400" lvl="1" indent="-368300" rtl="0">
              <a:lnSpc>
                <a:spcPct val="115000"/>
              </a:lnSpc>
              <a:spcBef>
                <a:spcPts val="0"/>
              </a:spcBef>
              <a:spcAft>
                <a:spcPts val="0"/>
              </a:spcAft>
              <a:buClr>
                <a:schemeClr val="accent1"/>
              </a:buClr>
              <a:buSzPts val="2200"/>
              <a:buChar char="○"/>
              <a:defRPr sz="2200"/>
            </a:lvl2pPr>
            <a:lvl3pPr marL="1371600" lvl="2" indent="-355600" rtl="0">
              <a:lnSpc>
                <a:spcPct val="115000"/>
              </a:lnSpc>
              <a:spcBef>
                <a:spcPts val="0"/>
              </a:spcBef>
              <a:spcAft>
                <a:spcPts val="0"/>
              </a:spcAft>
              <a:buClr>
                <a:schemeClr val="accent1"/>
              </a:buClr>
              <a:buSzPts val="2000"/>
              <a:buChar char="■"/>
              <a:defRPr sz="2000"/>
            </a:lvl3pPr>
            <a:lvl4pPr marL="1828800" lvl="3" indent="-342900" rtl="0">
              <a:lnSpc>
                <a:spcPct val="115000"/>
              </a:lnSpc>
              <a:spcBef>
                <a:spcPts val="0"/>
              </a:spcBef>
              <a:spcAft>
                <a:spcPts val="0"/>
              </a:spcAft>
              <a:buClr>
                <a:schemeClr val="accent1"/>
              </a:buClr>
              <a:buSzPts val="1800"/>
              <a:buChar char="●"/>
              <a:defRPr sz="1800"/>
            </a:lvl4pPr>
            <a:lvl5pPr marL="2286000" lvl="4" indent="-330200" rtl="0">
              <a:lnSpc>
                <a:spcPct val="115000"/>
              </a:lnSpc>
              <a:spcBef>
                <a:spcPts val="0"/>
              </a:spcBef>
              <a:spcAft>
                <a:spcPts val="0"/>
              </a:spcAft>
              <a:buClr>
                <a:schemeClr val="accent1"/>
              </a:buClr>
              <a:buSzPts val="1600"/>
              <a:buChar char="○"/>
              <a:defRPr sz="1600"/>
            </a:lvl5pPr>
            <a:lvl6pPr marL="2743200" lvl="5" indent="-317500" rtl="0">
              <a:lnSpc>
                <a:spcPct val="115000"/>
              </a:lnSpc>
              <a:spcBef>
                <a:spcPts val="0"/>
              </a:spcBef>
              <a:spcAft>
                <a:spcPts val="0"/>
              </a:spcAft>
              <a:buClr>
                <a:schemeClr val="accent1"/>
              </a:buClr>
              <a:buSzPts val="1400"/>
              <a:buChar char="■"/>
              <a:defRPr/>
            </a:lvl6pPr>
            <a:lvl7pPr marL="3200400" lvl="6" indent="-317500" rtl="0">
              <a:lnSpc>
                <a:spcPct val="115000"/>
              </a:lnSpc>
              <a:spcBef>
                <a:spcPts val="0"/>
              </a:spcBef>
              <a:spcAft>
                <a:spcPts val="0"/>
              </a:spcAft>
              <a:buClr>
                <a:schemeClr val="accent1"/>
              </a:buClr>
              <a:buSzPts val="1400"/>
              <a:buChar char="●"/>
              <a:defRPr/>
            </a:lvl7pPr>
            <a:lvl8pPr marL="3657600" lvl="7" indent="-317500" rtl="0">
              <a:lnSpc>
                <a:spcPct val="115000"/>
              </a:lnSpc>
              <a:spcBef>
                <a:spcPts val="0"/>
              </a:spcBef>
              <a:spcAft>
                <a:spcPts val="0"/>
              </a:spcAft>
              <a:buClr>
                <a:schemeClr val="accent1"/>
              </a:buClr>
              <a:buSzPts val="1400"/>
              <a:buChar char="○"/>
              <a:defRPr/>
            </a:lvl8pPr>
            <a:lvl9pPr marL="4114800" lvl="8" indent="-317500" rtl="0">
              <a:lnSpc>
                <a:spcPct val="115000"/>
              </a:lnSpc>
              <a:spcBef>
                <a:spcPts val="0"/>
              </a:spcBef>
              <a:spcAft>
                <a:spcPts val="0"/>
              </a:spcAft>
              <a:buClr>
                <a:schemeClr val="accent1"/>
              </a:buClr>
              <a:buSzPts val="1400"/>
              <a:buChar char="■"/>
              <a:defRPr/>
            </a:lvl9pPr>
          </a:lstStyle>
          <a:p>
            <a:endParaRPr/>
          </a:p>
        </p:txBody>
      </p:sp>
      <p:sp>
        <p:nvSpPr>
          <p:cNvPr id="40" name="Google Shape;40;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pic>
        <p:nvPicPr>
          <p:cNvPr id="41" name="Google Shape;41;p7"/>
          <p:cNvPicPr preferRelativeResize="0"/>
          <p:nvPr/>
        </p:nvPicPr>
        <p:blipFill>
          <a:blip r:embed="rId2">
            <a:alphaModFix/>
          </a:blip>
          <a:stretch>
            <a:fillRect/>
          </a:stretch>
        </p:blipFill>
        <p:spPr>
          <a:xfrm>
            <a:off x="0" y="5074450"/>
            <a:ext cx="9144000" cy="69050"/>
          </a:xfrm>
          <a:prstGeom prst="rect">
            <a:avLst/>
          </a:prstGeom>
          <a:noFill/>
          <a:ln>
            <a:noFill/>
          </a:ln>
        </p:spPr>
      </p:pic>
    </p:spTree>
    <p:extLst>
      <p:ext uri="{BB962C8B-B14F-4D97-AF65-F5344CB8AC3E}">
        <p14:creationId xmlns:p14="http://schemas.microsoft.com/office/powerpoint/2010/main" val="20014064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5"/>
        <p:cNvGrpSpPr/>
        <p:nvPr/>
      </p:nvGrpSpPr>
      <p:grpSpPr>
        <a:xfrm>
          <a:off x="0" y="0"/>
          <a:ext cx="0" cy="0"/>
          <a:chOff x="0" y="0"/>
          <a:chExt cx="0" cy="0"/>
        </a:xfrm>
      </p:grpSpPr>
      <p:sp>
        <p:nvSpPr>
          <p:cNvPr id="46" name="Google Shape;46;p9"/>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b="1"/>
            </a:lvl1pPr>
          </a:lstStyle>
          <a:p>
            <a:endParaRPr/>
          </a:p>
        </p:txBody>
      </p:sp>
      <p:sp>
        <p:nvSpPr>
          <p:cNvPr id="47" name="Google Shape;47;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pic>
        <p:nvPicPr>
          <p:cNvPr id="48" name="Google Shape;48;p9"/>
          <p:cNvPicPr preferRelativeResize="0"/>
          <p:nvPr/>
        </p:nvPicPr>
        <p:blipFill>
          <a:blip r:embed="rId2">
            <a:alphaModFix/>
          </a:blip>
          <a:stretch>
            <a:fillRect/>
          </a:stretch>
        </p:blipFill>
        <p:spPr>
          <a:xfrm>
            <a:off x="0" y="5074450"/>
            <a:ext cx="9144000" cy="69050"/>
          </a:xfrm>
          <a:prstGeom prst="rect">
            <a:avLst/>
          </a:prstGeom>
          <a:noFill/>
          <a:ln>
            <a:noFill/>
          </a:ln>
        </p:spPr>
      </p:pic>
    </p:spTree>
    <p:extLst>
      <p:ext uri="{BB962C8B-B14F-4D97-AF65-F5344CB8AC3E}">
        <p14:creationId xmlns:p14="http://schemas.microsoft.com/office/powerpoint/2010/main" val="15570321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9"/>
        <p:cNvGrpSpPr/>
        <p:nvPr/>
      </p:nvGrpSpPr>
      <p:grpSpPr>
        <a:xfrm>
          <a:off x="0" y="0"/>
          <a:ext cx="0" cy="0"/>
          <a:chOff x="0" y="0"/>
          <a:chExt cx="0" cy="0"/>
        </a:xfrm>
      </p:grpSpPr>
      <p:sp>
        <p:nvSpPr>
          <p:cNvPr id="50" name="Google Shape;50;p10"/>
          <p:cNvSpPr txBox="1">
            <a:spLocks noGrp="1"/>
          </p:cNvSpPr>
          <p:nvPr>
            <p:ph type="title" hasCustomPrompt="1"/>
          </p:nvPr>
        </p:nvSpPr>
        <p:spPr>
          <a:xfrm>
            <a:off x="311700" y="1590000"/>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Clr>
                <a:schemeClr val="lt1"/>
              </a:buClr>
              <a:buSzPts val="12000"/>
              <a:buNone/>
              <a:defRPr sz="12000">
                <a:solidFill>
                  <a:schemeClr val="lt1"/>
                </a:solidFill>
              </a:defRPr>
            </a:lvl1pPr>
            <a:lvl2pPr lvl="1" algn="ctr">
              <a:spcBef>
                <a:spcPts val="0"/>
              </a:spcBef>
              <a:spcAft>
                <a:spcPts val="0"/>
              </a:spcAft>
              <a:buClr>
                <a:schemeClr val="lt1"/>
              </a:buClr>
              <a:buSzPts val="12000"/>
              <a:buNone/>
              <a:defRPr sz="12000">
                <a:solidFill>
                  <a:schemeClr val="lt1"/>
                </a:solidFill>
              </a:defRPr>
            </a:lvl2pPr>
            <a:lvl3pPr lvl="2" algn="ctr">
              <a:spcBef>
                <a:spcPts val="0"/>
              </a:spcBef>
              <a:spcAft>
                <a:spcPts val="0"/>
              </a:spcAft>
              <a:buClr>
                <a:schemeClr val="lt1"/>
              </a:buClr>
              <a:buSzPts val="12000"/>
              <a:buNone/>
              <a:defRPr sz="12000">
                <a:solidFill>
                  <a:schemeClr val="lt1"/>
                </a:solidFill>
              </a:defRPr>
            </a:lvl3pPr>
            <a:lvl4pPr lvl="3" algn="ctr">
              <a:spcBef>
                <a:spcPts val="0"/>
              </a:spcBef>
              <a:spcAft>
                <a:spcPts val="0"/>
              </a:spcAft>
              <a:buClr>
                <a:schemeClr val="lt1"/>
              </a:buClr>
              <a:buSzPts val="12000"/>
              <a:buNone/>
              <a:defRPr sz="12000">
                <a:solidFill>
                  <a:schemeClr val="lt1"/>
                </a:solidFill>
              </a:defRPr>
            </a:lvl4pPr>
            <a:lvl5pPr lvl="4" algn="ctr">
              <a:spcBef>
                <a:spcPts val="0"/>
              </a:spcBef>
              <a:spcAft>
                <a:spcPts val="0"/>
              </a:spcAft>
              <a:buClr>
                <a:schemeClr val="lt1"/>
              </a:buClr>
              <a:buSzPts val="12000"/>
              <a:buNone/>
              <a:defRPr sz="12000">
                <a:solidFill>
                  <a:schemeClr val="lt1"/>
                </a:solidFill>
              </a:defRPr>
            </a:lvl5pPr>
            <a:lvl6pPr lvl="5" algn="ctr">
              <a:spcBef>
                <a:spcPts val="0"/>
              </a:spcBef>
              <a:spcAft>
                <a:spcPts val="0"/>
              </a:spcAft>
              <a:buClr>
                <a:schemeClr val="lt1"/>
              </a:buClr>
              <a:buSzPts val="12000"/>
              <a:buNone/>
              <a:defRPr sz="12000">
                <a:solidFill>
                  <a:schemeClr val="lt1"/>
                </a:solidFill>
              </a:defRPr>
            </a:lvl6pPr>
            <a:lvl7pPr lvl="6" algn="ctr">
              <a:spcBef>
                <a:spcPts val="0"/>
              </a:spcBef>
              <a:spcAft>
                <a:spcPts val="0"/>
              </a:spcAft>
              <a:buClr>
                <a:schemeClr val="lt1"/>
              </a:buClr>
              <a:buSzPts val="12000"/>
              <a:buNone/>
              <a:defRPr sz="12000">
                <a:solidFill>
                  <a:schemeClr val="lt1"/>
                </a:solidFill>
              </a:defRPr>
            </a:lvl7pPr>
            <a:lvl8pPr lvl="7" algn="ctr">
              <a:spcBef>
                <a:spcPts val="0"/>
              </a:spcBef>
              <a:spcAft>
                <a:spcPts val="0"/>
              </a:spcAft>
              <a:buClr>
                <a:schemeClr val="lt1"/>
              </a:buClr>
              <a:buSzPts val="12000"/>
              <a:buNone/>
              <a:defRPr sz="12000">
                <a:solidFill>
                  <a:schemeClr val="lt1"/>
                </a:solidFill>
              </a:defRPr>
            </a:lvl8pPr>
            <a:lvl9pPr lvl="8" algn="ctr">
              <a:spcBef>
                <a:spcPts val="0"/>
              </a:spcBef>
              <a:spcAft>
                <a:spcPts val="0"/>
              </a:spcAft>
              <a:buClr>
                <a:schemeClr val="lt1"/>
              </a:buClr>
              <a:buSzPts val="12000"/>
              <a:buNone/>
              <a:defRPr sz="12000">
                <a:solidFill>
                  <a:schemeClr val="lt1"/>
                </a:solidFill>
              </a:defRPr>
            </a:lvl9pPr>
          </a:lstStyle>
          <a:p>
            <a:r>
              <a:t>xx%</a:t>
            </a:r>
          </a:p>
        </p:txBody>
      </p:sp>
      <p:sp>
        <p:nvSpPr>
          <p:cNvPr id="51" name="Google Shape;51;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267055423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2"/>
        <p:cNvGrpSpPr/>
        <p:nvPr/>
      </p:nvGrpSpPr>
      <p:grpSpPr>
        <a:xfrm>
          <a:off x="0" y="0"/>
          <a:ext cx="0" cy="0"/>
          <a:chOff x="0" y="0"/>
          <a:chExt cx="0" cy="0"/>
        </a:xfrm>
      </p:grpSpPr>
      <p:sp>
        <p:nvSpPr>
          <p:cNvPr id="53" name="Google Shape;53;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pic>
        <p:nvPicPr>
          <p:cNvPr id="54" name="Google Shape;54;p11"/>
          <p:cNvPicPr preferRelativeResize="0"/>
          <p:nvPr/>
        </p:nvPicPr>
        <p:blipFill>
          <a:blip r:embed="rId2">
            <a:alphaModFix/>
          </a:blip>
          <a:stretch>
            <a:fillRect/>
          </a:stretch>
        </p:blipFill>
        <p:spPr>
          <a:xfrm>
            <a:off x="0" y="5074450"/>
            <a:ext cx="9144000" cy="69050"/>
          </a:xfrm>
          <a:prstGeom prst="rect">
            <a:avLst/>
          </a:prstGeom>
          <a:noFill/>
          <a:ln>
            <a:noFill/>
          </a:ln>
        </p:spPr>
      </p:pic>
    </p:spTree>
    <p:extLst>
      <p:ext uri="{BB962C8B-B14F-4D97-AF65-F5344CB8AC3E}">
        <p14:creationId xmlns:p14="http://schemas.microsoft.com/office/powerpoint/2010/main" val="41648809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2.xml"/><Relationship Id="rId13" Type="http://schemas.openxmlformats.org/officeDocument/2006/relationships/slideLayout" Target="../slideLayouts/slideLayout17.xml"/><Relationship Id="rId3" Type="http://schemas.openxmlformats.org/officeDocument/2006/relationships/slideLayout" Target="../slideLayouts/slideLayout7.xml"/><Relationship Id="rId7" Type="http://schemas.openxmlformats.org/officeDocument/2006/relationships/slideLayout" Target="../slideLayouts/slideLayout11.xml"/><Relationship Id="rId12" Type="http://schemas.openxmlformats.org/officeDocument/2006/relationships/slideLayout" Target="../slideLayouts/slideLayout16.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5" Type="http://schemas.openxmlformats.org/officeDocument/2006/relationships/slideLayout" Target="../slideLayouts/slideLayout9.xml"/><Relationship Id="rId15" Type="http://schemas.openxmlformats.org/officeDocument/2006/relationships/theme" Target="../theme/theme2.xml"/><Relationship Id="rId10" Type="http://schemas.openxmlformats.org/officeDocument/2006/relationships/slideLayout" Target="../slideLayouts/slideLayout14.xml"/><Relationship Id="rId4" Type="http://schemas.openxmlformats.org/officeDocument/2006/relationships/slideLayout" Target="../slideLayouts/slideLayout8.xml"/><Relationship Id="rId9" Type="http://schemas.openxmlformats.org/officeDocument/2006/relationships/slideLayout" Target="../slideLayouts/slideLayout13.xml"/><Relationship Id="rId14"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5" Type="http://schemas.openxmlformats.org/officeDocument/2006/relationships/slideLayout" Target="../slideLayouts/slideLayout23.xml"/><Relationship Id="rId4" Type="http://schemas.openxmlformats.org/officeDocument/2006/relationships/slideLayout" Target="../slideLayouts/slideLayout22.xml"/><Relationship Id="rId9"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6261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1115494186"/>
      </p:ext>
    </p:extLst>
  </p:cSld>
  <p:clrMap bg1="lt1" tx1="dk1" bg2="dk2" tx2="lt2" accent1="accent1" accent2="accent2" accent3="accent3" accent4="accent4" accent5="accent5" accent6="accent6" hlink="hlink" folHlink="folHlink"/>
  <p:sldLayoutIdLst>
    <p:sldLayoutId id="2147483699" r:id="rId1"/>
    <p:sldLayoutId id="2147483704" r:id="rId2"/>
    <p:sldLayoutId id="2147483707" r:id="rId3"/>
    <p:sldLayoutId id="2147483757" r:id="rId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5874299-B2A7-41C2-A517-E33A0D9F1CB6}"/>
              </a:ext>
            </a:extLst>
          </p:cNvPr>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CDB8363-8301-4BAA-BB95-EABF3E14A9DD}"/>
              </a:ext>
            </a:extLst>
          </p:cNvPr>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CD4419-F87B-43E6-9D4F-5C16A7C6CEFE}"/>
              </a:ext>
            </a:extLst>
          </p:cNvPr>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1BC3219B-791B-4CE6-81C9-A582804E72A5}" type="datetimeFigureOut">
              <a:rPr lang="en-GB" smtClean="0"/>
              <a:t>15/09/2025</a:t>
            </a:fld>
            <a:endParaRPr lang="en-GB"/>
          </a:p>
        </p:txBody>
      </p:sp>
      <p:sp>
        <p:nvSpPr>
          <p:cNvPr id="5" name="Footer Placeholder 4">
            <a:extLst>
              <a:ext uri="{FF2B5EF4-FFF2-40B4-BE49-F238E27FC236}">
                <a16:creationId xmlns:a16="http://schemas.microsoft.com/office/drawing/2014/main" id="{F72ACABB-D475-48AB-B5F0-536B67EDEAAF}"/>
              </a:ext>
            </a:extLst>
          </p:cNvPr>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9C3DD8F-011B-462E-A9F5-6ECEDE7F17B4}"/>
              </a:ext>
            </a:extLst>
          </p:cNvPr>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145290862"/>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 id="2147483734" r:id="rId12"/>
    <p:sldLayoutId id="2147483735" r:id="rId13"/>
    <p:sldLayoutId id="2147483736" r:id="rId14"/>
  </p:sldLayoutIdLst>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accent1"/>
              </a:buClr>
              <a:buSzPts val="2800"/>
              <a:buNone/>
              <a:defRPr sz="2800">
                <a:solidFill>
                  <a:schemeClr val="accent1"/>
                </a:solidFill>
              </a:defRPr>
            </a:lvl1pPr>
            <a:lvl2pPr lvl="1">
              <a:spcBef>
                <a:spcPts val="0"/>
              </a:spcBef>
              <a:spcAft>
                <a:spcPts val="0"/>
              </a:spcAft>
              <a:buClr>
                <a:schemeClr val="accent1"/>
              </a:buClr>
              <a:buSzPts val="2800"/>
              <a:buNone/>
              <a:defRPr sz="2800">
                <a:solidFill>
                  <a:schemeClr val="accent1"/>
                </a:solidFill>
              </a:defRPr>
            </a:lvl2pPr>
            <a:lvl3pPr lvl="2">
              <a:spcBef>
                <a:spcPts val="0"/>
              </a:spcBef>
              <a:spcAft>
                <a:spcPts val="0"/>
              </a:spcAft>
              <a:buClr>
                <a:schemeClr val="accent1"/>
              </a:buClr>
              <a:buSzPts val="2800"/>
              <a:buNone/>
              <a:defRPr sz="2800">
                <a:solidFill>
                  <a:schemeClr val="accent1"/>
                </a:solidFill>
              </a:defRPr>
            </a:lvl3pPr>
            <a:lvl4pPr lvl="3">
              <a:spcBef>
                <a:spcPts val="0"/>
              </a:spcBef>
              <a:spcAft>
                <a:spcPts val="0"/>
              </a:spcAft>
              <a:buClr>
                <a:schemeClr val="accent1"/>
              </a:buClr>
              <a:buSzPts val="2800"/>
              <a:buNone/>
              <a:defRPr sz="2800">
                <a:solidFill>
                  <a:schemeClr val="accent1"/>
                </a:solidFill>
              </a:defRPr>
            </a:lvl4pPr>
            <a:lvl5pPr lvl="4">
              <a:spcBef>
                <a:spcPts val="0"/>
              </a:spcBef>
              <a:spcAft>
                <a:spcPts val="0"/>
              </a:spcAft>
              <a:buClr>
                <a:schemeClr val="accent1"/>
              </a:buClr>
              <a:buSzPts val="2800"/>
              <a:buNone/>
              <a:defRPr sz="2800">
                <a:solidFill>
                  <a:schemeClr val="accent1"/>
                </a:solidFill>
              </a:defRPr>
            </a:lvl5pPr>
            <a:lvl6pPr lvl="5">
              <a:spcBef>
                <a:spcPts val="0"/>
              </a:spcBef>
              <a:spcAft>
                <a:spcPts val="0"/>
              </a:spcAft>
              <a:buClr>
                <a:schemeClr val="accent1"/>
              </a:buClr>
              <a:buSzPts val="2800"/>
              <a:buNone/>
              <a:defRPr sz="2800">
                <a:solidFill>
                  <a:schemeClr val="accent1"/>
                </a:solidFill>
              </a:defRPr>
            </a:lvl6pPr>
            <a:lvl7pPr lvl="6">
              <a:spcBef>
                <a:spcPts val="0"/>
              </a:spcBef>
              <a:spcAft>
                <a:spcPts val="0"/>
              </a:spcAft>
              <a:buClr>
                <a:schemeClr val="accent1"/>
              </a:buClr>
              <a:buSzPts val="2800"/>
              <a:buNone/>
              <a:defRPr sz="2800">
                <a:solidFill>
                  <a:schemeClr val="accent1"/>
                </a:solidFill>
              </a:defRPr>
            </a:lvl7pPr>
            <a:lvl8pPr lvl="7">
              <a:spcBef>
                <a:spcPts val="0"/>
              </a:spcBef>
              <a:spcAft>
                <a:spcPts val="0"/>
              </a:spcAft>
              <a:buClr>
                <a:schemeClr val="accent1"/>
              </a:buClr>
              <a:buSzPts val="2800"/>
              <a:buNone/>
              <a:defRPr sz="2800">
                <a:solidFill>
                  <a:schemeClr val="accent1"/>
                </a:solidFill>
              </a:defRPr>
            </a:lvl8pPr>
            <a:lvl9pPr lvl="8">
              <a:spcBef>
                <a:spcPts val="0"/>
              </a:spcBef>
              <a:spcAft>
                <a:spcPts val="0"/>
              </a:spcAft>
              <a:buClr>
                <a:schemeClr val="accent1"/>
              </a:buClr>
              <a:buSzPts val="2800"/>
              <a:buNone/>
              <a:defRPr sz="2800">
                <a:solidFill>
                  <a:schemeClr val="accent1"/>
                </a:solidFill>
              </a:defRPr>
            </a:lvl9pPr>
          </a:lstStyle>
          <a:p>
            <a:endParaRPr/>
          </a:p>
        </p:txBody>
      </p:sp>
      <p:sp>
        <p:nvSpPr>
          <p:cNvPr id="7" name="Google Shape;7;p1"/>
          <p:cNvSpPr txBox="1">
            <a:spLocks noGrp="1"/>
          </p:cNvSpPr>
          <p:nvPr>
            <p:ph type="body" idx="1"/>
          </p:nvPr>
        </p:nvSpPr>
        <p:spPr>
          <a:xfrm>
            <a:off x="311700" y="1152475"/>
            <a:ext cx="8520600" cy="36261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1191065235"/>
      </p:ext>
    </p:extLst>
  </p:cSld>
  <p:clrMap bg1="lt1" tx1="dk1" bg2="dk2" tx2="lt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4" r:id="rId6"/>
    <p:sldLayoutId id="2147483755" r:id="rId7"/>
    <p:sldLayoutId id="2147483756" r:id="rId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5.xml"/><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4.xml"/><Relationship Id="rId1" Type="http://schemas.openxmlformats.org/officeDocument/2006/relationships/slideLayout" Target="../slideLayouts/slideLayout16.xml"/><Relationship Id="rId5" Type="http://schemas.openxmlformats.org/officeDocument/2006/relationships/image" Target="../media/image13.jpg"/><Relationship Id="rId4" Type="http://schemas.openxmlformats.org/officeDocument/2006/relationships/image" Target="../media/image12.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9C809"/>
        </a:solidFill>
        <a:effectLst/>
      </p:bgPr>
    </p:bg>
    <p:spTree>
      <p:nvGrpSpPr>
        <p:cNvPr id="1" name="Shape 68"/>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1446ECE6-05AC-498F-BBC4-69DBF56A490B}"/>
              </a:ext>
            </a:extLst>
          </p:cNvPr>
          <p:cNvSpPr/>
          <p:nvPr/>
        </p:nvSpPr>
        <p:spPr>
          <a:xfrm>
            <a:off x="4363844" y="793362"/>
            <a:ext cx="4432433" cy="3556775"/>
          </a:xfrm>
          <a:prstGeom prst="roundRect">
            <a:avLst/>
          </a:prstGeom>
          <a:solidFill>
            <a:srgbClr val="424B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9" name="Google Shape;69;p14"/>
          <p:cNvSpPr txBox="1">
            <a:spLocks noGrp="1"/>
          </p:cNvSpPr>
          <p:nvPr>
            <p:ph type="ctrTitle"/>
          </p:nvPr>
        </p:nvSpPr>
        <p:spPr>
          <a:xfrm>
            <a:off x="6193000" y="2292149"/>
            <a:ext cx="2386895" cy="5592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sz="3600" dirty="0">
                <a:solidFill>
                  <a:schemeClr val="bg1"/>
                </a:solidFill>
                <a:latin typeface="Bahnschrift SemiBold SemiConden" panose="020B0502040204020203" pitchFamily="34" charset="0"/>
              </a:rPr>
              <a:t>Writing a Successful Personal Statement</a:t>
            </a:r>
            <a:endParaRPr sz="3600" dirty="0">
              <a:solidFill>
                <a:schemeClr val="bg1"/>
              </a:solidFill>
              <a:latin typeface="Bahnschrift SemiBold SemiConden" panose="020B0502040204020203" pitchFamily="34" charset="0"/>
            </a:endParaRPr>
          </a:p>
        </p:txBody>
      </p:sp>
      <p:pic>
        <p:nvPicPr>
          <p:cNvPr id="3" name="Picture 2">
            <a:extLst>
              <a:ext uri="{FF2B5EF4-FFF2-40B4-BE49-F238E27FC236}">
                <a16:creationId xmlns:a16="http://schemas.microsoft.com/office/drawing/2014/main" id="{D6F29226-3C1E-43E4-BDE4-ED7D403B0424}"/>
              </a:ext>
            </a:extLst>
          </p:cNvPr>
          <p:cNvPicPr>
            <a:picLocks noChangeAspect="1"/>
          </p:cNvPicPr>
          <p:nvPr/>
        </p:nvPicPr>
        <p:blipFill rotWithShape="1">
          <a:blip r:embed="rId3"/>
          <a:srcRect l="14364" r="20303"/>
          <a:stretch/>
        </p:blipFill>
        <p:spPr>
          <a:xfrm>
            <a:off x="0" y="0"/>
            <a:ext cx="5972175" cy="5143500"/>
          </a:xfrm>
          <a:prstGeom prst="rect">
            <a:avLst/>
          </a:prstGeom>
        </p:spPr>
      </p:pic>
      <p:pic>
        <p:nvPicPr>
          <p:cNvPr id="8" name="Picture 7">
            <a:extLst>
              <a:ext uri="{FF2B5EF4-FFF2-40B4-BE49-F238E27FC236}">
                <a16:creationId xmlns:a16="http://schemas.microsoft.com/office/drawing/2014/main" id="{108F67EB-4A3D-48FC-B117-1E7AB4A5A865}"/>
              </a:ext>
            </a:extLst>
          </p:cNvPr>
          <p:cNvPicPr>
            <a:picLocks noChangeAspect="1"/>
          </p:cNvPicPr>
          <p:nvPr/>
        </p:nvPicPr>
        <p:blipFill>
          <a:blip r:embed="rId4">
            <a:biLevel thresh="25000"/>
          </a:blip>
          <a:stretch>
            <a:fillRect/>
          </a:stretch>
        </p:blipFill>
        <p:spPr>
          <a:xfrm>
            <a:off x="4656156" y="76699"/>
            <a:ext cx="1146661" cy="716663"/>
          </a:xfrm>
          <a:prstGeom prst="rect">
            <a:avLst/>
          </a:prstGeom>
        </p:spPr>
      </p:pic>
    </p:spTree>
    <p:extLst>
      <p:ext uri="{BB962C8B-B14F-4D97-AF65-F5344CB8AC3E}">
        <p14:creationId xmlns:p14="http://schemas.microsoft.com/office/powerpoint/2010/main" val="4196941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69CEC-B19E-D337-4848-68B7F83B8BF2}"/>
              </a:ext>
            </a:extLst>
          </p:cNvPr>
          <p:cNvSpPr>
            <a:spLocks noGrp="1"/>
          </p:cNvSpPr>
          <p:nvPr>
            <p:ph type="title"/>
          </p:nvPr>
        </p:nvSpPr>
        <p:spPr/>
        <p:txBody>
          <a:bodyPr/>
          <a:lstStyle/>
          <a:p>
            <a:r>
              <a:rPr lang="en-GB" sz="3600" b="1" dirty="0">
                <a:solidFill>
                  <a:srgbClr val="DB0D72"/>
                </a:solidFill>
                <a:latin typeface="Bahnschrift" panose="020B0502040204020203" pitchFamily="34" charset="0"/>
              </a:rPr>
              <a:t>What is a personal statement?</a:t>
            </a:r>
          </a:p>
        </p:txBody>
      </p:sp>
      <p:sp>
        <p:nvSpPr>
          <p:cNvPr id="3" name="Content Placeholder 2">
            <a:extLst>
              <a:ext uri="{FF2B5EF4-FFF2-40B4-BE49-F238E27FC236}">
                <a16:creationId xmlns:a16="http://schemas.microsoft.com/office/drawing/2014/main" id="{DEAD678A-36A4-D5EE-A106-64BCF1438A2E}"/>
              </a:ext>
            </a:extLst>
          </p:cNvPr>
          <p:cNvSpPr>
            <a:spLocks noGrp="1"/>
          </p:cNvSpPr>
          <p:nvPr>
            <p:ph type="body" idx="1"/>
          </p:nvPr>
        </p:nvSpPr>
        <p:spPr>
          <a:xfrm>
            <a:off x="311700" y="1212633"/>
            <a:ext cx="8520600" cy="3626100"/>
          </a:xfrm>
        </p:spPr>
        <p:txBody>
          <a:bodyPr>
            <a:normAutofit/>
          </a:bodyPr>
          <a:lstStyle/>
          <a:p>
            <a:pPr>
              <a:buClr>
                <a:srgbClr val="DB0D72"/>
              </a:buClr>
            </a:pPr>
            <a:r>
              <a:rPr lang="en-GB" sz="2200" b="0" dirty="0">
                <a:solidFill>
                  <a:schemeClr val="tx1"/>
                </a:solidFill>
                <a:latin typeface="Bahnschrift" panose="020B0502040204020203" pitchFamily="34" charset="0"/>
              </a:rPr>
              <a:t>A chance to get noticed for your unique talents and experiences</a:t>
            </a:r>
          </a:p>
          <a:p>
            <a:pPr>
              <a:buClr>
                <a:srgbClr val="DB0D72"/>
              </a:buClr>
            </a:pPr>
            <a:r>
              <a:rPr lang="en-GB" sz="2200" b="0" dirty="0">
                <a:solidFill>
                  <a:schemeClr val="tx1"/>
                </a:solidFill>
                <a:latin typeface="Bahnschrift" panose="020B0502040204020203" pitchFamily="34" charset="0"/>
              </a:rPr>
              <a:t>Demonstrate your passion for the course you are applying to</a:t>
            </a:r>
          </a:p>
          <a:p>
            <a:pPr>
              <a:buClr>
                <a:srgbClr val="DB0D72"/>
              </a:buClr>
            </a:pPr>
            <a:r>
              <a:rPr lang="en-GB" sz="2200" b="0" dirty="0">
                <a:solidFill>
                  <a:schemeClr val="tx1"/>
                </a:solidFill>
                <a:latin typeface="Bahnschrift" panose="020B0502040204020203" pitchFamily="34" charset="0"/>
              </a:rPr>
              <a:t>Chance to “sell yourself” and show your personality</a:t>
            </a:r>
          </a:p>
          <a:p>
            <a:pPr>
              <a:buClr>
                <a:srgbClr val="DB0D72"/>
              </a:buClr>
            </a:pPr>
            <a:r>
              <a:rPr lang="en-GB" sz="2200" b="0" dirty="0">
                <a:solidFill>
                  <a:schemeClr val="tx1"/>
                </a:solidFill>
                <a:latin typeface="Bahnschrift" panose="020B0502040204020203" pitchFamily="34" charset="0"/>
              </a:rPr>
              <a:t>Talk about yourself away from your grades</a:t>
            </a:r>
          </a:p>
          <a:p>
            <a:pPr>
              <a:buClr>
                <a:srgbClr val="DB0D72"/>
              </a:buClr>
            </a:pPr>
            <a:r>
              <a:rPr lang="en-GB" sz="2200" b="0" dirty="0">
                <a:solidFill>
                  <a:schemeClr val="tx1"/>
                </a:solidFill>
                <a:latin typeface="Bahnschrift" panose="020B0502040204020203" pitchFamily="34" charset="0"/>
              </a:rPr>
              <a:t>An opportunity to stand out from the crowd</a:t>
            </a:r>
          </a:p>
          <a:p>
            <a:pPr>
              <a:buClr>
                <a:srgbClr val="DB0D72"/>
              </a:buClr>
            </a:pPr>
            <a:endParaRPr lang="en-GB" sz="2200" dirty="0">
              <a:solidFill>
                <a:schemeClr val="tx1"/>
              </a:solidFill>
              <a:latin typeface="Bahnschrift" panose="020B0502040204020203" pitchFamily="34" charset="0"/>
            </a:endParaRPr>
          </a:p>
          <a:p>
            <a:pPr>
              <a:buClr>
                <a:srgbClr val="DB0D72"/>
              </a:buClr>
            </a:pPr>
            <a:r>
              <a:rPr lang="en-GB" sz="2200" b="1" dirty="0">
                <a:solidFill>
                  <a:schemeClr val="tx1"/>
                </a:solidFill>
                <a:latin typeface="Bahnschrift" panose="020B0502040204020203" pitchFamily="34" charset="0"/>
              </a:rPr>
              <a:t>Secure an offer / interview / portfolio request</a:t>
            </a:r>
          </a:p>
        </p:txBody>
      </p:sp>
    </p:spTree>
    <p:extLst>
      <p:ext uri="{BB962C8B-B14F-4D97-AF65-F5344CB8AC3E}">
        <p14:creationId xmlns:p14="http://schemas.microsoft.com/office/powerpoint/2010/main" val="29342838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810F6-6516-5BE5-7C2E-01A6F70564C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276D268-8493-38FF-68E2-1B679F214697}"/>
              </a:ext>
            </a:extLst>
          </p:cNvPr>
          <p:cNvSpPr>
            <a:spLocks noGrp="1"/>
          </p:cNvSpPr>
          <p:nvPr>
            <p:ph type="title"/>
          </p:nvPr>
        </p:nvSpPr>
        <p:spPr>
          <a:xfrm>
            <a:off x="311700" y="168299"/>
            <a:ext cx="8520600" cy="572700"/>
          </a:xfrm>
        </p:spPr>
        <p:txBody>
          <a:bodyPr/>
          <a:lstStyle/>
          <a:p>
            <a:r>
              <a:rPr lang="en-GB" sz="3500" b="1" dirty="0">
                <a:solidFill>
                  <a:srgbClr val="DB0D72"/>
                </a:solidFill>
                <a:latin typeface="Bahnschrift" panose="020B0502040204020203" pitchFamily="34" charset="0"/>
              </a:rPr>
              <a:t>What are you good at?</a:t>
            </a:r>
          </a:p>
        </p:txBody>
      </p:sp>
      <p:sp>
        <p:nvSpPr>
          <p:cNvPr id="3" name="Content Placeholder 2">
            <a:extLst>
              <a:ext uri="{FF2B5EF4-FFF2-40B4-BE49-F238E27FC236}">
                <a16:creationId xmlns:a16="http://schemas.microsoft.com/office/drawing/2014/main" id="{02DA8DCC-A8AB-84A6-CA1C-CB495FA5ABC4}"/>
              </a:ext>
            </a:extLst>
          </p:cNvPr>
          <p:cNvSpPr>
            <a:spLocks noGrp="1"/>
          </p:cNvSpPr>
          <p:nvPr>
            <p:ph type="body" idx="1"/>
          </p:nvPr>
        </p:nvSpPr>
        <p:spPr>
          <a:xfrm>
            <a:off x="231179" y="2346159"/>
            <a:ext cx="4849847" cy="2492574"/>
          </a:xfrm>
        </p:spPr>
        <p:txBody>
          <a:bodyPr>
            <a:normAutofit fontScale="85000" lnSpcReduction="20000"/>
          </a:bodyPr>
          <a:lstStyle/>
          <a:p>
            <a:pPr marL="76200" indent="0">
              <a:buClr>
                <a:srgbClr val="DB0D72"/>
              </a:buClr>
              <a:buNone/>
            </a:pPr>
            <a:r>
              <a:rPr lang="en-GB" sz="2200" b="0" dirty="0">
                <a:solidFill>
                  <a:schemeClr val="tx1"/>
                </a:solidFill>
                <a:latin typeface="Bahnschrift" panose="020B0502040204020203" pitchFamily="34" charset="0"/>
              </a:rPr>
              <a:t>Being positive about yourself can often be a challenge… but it is a vital skill to develop</a:t>
            </a:r>
          </a:p>
          <a:p>
            <a:pPr>
              <a:buClr>
                <a:srgbClr val="DB0D72"/>
              </a:buClr>
            </a:pPr>
            <a:endParaRPr lang="en-GB" sz="2200" b="0" dirty="0">
              <a:solidFill>
                <a:schemeClr val="tx1"/>
              </a:solidFill>
              <a:latin typeface="Bahnschrift" panose="020B0502040204020203" pitchFamily="34" charset="0"/>
            </a:endParaRPr>
          </a:p>
          <a:p>
            <a:pPr>
              <a:buClr>
                <a:srgbClr val="DB0D72"/>
              </a:buClr>
            </a:pPr>
            <a:r>
              <a:rPr lang="en-GB" sz="2200" b="0" dirty="0">
                <a:solidFill>
                  <a:schemeClr val="tx1"/>
                </a:solidFill>
                <a:latin typeface="Bahnschrift" panose="020B0502040204020203" pitchFamily="34" charset="0"/>
              </a:rPr>
              <a:t>Personal Statements</a:t>
            </a:r>
          </a:p>
          <a:p>
            <a:pPr>
              <a:buClr>
                <a:srgbClr val="DB0D72"/>
              </a:buClr>
            </a:pPr>
            <a:r>
              <a:rPr lang="en-GB" sz="2200" b="0" dirty="0">
                <a:solidFill>
                  <a:schemeClr val="tx1"/>
                </a:solidFill>
                <a:latin typeface="Bahnschrift" panose="020B0502040204020203" pitchFamily="34" charset="0"/>
              </a:rPr>
              <a:t>University interviews</a:t>
            </a:r>
          </a:p>
          <a:p>
            <a:pPr>
              <a:buClr>
                <a:srgbClr val="DB0D72"/>
              </a:buClr>
            </a:pPr>
            <a:r>
              <a:rPr lang="en-GB" sz="2200" b="0" dirty="0">
                <a:solidFill>
                  <a:schemeClr val="tx1"/>
                </a:solidFill>
                <a:latin typeface="Bahnschrift" panose="020B0502040204020203" pitchFamily="34" charset="0"/>
              </a:rPr>
              <a:t>Job applications/interviews</a:t>
            </a:r>
          </a:p>
          <a:p>
            <a:pPr>
              <a:buClr>
                <a:srgbClr val="DB0D72"/>
              </a:buClr>
            </a:pPr>
            <a:r>
              <a:rPr lang="en-GB" sz="2200" b="0" dirty="0">
                <a:solidFill>
                  <a:schemeClr val="tx1"/>
                </a:solidFill>
                <a:latin typeface="Bahnschrift" panose="020B0502040204020203" pitchFamily="34" charset="0"/>
              </a:rPr>
              <a:t>Meeting new people</a:t>
            </a:r>
          </a:p>
          <a:p>
            <a:pPr>
              <a:buClr>
                <a:srgbClr val="DB0D72"/>
              </a:buClr>
            </a:pPr>
            <a:endParaRPr lang="en-GB" sz="2200" b="0" dirty="0">
              <a:solidFill>
                <a:schemeClr val="tx1"/>
              </a:solidFill>
              <a:latin typeface="Bahnschrift" panose="020B0502040204020203" pitchFamily="34" charset="0"/>
            </a:endParaRPr>
          </a:p>
        </p:txBody>
      </p:sp>
      <p:pic>
        <p:nvPicPr>
          <p:cNvPr id="4" name="Picture 3">
            <a:extLst>
              <a:ext uri="{FF2B5EF4-FFF2-40B4-BE49-F238E27FC236}">
                <a16:creationId xmlns:a16="http://schemas.microsoft.com/office/drawing/2014/main" id="{E6B7C3B3-180E-81C8-4BB7-BB712AE452CC}"/>
              </a:ext>
            </a:extLst>
          </p:cNvPr>
          <p:cNvPicPr>
            <a:picLocks noChangeAspect="1"/>
          </p:cNvPicPr>
          <p:nvPr/>
        </p:nvPicPr>
        <p:blipFill>
          <a:blip r:embed="rId3"/>
          <a:stretch>
            <a:fillRect/>
          </a:stretch>
        </p:blipFill>
        <p:spPr>
          <a:xfrm>
            <a:off x="5118239" y="968262"/>
            <a:ext cx="3714061" cy="3714061"/>
          </a:xfrm>
          <a:prstGeom prst="rect">
            <a:avLst/>
          </a:prstGeom>
        </p:spPr>
      </p:pic>
      <p:sp>
        <p:nvSpPr>
          <p:cNvPr id="6" name="Google Shape;161;p16">
            <a:extLst>
              <a:ext uri="{FF2B5EF4-FFF2-40B4-BE49-F238E27FC236}">
                <a16:creationId xmlns:a16="http://schemas.microsoft.com/office/drawing/2014/main" id="{3D910CF6-5CE3-996D-D2C3-AA9EC7476DBD}"/>
              </a:ext>
            </a:extLst>
          </p:cNvPr>
          <p:cNvSpPr/>
          <p:nvPr/>
        </p:nvSpPr>
        <p:spPr>
          <a:xfrm>
            <a:off x="311700" y="1207442"/>
            <a:ext cx="4535777" cy="905271"/>
          </a:xfrm>
          <a:prstGeom prst="roundRect">
            <a:avLst>
              <a:gd name="adj" fmla="val 16667"/>
            </a:avLst>
          </a:prstGeom>
          <a:solidFill>
            <a:srgbClr val="F9C809"/>
          </a:solidFill>
          <a:ln w="9525" cap="flat" cmpd="sng">
            <a:solidFill>
              <a:srgbClr val="424A5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400" b="1" i="0" u="none" strike="noStrike" kern="0" cap="none" spc="0" normalizeH="0" baseline="0" noProof="0" dirty="0">
                <a:ln>
                  <a:noFill/>
                </a:ln>
                <a:solidFill>
                  <a:srgbClr val="424B52"/>
                </a:solidFill>
                <a:effectLst/>
                <a:uLnTx/>
                <a:uFillTx/>
                <a:latin typeface="Bahnschrift" panose="020B0502040204020203" pitchFamily="34" charset="0"/>
                <a:ea typeface="+mn-ea"/>
                <a:cs typeface="Arial"/>
                <a:sym typeface="Arial"/>
              </a:rPr>
              <a:t>BE PROUD OF THE THINGS YOU ARE GOOD AT!</a:t>
            </a:r>
            <a:endParaRPr kumimoji="0" sz="2400" b="1" i="0" u="none" strike="noStrike" kern="0" cap="none" spc="0" normalizeH="0" baseline="0" noProof="0" dirty="0">
              <a:ln>
                <a:noFill/>
              </a:ln>
              <a:solidFill>
                <a:srgbClr val="424B52"/>
              </a:solidFill>
              <a:effectLst/>
              <a:uLnTx/>
              <a:uFillTx/>
              <a:latin typeface="Bahnschrift" panose="020B0502040204020203" pitchFamily="34" charset="0"/>
              <a:ea typeface="+mn-ea"/>
              <a:cs typeface="Arial"/>
              <a:sym typeface="Arial"/>
            </a:endParaRPr>
          </a:p>
        </p:txBody>
      </p:sp>
    </p:spTree>
    <p:extLst>
      <p:ext uri="{BB962C8B-B14F-4D97-AF65-F5344CB8AC3E}">
        <p14:creationId xmlns:p14="http://schemas.microsoft.com/office/powerpoint/2010/main" val="4133668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B0715C-DBEF-6787-0709-63F45B991D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40970A-9D78-B658-DF9E-234C83EEE3BA}"/>
              </a:ext>
            </a:extLst>
          </p:cNvPr>
          <p:cNvSpPr>
            <a:spLocks noGrp="1"/>
          </p:cNvSpPr>
          <p:nvPr>
            <p:ph type="title"/>
          </p:nvPr>
        </p:nvSpPr>
        <p:spPr/>
        <p:txBody>
          <a:bodyPr/>
          <a:lstStyle/>
          <a:p>
            <a:r>
              <a:rPr lang="en-GB" sz="3400" b="1" dirty="0">
                <a:solidFill>
                  <a:srgbClr val="DB0D72"/>
                </a:solidFill>
                <a:latin typeface="Bahnschrift" panose="020B0502040204020203" pitchFamily="34" charset="0"/>
              </a:rPr>
              <a:t>Why has the personal statement changed?</a:t>
            </a:r>
          </a:p>
        </p:txBody>
      </p:sp>
      <p:sp>
        <p:nvSpPr>
          <p:cNvPr id="3" name="Content Placeholder 2">
            <a:extLst>
              <a:ext uri="{FF2B5EF4-FFF2-40B4-BE49-F238E27FC236}">
                <a16:creationId xmlns:a16="http://schemas.microsoft.com/office/drawing/2014/main" id="{736954F6-05BA-1924-F84C-086D985C1B27}"/>
              </a:ext>
            </a:extLst>
          </p:cNvPr>
          <p:cNvSpPr>
            <a:spLocks noGrp="1"/>
          </p:cNvSpPr>
          <p:nvPr>
            <p:ph type="body" idx="1"/>
          </p:nvPr>
        </p:nvSpPr>
        <p:spPr>
          <a:xfrm>
            <a:off x="311700" y="1212633"/>
            <a:ext cx="8520600" cy="3626100"/>
          </a:xfrm>
        </p:spPr>
        <p:txBody>
          <a:bodyPr>
            <a:normAutofit lnSpcReduction="10000"/>
          </a:bodyPr>
          <a:lstStyle/>
          <a:p>
            <a:pPr>
              <a:buClr>
                <a:srgbClr val="DB0D72"/>
              </a:buClr>
            </a:pPr>
            <a:r>
              <a:rPr lang="en-GB" sz="2200" b="0" dirty="0">
                <a:solidFill>
                  <a:schemeClr val="tx1"/>
                </a:solidFill>
                <a:latin typeface="Bahnschrift" panose="020B0502040204020203" pitchFamily="34" charset="0"/>
              </a:rPr>
              <a:t>Changed from one longer piece of text to 3 separate questions</a:t>
            </a:r>
          </a:p>
          <a:p>
            <a:pPr>
              <a:buClr>
                <a:srgbClr val="DB0D72"/>
              </a:buClr>
            </a:pPr>
            <a:r>
              <a:rPr lang="en-GB" sz="2200" b="0" dirty="0">
                <a:solidFill>
                  <a:schemeClr val="tx1"/>
                </a:solidFill>
                <a:latin typeface="Bahnschrift" panose="020B0502040204020203" pitchFamily="34" charset="0"/>
              </a:rPr>
              <a:t>Aims to make the process easier and more structured</a:t>
            </a:r>
          </a:p>
          <a:p>
            <a:pPr>
              <a:buClr>
                <a:srgbClr val="DB0D72"/>
              </a:buClr>
            </a:pPr>
            <a:r>
              <a:rPr lang="en-GB" sz="2200" b="0" dirty="0">
                <a:solidFill>
                  <a:schemeClr val="tx1"/>
                </a:solidFill>
                <a:latin typeface="Bahnschrift" panose="020B0502040204020203" pitchFamily="34" charset="0"/>
              </a:rPr>
              <a:t>Questions are aimed to give you a starting point</a:t>
            </a:r>
          </a:p>
          <a:p>
            <a:pPr>
              <a:buClr>
                <a:srgbClr val="DB0D72"/>
              </a:buClr>
            </a:pPr>
            <a:r>
              <a:rPr lang="en-GB" sz="2200" b="0" dirty="0">
                <a:solidFill>
                  <a:schemeClr val="tx1"/>
                </a:solidFill>
                <a:latin typeface="Bahnschrift" panose="020B0502040204020203" pitchFamily="34" charset="0"/>
              </a:rPr>
              <a:t>Scaffold answers to include exactly what universities want to see and succeed  in your application</a:t>
            </a:r>
          </a:p>
          <a:p>
            <a:pPr>
              <a:buClr>
                <a:srgbClr val="DB0D72"/>
              </a:buClr>
            </a:pPr>
            <a:endParaRPr lang="en-GB" sz="2200" b="0" dirty="0">
              <a:solidFill>
                <a:schemeClr val="tx1"/>
              </a:solidFill>
              <a:latin typeface="Bahnschrift" panose="020B0502040204020203" pitchFamily="34" charset="0"/>
            </a:endParaRPr>
          </a:p>
          <a:p>
            <a:pPr marL="76200" indent="0">
              <a:buClr>
                <a:srgbClr val="DB0D72"/>
              </a:buClr>
              <a:buNone/>
            </a:pPr>
            <a:r>
              <a:rPr lang="en-GB" sz="2200" b="0" dirty="0">
                <a:solidFill>
                  <a:schemeClr val="tx1"/>
                </a:solidFill>
                <a:latin typeface="Bahnschrift" panose="020B0502040204020203" pitchFamily="34" charset="0"/>
              </a:rPr>
              <a:t>What should be included has stayed the same:</a:t>
            </a:r>
          </a:p>
          <a:p>
            <a:pPr>
              <a:buClr>
                <a:srgbClr val="DB0D72"/>
              </a:buClr>
            </a:pPr>
            <a:r>
              <a:rPr lang="en-GB" sz="2200" b="0" dirty="0">
                <a:solidFill>
                  <a:schemeClr val="tx1"/>
                </a:solidFill>
                <a:latin typeface="Bahnschrift" panose="020B0502040204020203" pitchFamily="34" charset="0"/>
              </a:rPr>
              <a:t>Passion &amp; knowledge about subject area you want to study</a:t>
            </a:r>
          </a:p>
          <a:p>
            <a:pPr>
              <a:buClr>
                <a:srgbClr val="DB0D72"/>
              </a:buClr>
            </a:pPr>
            <a:r>
              <a:rPr lang="en-GB" sz="2200" b="0" dirty="0">
                <a:solidFill>
                  <a:schemeClr val="tx1"/>
                </a:solidFill>
                <a:latin typeface="Bahnschrift" panose="020B0502040204020203" pitchFamily="34" charset="0"/>
              </a:rPr>
              <a:t>Relevant skills, experiences &amp; potential to be a great student</a:t>
            </a:r>
          </a:p>
        </p:txBody>
      </p:sp>
    </p:spTree>
    <p:extLst>
      <p:ext uri="{BB962C8B-B14F-4D97-AF65-F5344CB8AC3E}">
        <p14:creationId xmlns:p14="http://schemas.microsoft.com/office/powerpoint/2010/main" val="40325972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D28462D2-7D19-404C-920B-A3C052CAE7B1}"/>
              </a:ext>
            </a:extLst>
          </p:cNvPr>
          <p:cNvSpPr/>
          <p:nvPr/>
        </p:nvSpPr>
        <p:spPr>
          <a:xfrm>
            <a:off x="421566" y="973673"/>
            <a:ext cx="4835807" cy="38939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altLang="en-US" sz="1100" b="0" i="0" u="none" strike="noStrike" kern="1200" cap="none" spc="0" normalizeH="0" baseline="0" noProof="0" dirty="0">
              <a:ln>
                <a:noFill/>
              </a:ln>
              <a:solidFill>
                <a:srgbClr val="424B52"/>
              </a:solidFill>
              <a:effectLst/>
              <a:uLnTx/>
              <a:uFillTx/>
              <a:latin typeface="Bahnschrift Light" panose="020B0502040204020203" pitchFamily="34" charset="0"/>
              <a:ea typeface="+mn-ea"/>
              <a:cs typeface="+mn-cs"/>
            </a:endParaRPr>
          </a:p>
        </p:txBody>
      </p:sp>
      <p:sp>
        <p:nvSpPr>
          <p:cNvPr id="14" name="Rectangle 13">
            <a:extLst>
              <a:ext uri="{FF2B5EF4-FFF2-40B4-BE49-F238E27FC236}">
                <a16:creationId xmlns:a16="http://schemas.microsoft.com/office/drawing/2014/main" id="{56FE23A1-98EB-4B1D-AD1B-1A9984FEDA8C}"/>
              </a:ext>
            </a:extLst>
          </p:cNvPr>
          <p:cNvSpPr/>
          <p:nvPr/>
        </p:nvSpPr>
        <p:spPr>
          <a:xfrm flipH="1">
            <a:off x="290239" y="240956"/>
            <a:ext cx="5075149" cy="1131370"/>
          </a:xfrm>
          <a:prstGeom prst="rect">
            <a:avLst/>
          </a:prstGeom>
          <a:solidFill>
            <a:srgbClr val="F9C8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Google Shape;1170;p66">
            <a:extLst>
              <a:ext uri="{FF2B5EF4-FFF2-40B4-BE49-F238E27FC236}">
                <a16:creationId xmlns:a16="http://schemas.microsoft.com/office/drawing/2014/main" id="{F386C59E-97EA-4DB2-ACC5-DE42DFCE0FED}"/>
              </a:ext>
            </a:extLst>
          </p:cNvPr>
          <p:cNvSpPr txBox="1">
            <a:spLocks/>
          </p:cNvSpPr>
          <p:nvPr/>
        </p:nvSpPr>
        <p:spPr>
          <a:xfrm flipH="1">
            <a:off x="748441" y="294578"/>
            <a:ext cx="3709510" cy="572700"/>
          </a:xfrm>
          <a:prstGeom prst="rect">
            <a:avLst/>
          </a:prstGeom>
        </p:spPr>
        <p:txBody>
          <a:bodyPr spcFirstLastPara="1" vert="horz" wrap="square" lIns="91425" tIns="91425" rIns="91425" bIns="91425" rtlCol="0" anchor="t" anchorCtr="0">
            <a:noAutofit/>
          </a:bodyPr>
          <a:lstStyle>
            <a:lvl1pPr lvl="0" algn="l" defTabSz="685800" rtl="0" eaLnBrk="1" latinLnBrk="0" hangingPunct="1">
              <a:lnSpc>
                <a:spcPct val="90000"/>
              </a:lnSpc>
              <a:spcBef>
                <a:spcPts val="0"/>
              </a:spcBef>
              <a:spcAft>
                <a:spcPts val="0"/>
              </a:spcAft>
              <a:buClr>
                <a:schemeClr val="accent1"/>
              </a:buClr>
              <a:buSzPts val="3600"/>
              <a:buNone/>
              <a:defRPr sz="3600" b="1" kern="1200">
                <a:solidFill>
                  <a:schemeClr val="accent1"/>
                </a:solidFill>
                <a:latin typeface="+mj-lt"/>
                <a:ea typeface="+mj-ea"/>
                <a:cs typeface="+mj-cs"/>
              </a:defRPr>
            </a:lvl1pPr>
            <a:lvl2pPr lvl="1">
              <a:spcBef>
                <a:spcPts val="0"/>
              </a:spcBef>
              <a:spcAft>
                <a:spcPts val="0"/>
              </a:spcAft>
              <a:buClr>
                <a:schemeClr val="accent1"/>
              </a:buClr>
              <a:buSzPts val="3600"/>
              <a:buNone/>
              <a:defRPr sz="3600" b="1">
                <a:solidFill>
                  <a:schemeClr val="accent1"/>
                </a:solidFill>
              </a:defRPr>
            </a:lvl2pPr>
            <a:lvl3pPr lvl="2">
              <a:spcBef>
                <a:spcPts val="0"/>
              </a:spcBef>
              <a:spcAft>
                <a:spcPts val="0"/>
              </a:spcAft>
              <a:buClr>
                <a:schemeClr val="accent1"/>
              </a:buClr>
              <a:buSzPts val="3600"/>
              <a:buNone/>
              <a:defRPr sz="3600" b="1">
                <a:solidFill>
                  <a:schemeClr val="accent1"/>
                </a:solidFill>
              </a:defRPr>
            </a:lvl3pPr>
            <a:lvl4pPr lvl="3">
              <a:spcBef>
                <a:spcPts val="0"/>
              </a:spcBef>
              <a:spcAft>
                <a:spcPts val="0"/>
              </a:spcAft>
              <a:buClr>
                <a:schemeClr val="accent1"/>
              </a:buClr>
              <a:buSzPts val="3600"/>
              <a:buNone/>
              <a:defRPr sz="3600" b="1">
                <a:solidFill>
                  <a:schemeClr val="accent1"/>
                </a:solidFill>
              </a:defRPr>
            </a:lvl4pPr>
            <a:lvl5pPr lvl="4">
              <a:spcBef>
                <a:spcPts val="0"/>
              </a:spcBef>
              <a:spcAft>
                <a:spcPts val="0"/>
              </a:spcAft>
              <a:buClr>
                <a:schemeClr val="accent1"/>
              </a:buClr>
              <a:buSzPts val="3600"/>
              <a:buNone/>
              <a:defRPr sz="3600" b="1">
                <a:solidFill>
                  <a:schemeClr val="accent1"/>
                </a:solidFill>
              </a:defRPr>
            </a:lvl5pPr>
            <a:lvl6pPr lvl="5">
              <a:spcBef>
                <a:spcPts val="0"/>
              </a:spcBef>
              <a:spcAft>
                <a:spcPts val="0"/>
              </a:spcAft>
              <a:buClr>
                <a:schemeClr val="accent1"/>
              </a:buClr>
              <a:buSzPts val="3600"/>
              <a:buNone/>
              <a:defRPr sz="3600" b="1">
                <a:solidFill>
                  <a:schemeClr val="accent1"/>
                </a:solidFill>
              </a:defRPr>
            </a:lvl6pPr>
            <a:lvl7pPr lvl="6">
              <a:spcBef>
                <a:spcPts val="0"/>
              </a:spcBef>
              <a:spcAft>
                <a:spcPts val="0"/>
              </a:spcAft>
              <a:buClr>
                <a:schemeClr val="accent1"/>
              </a:buClr>
              <a:buSzPts val="3600"/>
              <a:buNone/>
              <a:defRPr sz="3600" b="1">
                <a:solidFill>
                  <a:schemeClr val="accent1"/>
                </a:solidFill>
              </a:defRPr>
            </a:lvl7pPr>
            <a:lvl8pPr lvl="7">
              <a:spcBef>
                <a:spcPts val="0"/>
              </a:spcBef>
              <a:spcAft>
                <a:spcPts val="0"/>
              </a:spcAft>
              <a:buClr>
                <a:schemeClr val="accent1"/>
              </a:buClr>
              <a:buSzPts val="3600"/>
              <a:buNone/>
              <a:defRPr sz="3600" b="1">
                <a:solidFill>
                  <a:schemeClr val="accent1"/>
                </a:solidFill>
              </a:defRPr>
            </a:lvl8pPr>
            <a:lvl9pPr lvl="8">
              <a:spcBef>
                <a:spcPts val="0"/>
              </a:spcBef>
              <a:spcAft>
                <a:spcPts val="0"/>
              </a:spcAft>
              <a:buClr>
                <a:schemeClr val="accent1"/>
              </a:buClr>
              <a:buSzPts val="3600"/>
              <a:buNone/>
              <a:defRPr sz="3600" b="1">
                <a:solidFill>
                  <a:schemeClr val="accent1"/>
                </a:solidFill>
              </a:defRPr>
            </a:lvl9pPr>
          </a:lstStyle>
          <a:p>
            <a:pPr marL="0" marR="0" lvl="0" indent="0" algn="ctr" defTabSz="685800" rtl="0" eaLnBrk="1" fontAlgn="auto" latinLnBrk="0" hangingPunct="1">
              <a:lnSpc>
                <a:spcPct val="90000"/>
              </a:lnSpc>
              <a:spcBef>
                <a:spcPts val="0"/>
              </a:spcBef>
              <a:spcAft>
                <a:spcPts val="0"/>
              </a:spcAft>
              <a:buClr>
                <a:srgbClr val="4472C4"/>
              </a:buClr>
              <a:buSzPts val="3600"/>
              <a:buFontTx/>
              <a:buNone/>
              <a:tabLst/>
              <a:defRPr/>
            </a:pPr>
            <a:r>
              <a:rPr kumimoji="0" lang="en-GB" sz="3200" b="0" i="0" u="none" strike="noStrike" kern="1200" cap="none" spc="0" normalizeH="0" baseline="0" noProof="0" dirty="0">
                <a:ln>
                  <a:noFill/>
                </a:ln>
                <a:solidFill>
                  <a:srgbClr val="424B52"/>
                </a:solidFill>
                <a:effectLst/>
                <a:uLnTx/>
                <a:uFillTx/>
                <a:latin typeface="Bahnschrift SemiBold SemiConden" panose="020B0502040204020203" pitchFamily="34" charset="0"/>
                <a:ea typeface="+mj-ea"/>
                <a:cs typeface="+mj-cs"/>
              </a:rPr>
              <a:t>How long is the statement?</a:t>
            </a:r>
          </a:p>
        </p:txBody>
      </p:sp>
      <p:sp>
        <p:nvSpPr>
          <p:cNvPr id="18" name="Rectangle 17">
            <a:extLst>
              <a:ext uri="{FF2B5EF4-FFF2-40B4-BE49-F238E27FC236}">
                <a16:creationId xmlns:a16="http://schemas.microsoft.com/office/drawing/2014/main" id="{C56B19CA-16F3-4582-9F79-ED93B003B43D}"/>
              </a:ext>
            </a:extLst>
          </p:cNvPr>
          <p:cNvSpPr/>
          <p:nvPr/>
        </p:nvSpPr>
        <p:spPr>
          <a:xfrm>
            <a:off x="503934" y="1728324"/>
            <a:ext cx="4029911" cy="2862322"/>
          </a:xfrm>
          <a:prstGeom prst="rect">
            <a:avLst/>
          </a:prstGeom>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DB0D72"/>
              </a:buClr>
              <a:buSzTx/>
              <a:buFont typeface="Arial" panose="020B0604020202020204" pitchFamily="34" charset="0"/>
              <a:buChar char="•"/>
              <a:tabLst/>
              <a:defRPr/>
            </a:pPr>
            <a:r>
              <a:rPr kumimoji="0" lang="en-US" altLang="en-US" sz="1800" b="1" i="0" u="none" strike="noStrike" kern="1200" cap="none" spc="0" normalizeH="0" baseline="0" noProof="0" dirty="0">
                <a:ln>
                  <a:noFill/>
                </a:ln>
                <a:solidFill>
                  <a:srgbClr val="424B52"/>
                </a:solidFill>
                <a:effectLst/>
                <a:uLnTx/>
                <a:uFillTx/>
                <a:latin typeface="Bahnschrift Light" panose="020B0502040204020203" pitchFamily="34" charset="0"/>
                <a:ea typeface="+mn-ea"/>
                <a:cs typeface="+mn-cs"/>
              </a:rPr>
              <a:t>4000</a:t>
            </a:r>
            <a:r>
              <a:rPr kumimoji="0" lang="en-US" altLang="en-US" sz="1800" b="0" i="0" u="none" strike="noStrike" kern="1200" cap="none" spc="0" normalizeH="0" baseline="0" noProof="0" dirty="0">
                <a:ln>
                  <a:noFill/>
                </a:ln>
                <a:solidFill>
                  <a:srgbClr val="424B52"/>
                </a:solidFill>
                <a:effectLst/>
                <a:uLnTx/>
                <a:uFillTx/>
                <a:latin typeface="Bahnschrift Light" panose="020B0502040204020203" pitchFamily="34" charset="0"/>
                <a:ea typeface="+mn-ea"/>
                <a:cs typeface="+mn-cs"/>
              </a:rPr>
              <a:t> total character count still remains – including spaces</a:t>
            </a:r>
          </a:p>
          <a:p>
            <a:pPr marL="285750" marR="0" lvl="0" indent="-285750" algn="l" defTabSz="914400" rtl="0" eaLnBrk="1" fontAlgn="auto" latinLnBrk="0" hangingPunct="1">
              <a:lnSpc>
                <a:spcPct val="100000"/>
              </a:lnSpc>
              <a:spcBef>
                <a:spcPts val="0"/>
              </a:spcBef>
              <a:spcAft>
                <a:spcPts val="0"/>
              </a:spcAft>
              <a:buClr>
                <a:srgbClr val="DB0D72"/>
              </a:buClr>
              <a:buSzTx/>
              <a:buFont typeface="Arial" panose="020B0604020202020204" pitchFamily="34" charset="0"/>
              <a:buChar char="•"/>
              <a:tabLst/>
              <a:defRPr/>
            </a:pPr>
            <a:r>
              <a:rPr kumimoji="0" lang="en-US" altLang="en-US" sz="1800" b="0" i="0" u="none" strike="noStrike" kern="1200" cap="none" spc="0" normalizeH="0" baseline="0" noProof="0" dirty="0">
                <a:ln>
                  <a:noFill/>
                </a:ln>
                <a:solidFill>
                  <a:srgbClr val="424B52"/>
                </a:solidFill>
                <a:effectLst/>
                <a:uLnTx/>
                <a:uFillTx/>
                <a:latin typeface="Bahnschrift Light" panose="020B0502040204020203" pitchFamily="34" charset="0"/>
                <a:ea typeface="+mn-ea"/>
                <a:cs typeface="+mn-cs"/>
              </a:rPr>
              <a:t>Minimum of 350 characters per question of the statement</a:t>
            </a:r>
          </a:p>
          <a:p>
            <a:pPr marL="285750" marR="0" lvl="0" indent="-285750" algn="l" defTabSz="914400" rtl="0" eaLnBrk="1" fontAlgn="auto" latinLnBrk="0" hangingPunct="1">
              <a:lnSpc>
                <a:spcPct val="100000"/>
              </a:lnSpc>
              <a:spcBef>
                <a:spcPts val="0"/>
              </a:spcBef>
              <a:spcAft>
                <a:spcPts val="0"/>
              </a:spcAft>
              <a:buClr>
                <a:srgbClr val="DB0D72"/>
              </a:buClr>
              <a:buSzTx/>
              <a:buFont typeface="Arial" panose="020B0604020202020204" pitchFamily="34" charset="0"/>
              <a:buChar char="•"/>
              <a:tabLst/>
              <a:defRPr/>
            </a:pPr>
            <a:r>
              <a:rPr kumimoji="0" lang="en-US" altLang="en-US" sz="1800" b="0" i="0" u="none" strike="noStrike" kern="1200" cap="none" spc="0" normalizeH="0" baseline="0" noProof="0" dirty="0">
                <a:ln>
                  <a:noFill/>
                </a:ln>
                <a:solidFill>
                  <a:srgbClr val="424B52"/>
                </a:solidFill>
                <a:effectLst/>
                <a:uLnTx/>
                <a:uFillTx/>
                <a:latin typeface="Bahnschrift Light" panose="020B0502040204020203" pitchFamily="34" charset="0"/>
                <a:ea typeface="+mn-ea"/>
                <a:cs typeface="+mn-cs"/>
              </a:rPr>
              <a:t>NO LINE COUNT</a:t>
            </a:r>
          </a:p>
          <a:p>
            <a:pPr marL="285750" marR="0" lvl="0" indent="-285750" algn="l" defTabSz="914400" rtl="0" eaLnBrk="1" fontAlgn="auto" latinLnBrk="0" hangingPunct="1">
              <a:lnSpc>
                <a:spcPct val="100000"/>
              </a:lnSpc>
              <a:spcBef>
                <a:spcPts val="0"/>
              </a:spcBef>
              <a:spcAft>
                <a:spcPts val="0"/>
              </a:spcAft>
              <a:buClr>
                <a:srgbClr val="DB0D72"/>
              </a:buClr>
              <a:buSzTx/>
              <a:buFont typeface="Arial" panose="020B0604020202020204" pitchFamily="34" charset="0"/>
              <a:buChar char="•"/>
              <a:tabLst/>
              <a:defRPr/>
            </a:pPr>
            <a:endParaRPr kumimoji="0" lang="en-US" altLang="en-US" sz="1800" b="0" i="0" u="none" strike="noStrike" kern="1200" cap="none" spc="0" normalizeH="0" baseline="0" noProof="0" dirty="0">
              <a:ln>
                <a:noFill/>
              </a:ln>
              <a:solidFill>
                <a:srgbClr val="424B52"/>
              </a:solidFill>
              <a:effectLst/>
              <a:uLnTx/>
              <a:uFillTx/>
              <a:latin typeface="Bahnschrift Light" panose="020B0502040204020203" pitchFamily="34" charset="0"/>
              <a:ea typeface="+mn-ea"/>
              <a:cs typeface="+mn-cs"/>
            </a:endParaRPr>
          </a:p>
          <a:p>
            <a:pPr marL="285750" marR="0" lvl="0" indent="-285750" algn="l" defTabSz="914400" rtl="0" eaLnBrk="1" fontAlgn="auto" latinLnBrk="0" hangingPunct="1">
              <a:lnSpc>
                <a:spcPct val="100000"/>
              </a:lnSpc>
              <a:spcBef>
                <a:spcPts val="0"/>
              </a:spcBef>
              <a:spcAft>
                <a:spcPts val="0"/>
              </a:spcAft>
              <a:buClr>
                <a:srgbClr val="DB0D72"/>
              </a:buClr>
              <a:buSzTx/>
              <a:buFont typeface="Arial" panose="020B0604020202020204" pitchFamily="34" charset="0"/>
              <a:buChar char="•"/>
              <a:tabLst/>
              <a:defRPr/>
            </a:pPr>
            <a:r>
              <a:rPr kumimoji="0" lang="en-US" altLang="en-US" sz="1800" b="0" i="0" u="none" strike="noStrike" kern="1200" cap="none" spc="0" normalizeH="0" baseline="0" noProof="0" dirty="0">
                <a:ln>
                  <a:noFill/>
                </a:ln>
                <a:solidFill>
                  <a:srgbClr val="424B52"/>
                </a:solidFill>
                <a:effectLst/>
                <a:uLnTx/>
                <a:uFillTx/>
                <a:latin typeface="Bahnschrift Light" panose="020B0502040204020203" pitchFamily="34" charset="0"/>
                <a:ea typeface="+mn-ea"/>
                <a:cs typeface="+mn-cs"/>
              </a:rPr>
              <a:t>Students are able to choose how they split the character count per question – allowing for individual preference</a:t>
            </a:r>
          </a:p>
        </p:txBody>
      </p:sp>
      <p:pic>
        <p:nvPicPr>
          <p:cNvPr id="17" name="Picture 16">
            <a:extLst>
              <a:ext uri="{FF2B5EF4-FFF2-40B4-BE49-F238E27FC236}">
                <a16:creationId xmlns:a16="http://schemas.microsoft.com/office/drawing/2014/main" id="{E8BFF8CC-C5B7-4629-BF4E-BD2D6646444E}"/>
              </a:ext>
            </a:extLst>
          </p:cNvPr>
          <p:cNvPicPr>
            <a:picLocks noChangeAspect="1"/>
          </p:cNvPicPr>
          <p:nvPr/>
        </p:nvPicPr>
        <p:blipFill>
          <a:blip r:embed="rId3"/>
          <a:stretch>
            <a:fillRect/>
          </a:stretch>
        </p:blipFill>
        <p:spPr>
          <a:xfrm>
            <a:off x="5182700" y="0"/>
            <a:ext cx="3961300" cy="2571750"/>
          </a:xfrm>
          <a:prstGeom prst="rect">
            <a:avLst/>
          </a:prstGeom>
        </p:spPr>
      </p:pic>
      <p:pic>
        <p:nvPicPr>
          <p:cNvPr id="10" name="Picture 9">
            <a:extLst>
              <a:ext uri="{FF2B5EF4-FFF2-40B4-BE49-F238E27FC236}">
                <a16:creationId xmlns:a16="http://schemas.microsoft.com/office/drawing/2014/main" id="{22F9DA61-DE62-49C5-B62C-5CD4278E90F3}"/>
              </a:ext>
            </a:extLst>
          </p:cNvPr>
          <p:cNvPicPr>
            <a:picLocks noChangeAspect="1"/>
          </p:cNvPicPr>
          <p:nvPr/>
        </p:nvPicPr>
        <p:blipFill rotWithShape="1">
          <a:blip r:embed="rId4"/>
          <a:srcRect l="31648" t="328" r="19776" b="-328"/>
          <a:stretch/>
        </p:blipFill>
        <p:spPr>
          <a:xfrm>
            <a:off x="5182700" y="2571750"/>
            <a:ext cx="3961300" cy="2580225"/>
          </a:xfrm>
          <a:prstGeom prst="rect">
            <a:avLst/>
          </a:prstGeom>
        </p:spPr>
      </p:pic>
      <p:pic>
        <p:nvPicPr>
          <p:cNvPr id="19" name="Picture 18">
            <a:extLst>
              <a:ext uri="{FF2B5EF4-FFF2-40B4-BE49-F238E27FC236}">
                <a16:creationId xmlns:a16="http://schemas.microsoft.com/office/drawing/2014/main" id="{F30C03F6-2678-4263-A6F2-FD7E37B130F1}"/>
              </a:ext>
            </a:extLst>
          </p:cNvPr>
          <p:cNvPicPr>
            <a:picLocks noChangeAspect="1"/>
          </p:cNvPicPr>
          <p:nvPr/>
        </p:nvPicPr>
        <p:blipFill rotWithShape="1">
          <a:blip r:embed="rId5"/>
          <a:srcRect l="11124" r="31983"/>
          <a:stretch/>
        </p:blipFill>
        <p:spPr>
          <a:xfrm>
            <a:off x="4750130" y="0"/>
            <a:ext cx="4393870" cy="5143500"/>
          </a:xfrm>
          <a:prstGeom prst="rect">
            <a:avLst/>
          </a:prstGeom>
        </p:spPr>
      </p:pic>
    </p:spTree>
    <p:extLst>
      <p:ext uri="{BB962C8B-B14F-4D97-AF65-F5344CB8AC3E}">
        <p14:creationId xmlns:p14="http://schemas.microsoft.com/office/powerpoint/2010/main" val="12100262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4B56E0-15C7-04F4-D997-0B9AAF0DEA1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B400283-402F-CCCF-28BB-E337C5A76366}"/>
              </a:ext>
            </a:extLst>
          </p:cNvPr>
          <p:cNvSpPr>
            <a:spLocks noGrp="1"/>
          </p:cNvSpPr>
          <p:nvPr>
            <p:ph type="title"/>
          </p:nvPr>
        </p:nvSpPr>
        <p:spPr/>
        <p:txBody>
          <a:bodyPr/>
          <a:lstStyle/>
          <a:p>
            <a:r>
              <a:rPr lang="en-GB" sz="3600" b="1" dirty="0">
                <a:solidFill>
                  <a:srgbClr val="DB0D72"/>
                </a:solidFill>
                <a:latin typeface="Bahnschrift" panose="020B0502040204020203" pitchFamily="34" charset="0"/>
              </a:rPr>
              <a:t>What are the new questions?</a:t>
            </a:r>
          </a:p>
        </p:txBody>
      </p:sp>
      <p:sp>
        <p:nvSpPr>
          <p:cNvPr id="3" name="Content Placeholder 2">
            <a:extLst>
              <a:ext uri="{FF2B5EF4-FFF2-40B4-BE49-F238E27FC236}">
                <a16:creationId xmlns:a16="http://schemas.microsoft.com/office/drawing/2014/main" id="{22788FED-6B0D-D6F0-5DB5-50A576A8899B}"/>
              </a:ext>
            </a:extLst>
          </p:cNvPr>
          <p:cNvSpPr>
            <a:spLocks noGrp="1"/>
          </p:cNvSpPr>
          <p:nvPr>
            <p:ph type="body" idx="1"/>
          </p:nvPr>
        </p:nvSpPr>
        <p:spPr>
          <a:xfrm>
            <a:off x="311700" y="1212633"/>
            <a:ext cx="8520600" cy="3626100"/>
          </a:xfrm>
        </p:spPr>
        <p:txBody>
          <a:bodyPr>
            <a:normAutofit/>
          </a:bodyPr>
          <a:lstStyle/>
          <a:p>
            <a:pPr marL="533400" indent="-457200" algn="ctr">
              <a:buClr>
                <a:srgbClr val="DB0D72"/>
              </a:buClr>
              <a:buFont typeface="+mj-lt"/>
              <a:buAutoNum type="arabicPeriod"/>
            </a:pPr>
            <a:r>
              <a:rPr lang="en-GB" sz="2200" b="0" dirty="0">
                <a:solidFill>
                  <a:schemeClr val="tx1"/>
                </a:solidFill>
                <a:latin typeface="Bahnschrift" panose="020B0502040204020203" pitchFamily="34" charset="0"/>
              </a:rPr>
              <a:t>Why do you want to study this course or subject?</a:t>
            </a:r>
          </a:p>
          <a:p>
            <a:pPr marL="533400" indent="-457200" algn="ctr">
              <a:buClr>
                <a:srgbClr val="DB0D72"/>
              </a:buClr>
              <a:buFont typeface="+mj-lt"/>
              <a:buAutoNum type="arabicPeriod"/>
            </a:pPr>
            <a:r>
              <a:rPr lang="en-GB" sz="2200" b="0" dirty="0">
                <a:solidFill>
                  <a:schemeClr val="tx1"/>
                </a:solidFill>
                <a:latin typeface="Bahnschrift" panose="020B0502040204020203" pitchFamily="34" charset="0"/>
              </a:rPr>
              <a:t>How have your qualifications and studies helped you to prepare for this course or subject?</a:t>
            </a:r>
          </a:p>
          <a:p>
            <a:pPr marL="533400" indent="-457200" algn="ctr">
              <a:buClr>
                <a:srgbClr val="DB0D72"/>
              </a:buClr>
              <a:buFont typeface="+mj-lt"/>
              <a:buAutoNum type="arabicPeriod"/>
            </a:pPr>
            <a:r>
              <a:rPr lang="en-GB" sz="2200" b="0" dirty="0">
                <a:solidFill>
                  <a:schemeClr val="tx1"/>
                </a:solidFill>
                <a:latin typeface="Bahnschrift" panose="020B0502040204020203" pitchFamily="34" charset="0"/>
              </a:rPr>
              <a:t>What else have you done to prepare outside of education, and why are these experiences helpful?</a:t>
            </a:r>
          </a:p>
          <a:p>
            <a:pPr marL="76200" indent="0" algn="ctr">
              <a:buClr>
                <a:srgbClr val="DB0D72"/>
              </a:buClr>
              <a:buNone/>
            </a:pPr>
            <a:endParaRPr lang="en-GB" sz="2200" dirty="0">
              <a:solidFill>
                <a:schemeClr val="tx1"/>
              </a:solidFill>
              <a:latin typeface="Bahnschrift" panose="020B0502040204020203" pitchFamily="34" charset="0"/>
            </a:endParaRPr>
          </a:p>
          <a:p>
            <a:pPr marL="76200" indent="0" algn="ctr">
              <a:buClr>
                <a:srgbClr val="DB0D72"/>
              </a:buClr>
              <a:buNone/>
            </a:pPr>
            <a:r>
              <a:rPr lang="en-GB" sz="2200" dirty="0">
                <a:solidFill>
                  <a:schemeClr val="tx1"/>
                </a:solidFill>
                <a:latin typeface="Bahnschrift" panose="020B0502040204020203" pitchFamily="34" charset="0"/>
              </a:rPr>
              <a:t>No section is more important than the other, the statement will be reviewed as a whole by universities.</a:t>
            </a:r>
          </a:p>
          <a:p>
            <a:pPr marL="76200" indent="0" algn="ctr">
              <a:buClr>
                <a:srgbClr val="DB0D72"/>
              </a:buClr>
              <a:buNone/>
            </a:pPr>
            <a:endParaRPr lang="en-GB" sz="2200" dirty="0">
              <a:solidFill>
                <a:schemeClr val="tx1"/>
              </a:solidFill>
              <a:latin typeface="Bahnschrift" panose="020B0502040204020203" pitchFamily="34" charset="0"/>
            </a:endParaRPr>
          </a:p>
          <a:p>
            <a:pPr marL="76200" indent="0" algn="ctr">
              <a:buClr>
                <a:srgbClr val="DB0D72"/>
              </a:buClr>
              <a:buNone/>
            </a:pPr>
            <a:endParaRPr lang="en-GB" sz="2200" b="1" dirty="0">
              <a:solidFill>
                <a:schemeClr val="tx1"/>
              </a:solidFill>
              <a:latin typeface="Bahnschrift" panose="020B0502040204020203" pitchFamily="34" charset="0"/>
            </a:endParaRPr>
          </a:p>
        </p:txBody>
      </p:sp>
    </p:spTree>
    <p:extLst>
      <p:ext uri="{BB962C8B-B14F-4D97-AF65-F5344CB8AC3E}">
        <p14:creationId xmlns:p14="http://schemas.microsoft.com/office/powerpoint/2010/main" val="32696037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2C86AE-B52F-3415-0F7A-BB6E876EA6D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ABCAE7E-E4CB-751F-653C-1798164631E5}"/>
              </a:ext>
            </a:extLst>
          </p:cNvPr>
          <p:cNvSpPr>
            <a:spLocks noGrp="1"/>
          </p:cNvSpPr>
          <p:nvPr>
            <p:ph type="title"/>
          </p:nvPr>
        </p:nvSpPr>
        <p:spPr>
          <a:xfrm>
            <a:off x="311700" y="304767"/>
            <a:ext cx="8520600" cy="572700"/>
          </a:xfrm>
        </p:spPr>
        <p:txBody>
          <a:bodyPr/>
          <a:lstStyle/>
          <a:p>
            <a:r>
              <a:rPr lang="en-GB" sz="3500" b="1" dirty="0">
                <a:solidFill>
                  <a:srgbClr val="DB0D72"/>
                </a:solidFill>
                <a:latin typeface="Bahnschrift" panose="020B0502040204020203" pitchFamily="34" charset="0"/>
              </a:rPr>
              <a:t>Question 1 – Unpicked</a:t>
            </a:r>
          </a:p>
        </p:txBody>
      </p:sp>
      <p:sp>
        <p:nvSpPr>
          <p:cNvPr id="3" name="Content Placeholder 2">
            <a:extLst>
              <a:ext uri="{FF2B5EF4-FFF2-40B4-BE49-F238E27FC236}">
                <a16:creationId xmlns:a16="http://schemas.microsoft.com/office/drawing/2014/main" id="{680215B3-D399-4762-64E6-98DC6CDCEE6A}"/>
              </a:ext>
            </a:extLst>
          </p:cNvPr>
          <p:cNvSpPr>
            <a:spLocks noGrp="1"/>
          </p:cNvSpPr>
          <p:nvPr>
            <p:ph type="body" idx="1"/>
          </p:nvPr>
        </p:nvSpPr>
        <p:spPr>
          <a:xfrm>
            <a:off x="311700" y="974558"/>
            <a:ext cx="8520600" cy="3864175"/>
          </a:xfrm>
        </p:spPr>
        <p:txBody>
          <a:bodyPr>
            <a:normAutofit lnSpcReduction="10000"/>
          </a:bodyPr>
          <a:lstStyle/>
          <a:p>
            <a:pPr marL="76200" indent="0" algn="ctr">
              <a:buClr>
                <a:srgbClr val="DB0D72"/>
              </a:buClr>
              <a:buNone/>
            </a:pPr>
            <a:r>
              <a:rPr lang="en-GB" sz="2000" dirty="0">
                <a:solidFill>
                  <a:schemeClr val="tx1"/>
                </a:solidFill>
                <a:latin typeface="Bahnschrift" panose="020B0502040204020203" pitchFamily="34" charset="0"/>
              </a:rPr>
              <a:t>Your motivations for studying this course(s)</a:t>
            </a:r>
          </a:p>
          <a:p>
            <a:pPr algn="ctr">
              <a:buClr>
                <a:srgbClr val="DB0D72"/>
              </a:buClr>
            </a:pPr>
            <a:r>
              <a:rPr lang="en-GB" sz="2000" b="0" dirty="0">
                <a:solidFill>
                  <a:schemeClr val="tx1"/>
                </a:solidFill>
                <a:latin typeface="Bahnschrift Light" panose="020B0502040204020203" pitchFamily="34" charset="0"/>
              </a:rPr>
              <a:t>Have you been inspired by a key role model or moment in your life?</a:t>
            </a:r>
          </a:p>
          <a:p>
            <a:pPr algn="ctr">
              <a:buClr>
                <a:srgbClr val="DB0D72"/>
              </a:buClr>
            </a:pPr>
            <a:r>
              <a:rPr lang="en-GB" sz="2000" b="0" dirty="0">
                <a:solidFill>
                  <a:schemeClr val="tx1"/>
                </a:solidFill>
                <a:latin typeface="Bahnschrift Light" panose="020B0502040204020203" pitchFamily="34" charset="0"/>
              </a:rPr>
              <a:t>Do you want to pursue this subject further?</a:t>
            </a:r>
          </a:p>
          <a:p>
            <a:pPr marL="76200" indent="0" algn="ctr">
              <a:buClr>
                <a:srgbClr val="DB0D72"/>
              </a:buClr>
              <a:buNone/>
            </a:pPr>
            <a:r>
              <a:rPr lang="en-GB" sz="2000" dirty="0">
                <a:solidFill>
                  <a:schemeClr val="tx1"/>
                </a:solidFill>
                <a:latin typeface="Bahnschrift" panose="020B0502040204020203" pitchFamily="34" charset="0"/>
              </a:rPr>
              <a:t>Your knowledge of this subject area and interests</a:t>
            </a:r>
          </a:p>
          <a:p>
            <a:pPr algn="ctr">
              <a:buClr>
                <a:srgbClr val="DB0D72"/>
              </a:buClr>
            </a:pPr>
            <a:r>
              <a:rPr lang="en-GB" sz="2000" b="0" dirty="0">
                <a:solidFill>
                  <a:schemeClr val="tx1"/>
                </a:solidFill>
                <a:latin typeface="Bahnschrift Light" panose="020B0502040204020203" pitchFamily="34" charset="0"/>
              </a:rPr>
              <a:t>Is there a particular subject area you have researched and want to find more about?</a:t>
            </a:r>
          </a:p>
          <a:p>
            <a:pPr algn="ctr">
              <a:buClr>
                <a:srgbClr val="DB0D72"/>
              </a:buClr>
            </a:pPr>
            <a:r>
              <a:rPr lang="en-GB" sz="2000" b="0" dirty="0">
                <a:solidFill>
                  <a:schemeClr val="tx1"/>
                </a:solidFill>
                <a:latin typeface="Bahnschrift Light" panose="020B0502040204020203" pitchFamily="34" charset="0"/>
              </a:rPr>
              <a:t>A book that has sparked your interest?</a:t>
            </a:r>
          </a:p>
          <a:p>
            <a:pPr algn="ctr">
              <a:buClr>
                <a:srgbClr val="DB0D72"/>
              </a:buClr>
            </a:pPr>
            <a:r>
              <a:rPr lang="en-GB" sz="2000" b="0" dirty="0">
                <a:solidFill>
                  <a:schemeClr val="tx1"/>
                </a:solidFill>
                <a:latin typeface="Bahnschrift Light" panose="020B0502040204020203" pitchFamily="34" charset="0"/>
              </a:rPr>
              <a:t>Highlight super-curricular activities</a:t>
            </a:r>
          </a:p>
          <a:p>
            <a:pPr marL="76200" indent="0" algn="ctr">
              <a:buClr>
                <a:srgbClr val="DB0D72"/>
              </a:buClr>
              <a:buNone/>
            </a:pPr>
            <a:r>
              <a:rPr lang="en-GB" sz="2000" dirty="0">
                <a:solidFill>
                  <a:schemeClr val="tx1"/>
                </a:solidFill>
                <a:latin typeface="Bahnschrift" panose="020B0502040204020203" pitchFamily="34" charset="0"/>
              </a:rPr>
              <a:t>Your future plans and why this is a good fit for you</a:t>
            </a:r>
          </a:p>
          <a:p>
            <a:pPr algn="ctr">
              <a:buClr>
                <a:srgbClr val="DB0D72"/>
              </a:buClr>
            </a:pPr>
            <a:r>
              <a:rPr lang="en-GB" sz="2000" b="0" dirty="0">
                <a:solidFill>
                  <a:schemeClr val="tx1"/>
                </a:solidFill>
                <a:latin typeface="Bahnschrift Light" panose="020B0502040204020203" pitchFamily="34" charset="0"/>
              </a:rPr>
              <a:t>How will you use this degree to launch your career?</a:t>
            </a:r>
          </a:p>
          <a:p>
            <a:pPr algn="ctr">
              <a:buClr>
                <a:srgbClr val="DB0D72"/>
              </a:buClr>
            </a:pPr>
            <a:r>
              <a:rPr lang="en-GB" sz="2000" b="0" dirty="0">
                <a:solidFill>
                  <a:schemeClr val="tx1"/>
                </a:solidFill>
                <a:latin typeface="Bahnschrift Light" panose="020B0502040204020203" pitchFamily="34" charset="0"/>
              </a:rPr>
              <a:t>Think about what’s important for you and your future</a:t>
            </a:r>
          </a:p>
        </p:txBody>
      </p:sp>
    </p:spTree>
    <p:extLst>
      <p:ext uri="{BB962C8B-B14F-4D97-AF65-F5344CB8AC3E}">
        <p14:creationId xmlns:p14="http://schemas.microsoft.com/office/powerpoint/2010/main" val="12401971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4F3C5A-D21E-690A-2740-BD8FE8D0E6F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7CAC987-58EE-9282-2268-3937E6D51F0A}"/>
              </a:ext>
            </a:extLst>
          </p:cNvPr>
          <p:cNvSpPr>
            <a:spLocks noGrp="1"/>
          </p:cNvSpPr>
          <p:nvPr>
            <p:ph type="title"/>
          </p:nvPr>
        </p:nvSpPr>
        <p:spPr>
          <a:xfrm>
            <a:off x="311700" y="304767"/>
            <a:ext cx="8520600" cy="572700"/>
          </a:xfrm>
        </p:spPr>
        <p:txBody>
          <a:bodyPr/>
          <a:lstStyle/>
          <a:p>
            <a:r>
              <a:rPr lang="en-GB" sz="3500" b="1" dirty="0">
                <a:solidFill>
                  <a:srgbClr val="DB0D72"/>
                </a:solidFill>
                <a:latin typeface="Bahnschrift" panose="020B0502040204020203" pitchFamily="34" charset="0"/>
              </a:rPr>
              <a:t>Question 2 – Unpicked</a:t>
            </a:r>
          </a:p>
        </p:txBody>
      </p:sp>
      <p:sp>
        <p:nvSpPr>
          <p:cNvPr id="3" name="Content Placeholder 2">
            <a:extLst>
              <a:ext uri="{FF2B5EF4-FFF2-40B4-BE49-F238E27FC236}">
                <a16:creationId xmlns:a16="http://schemas.microsoft.com/office/drawing/2014/main" id="{BDE624D7-C76E-BF95-FF2F-1E02696F39E0}"/>
              </a:ext>
            </a:extLst>
          </p:cNvPr>
          <p:cNvSpPr>
            <a:spLocks noGrp="1"/>
          </p:cNvSpPr>
          <p:nvPr>
            <p:ph type="body" idx="1"/>
          </p:nvPr>
        </p:nvSpPr>
        <p:spPr>
          <a:xfrm>
            <a:off x="251539" y="938462"/>
            <a:ext cx="8699953" cy="3994484"/>
          </a:xfrm>
        </p:spPr>
        <p:txBody>
          <a:bodyPr>
            <a:noAutofit/>
          </a:bodyPr>
          <a:lstStyle/>
          <a:p>
            <a:pPr marL="76200" indent="0" algn="ctr">
              <a:buClr>
                <a:srgbClr val="DB0D72"/>
              </a:buClr>
              <a:buNone/>
            </a:pPr>
            <a:r>
              <a:rPr lang="en-GB" sz="2000" dirty="0">
                <a:solidFill>
                  <a:schemeClr val="tx1"/>
                </a:solidFill>
                <a:latin typeface="Bahnschrift" panose="020B0502040204020203" pitchFamily="34" charset="0"/>
              </a:rPr>
              <a:t>How your studies or training relate to your chosen course or subject area</a:t>
            </a:r>
          </a:p>
          <a:p>
            <a:pPr algn="ctr">
              <a:buClr>
                <a:srgbClr val="DB0D72"/>
              </a:buClr>
            </a:pPr>
            <a:r>
              <a:rPr lang="en-GB" sz="2000" b="0" dirty="0">
                <a:solidFill>
                  <a:schemeClr val="tx1"/>
                </a:solidFill>
                <a:latin typeface="Bahnschrift Light" panose="020B0502040204020203" pitchFamily="34" charset="0"/>
              </a:rPr>
              <a:t>Can include current/previous studies</a:t>
            </a:r>
          </a:p>
          <a:p>
            <a:pPr algn="ctr">
              <a:buClr>
                <a:srgbClr val="DB0D72"/>
              </a:buClr>
            </a:pPr>
            <a:r>
              <a:rPr lang="en-GB" sz="2000" b="0" dirty="0">
                <a:solidFill>
                  <a:schemeClr val="tx1"/>
                </a:solidFill>
                <a:latin typeface="Bahnschrift Light" panose="020B0502040204020203" pitchFamily="34" charset="0"/>
              </a:rPr>
              <a:t>Focus on most recent and relevant</a:t>
            </a:r>
          </a:p>
          <a:p>
            <a:pPr marL="76200" indent="0" algn="ctr">
              <a:buClr>
                <a:srgbClr val="DB0D72"/>
              </a:buClr>
              <a:buNone/>
            </a:pPr>
            <a:r>
              <a:rPr lang="en-GB" sz="2000" dirty="0">
                <a:solidFill>
                  <a:schemeClr val="tx1"/>
                </a:solidFill>
                <a:latin typeface="Bahnschrift" panose="020B0502040204020203" pitchFamily="34" charset="0"/>
              </a:rPr>
              <a:t>What relevant or transferable skills you have that make you a great candidate</a:t>
            </a:r>
            <a:endParaRPr lang="en-GB" sz="2000" b="0" dirty="0">
              <a:solidFill>
                <a:schemeClr val="tx1"/>
              </a:solidFill>
              <a:latin typeface="Bahnschrift Light" panose="020B0502040204020203" pitchFamily="34" charset="0"/>
            </a:endParaRPr>
          </a:p>
          <a:p>
            <a:pPr algn="ctr">
              <a:buClr>
                <a:srgbClr val="DB0D72"/>
              </a:buClr>
            </a:pPr>
            <a:r>
              <a:rPr lang="en-GB" sz="2000" b="0" dirty="0">
                <a:solidFill>
                  <a:schemeClr val="tx1"/>
                </a:solidFill>
                <a:latin typeface="Bahnschrift Light" panose="020B0502040204020203" pitchFamily="34" charset="0"/>
              </a:rPr>
              <a:t>Have your subjects helped develop a core set of skills required</a:t>
            </a:r>
          </a:p>
          <a:p>
            <a:pPr algn="ctr">
              <a:buClr>
                <a:srgbClr val="DB0D72"/>
              </a:buClr>
            </a:pPr>
            <a:r>
              <a:rPr lang="en-GB" sz="2000" b="0" dirty="0">
                <a:solidFill>
                  <a:schemeClr val="tx1"/>
                </a:solidFill>
                <a:latin typeface="Bahnschrift Light" panose="020B0502040204020203" pitchFamily="34" charset="0"/>
              </a:rPr>
              <a:t>A particular module helped understand interests</a:t>
            </a:r>
          </a:p>
          <a:p>
            <a:pPr marL="76200" indent="0" algn="ctr">
              <a:buClr>
                <a:srgbClr val="DB0D72"/>
              </a:buClr>
              <a:buNone/>
            </a:pPr>
            <a:r>
              <a:rPr lang="en-GB" sz="2000" dirty="0">
                <a:solidFill>
                  <a:schemeClr val="tx1"/>
                </a:solidFill>
                <a:latin typeface="Bahnschrift" panose="020B0502040204020203" pitchFamily="34" charset="0"/>
              </a:rPr>
              <a:t>Any relevant educational achievements</a:t>
            </a:r>
          </a:p>
          <a:p>
            <a:pPr algn="ctr">
              <a:buClr>
                <a:srgbClr val="DB0D72"/>
              </a:buClr>
            </a:pPr>
            <a:r>
              <a:rPr lang="en-GB" sz="2000" b="0" dirty="0">
                <a:solidFill>
                  <a:schemeClr val="tx1"/>
                </a:solidFill>
                <a:latin typeface="Bahnschrift Light" panose="020B0502040204020203" pitchFamily="34" charset="0"/>
              </a:rPr>
              <a:t>Don’t waste time talking about your grades</a:t>
            </a:r>
          </a:p>
          <a:p>
            <a:pPr algn="ctr">
              <a:buClr>
                <a:srgbClr val="DB0D72"/>
              </a:buClr>
            </a:pPr>
            <a:r>
              <a:rPr lang="en-GB" sz="2000" b="0" dirty="0">
                <a:solidFill>
                  <a:schemeClr val="tx1"/>
                </a:solidFill>
                <a:latin typeface="Bahnschrift Light" panose="020B0502040204020203" pitchFamily="34" charset="0"/>
              </a:rPr>
              <a:t>Highlight achievements – head student, winning a competition or landing the lead role in a play</a:t>
            </a:r>
          </a:p>
        </p:txBody>
      </p:sp>
    </p:spTree>
    <p:extLst>
      <p:ext uri="{BB962C8B-B14F-4D97-AF65-F5344CB8AC3E}">
        <p14:creationId xmlns:p14="http://schemas.microsoft.com/office/powerpoint/2010/main" val="5062051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C42DD5-3EA0-57E7-D351-C3A3E2EE19E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80474D0-4604-F379-296E-B0E5CB699595}"/>
              </a:ext>
            </a:extLst>
          </p:cNvPr>
          <p:cNvSpPr>
            <a:spLocks noGrp="1"/>
          </p:cNvSpPr>
          <p:nvPr>
            <p:ph type="title"/>
          </p:nvPr>
        </p:nvSpPr>
        <p:spPr>
          <a:xfrm>
            <a:off x="311700" y="304767"/>
            <a:ext cx="8520600" cy="572700"/>
          </a:xfrm>
        </p:spPr>
        <p:txBody>
          <a:bodyPr/>
          <a:lstStyle/>
          <a:p>
            <a:r>
              <a:rPr lang="en-GB" sz="3500" b="1" dirty="0">
                <a:solidFill>
                  <a:srgbClr val="DB0D72"/>
                </a:solidFill>
                <a:latin typeface="Bahnschrift" panose="020B0502040204020203" pitchFamily="34" charset="0"/>
              </a:rPr>
              <a:t>Question 3 – Unpicked</a:t>
            </a:r>
          </a:p>
        </p:txBody>
      </p:sp>
      <p:sp>
        <p:nvSpPr>
          <p:cNvPr id="3" name="Content Placeholder 2">
            <a:extLst>
              <a:ext uri="{FF2B5EF4-FFF2-40B4-BE49-F238E27FC236}">
                <a16:creationId xmlns:a16="http://schemas.microsoft.com/office/drawing/2014/main" id="{E92AB158-B7C6-9AE8-C79A-642E4E15784E}"/>
              </a:ext>
            </a:extLst>
          </p:cNvPr>
          <p:cNvSpPr>
            <a:spLocks noGrp="1"/>
          </p:cNvSpPr>
          <p:nvPr>
            <p:ph type="body" idx="1"/>
          </p:nvPr>
        </p:nvSpPr>
        <p:spPr>
          <a:xfrm>
            <a:off x="251539" y="938462"/>
            <a:ext cx="8699953" cy="3994484"/>
          </a:xfrm>
        </p:spPr>
        <p:txBody>
          <a:bodyPr>
            <a:noAutofit/>
          </a:bodyPr>
          <a:lstStyle/>
          <a:p>
            <a:pPr marL="76200" indent="0" algn="ctr">
              <a:buClr>
                <a:srgbClr val="DB0D72"/>
              </a:buClr>
              <a:buNone/>
            </a:pPr>
            <a:r>
              <a:rPr lang="en-GB" sz="2000" dirty="0">
                <a:solidFill>
                  <a:schemeClr val="tx1"/>
                </a:solidFill>
                <a:latin typeface="Bahnschrift" panose="020B0502040204020203" pitchFamily="34" charset="0"/>
              </a:rPr>
              <a:t>Work experience, employment, or volunteering</a:t>
            </a:r>
          </a:p>
          <a:p>
            <a:pPr algn="ctr">
              <a:buClr>
                <a:srgbClr val="DB0D72"/>
              </a:buClr>
            </a:pPr>
            <a:r>
              <a:rPr lang="en-GB" sz="2000" b="0" dirty="0">
                <a:solidFill>
                  <a:schemeClr val="tx1"/>
                </a:solidFill>
                <a:latin typeface="Bahnschrift Light" panose="020B0502040204020203" pitchFamily="34" charset="0"/>
              </a:rPr>
              <a:t>Reflect on your experiences and the skills gained relevant to your chosen course</a:t>
            </a:r>
          </a:p>
          <a:p>
            <a:pPr marL="76200" indent="0" algn="ctr">
              <a:buClr>
                <a:srgbClr val="DB0D72"/>
              </a:buClr>
              <a:buNone/>
            </a:pPr>
            <a:r>
              <a:rPr lang="en-GB" sz="2000" dirty="0">
                <a:solidFill>
                  <a:schemeClr val="tx1"/>
                </a:solidFill>
                <a:latin typeface="Bahnschrift" panose="020B0502040204020203" pitchFamily="34" charset="0"/>
              </a:rPr>
              <a:t>Personal life experiences or responsibilities</a:t>
            </a:r>
            <a:endParaRPr lang="en-GB" sz="2000" b="0" dirty="0">
              <a:solidFill>
                <a:schemeClr val="tx1"/>
              </a:solidFill>
              <a:latin typeface="Bahnschrift Light" panose="020B0502040204020203" pitchFamily="34" charset="0"/>
            </a:endParaRPr>
          </a:p>
          <a:p>
            <a:pPr algn="ctr">
              <a:buClr>
                <a:srgbClr val="DB0D72"/>
              </a:buClr>
            </a:pPr>
            <a:r>
              <a:rPr lang="en-GB" sz="2000" b="0" dirty="0">
                <a:solidFill>
                  <a:schemeClr val="tx1"/>
                </a:solidFill>
                <a:latin typeface="Bahnschrift Light" panose="020B0502040204020203" pitchFamily="34" charset="0"/>
              </a:rPr>
              <a:t>Have you overcome a situation that has influenced you?</a:t>
            </a:r>
          </a:p>
          <a:p>
            <a:pPr algn="ctr">
              <a:buClr>
                <a:srgbClr val="DB0D72"/>
              </a:buClr>
            </a:pPr>
            <a:r>
              <a:rPr lang="en-GB" sz="2000" b="0" dirty="0">
                <a:solidFill>
                  <a:schemeClr val="tx1"/>
                </a:solidFill>
                <a:latin typeface="Bahnschrift Light" panose="020B0502040204020203" pitchFamily="34" charset="0"/>
              </a:rPr>
              <a:t>Do you have responsibilities that have developed essential qualities?</a:t>
            </a:r>
          </a:p>
          <a:p>
            <a:pPr marL="76200" indent="0" algn="ctr">
              <a:buClr>
                <a:srgbClr val="DB0D72"/>
              </a:buClr>
              <a:buNone/>
            </a:pPr>
            <a:r>
              <a:rPr lang="en-GB" sz="2000" dirty="0">
                <a:solidFill>
                  <a:schemeClr val="tx1"/>
                </a:solidFill>
                <a:latin typeface="Bahnschrift" panose="020B0502040204020203" pitchFamily="34" charset="0"/>
              </a:rPr>
              <a:t>Hobbies and extracurricular activities </a:t>
            </a:r>
          </a:p>
          <a:p>
            <a:pPr algn="ctr">
              <a:buClr>
                <a:srgbClr val="DB0D72"/>
              </a:buClr>
            </a:pPr>
            <a:r>
              <a:rPr lang="en-GB" sz="2000" b="0" dirty="0">
                <a:solidFill>
                  <a:schemeClr val="tx1"/>
                </a:solidFill>
                <a:latin typeface="Bahnschrift Light" panose="020B0502040204020203" pitchFamily="34" charset="0"/>
              </a:rPr>
              <a:t>Sports, reading, community work, summer schools</a:t>
            </a:r>
          </a:p>
          <a:p>
            <a:pPr marL="76200" indent="0" algn="ctr">
              <a:buClr>
                <a:srgbClr val="DB0D72"/>
              </a:buClr>
              <a:buNone/>
            </a:pPr>
            <a:r>
              <a:rPr lang="en-GB" sz="2000" dirty="0">
                <a:solidFill>
                  <a:schemeClr val="tx1"/>
                </a:solidFill>
                <a:latin typeface="Bahnschrift" panose="020B0502040204020203" pitchFamily="34" charset="0"/>
              </a:rPr>
              <a:t>Achievements outside of school</a:t>
            </a:r>
          </a:p>
          <a:p>
            <a:pPr algn="ctr">
              <a:buClr>
                <a:srgbClr val="DB0D72"/>
              </a:buClr>
            </a:pPr>
            <a:r>
              <a:rPr lang="en-GB" sz="2000" b="0" dirty="0">
                <a:solidFill>
                  <a:schemeClr val="tx1"/>
                </a:solidFill>
                <a:latin typeface="Bahnschrift Light" panose="020B0502040204020203" pitchFamily="34" charset="0"/>
              </a:rPr>
              <a:t>Captain for your local club, musical achievement, competition you won, qualifications attained outside of the classroom </a:t>
            </a:r>
          </a:p>
          <a:p>
            <a:pPr marL="76200" indent="0" algn="ctr">
              <a:buClr>
                <a:srgbClr val="DB0D72"/>
              </a:buClr>
              <a:buNone/>
            </a:pPr>
            <a:endParaRPr lang="en-GB" sz="2000" dirty="0">
              <a:solidFill>
                <a:schemeClr val="tx1"/>
              </a:solidFill>
              <a:latin typeface="Bahnschrift" panose="020B0502040204020203" pitchFamily="34" charset="0"/>
            </a:endParaRPr>
          </a:p>
          <a:p>
            <a:pPr marL="76200" indent="0" algn="ctr">
              <a:buClr>
                <a:srgbClr val="DB0D72"/>
              </a:buClr>
              <a:buNone/>
            </a:pPr>
            <a:endParaRPr lang="en-GB" sz="2000" b="0" dirty="0">
              <a:solidFill>
                <a:schemeClr val="tx1"/>
              </a:solidFill>
              <a:latin typeface="Bahnschrift Light" panose="020B0502040204020203" pitchFamily="34" charset="0"/>
            </a:endParaRPr>
          </a:p>
        </p:txBody>
      </p:sp>
    </p:spTree>
    <p:extLst>
      <p:ext uri="{BB962C8B-B14F-4D97-AF65-F5344CB8AC3E}">
        <p14:creationId xmlns:p14="http://schemas.microsoft.com/office/powerpoint/2010/main" val="41483411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82"/>
        <p:cNvGrpSpPr/>
        <p:nvPr/>
      </p:nvGrpSpPr>
      <p:grpSpPr>
        <a:xfrm>
          <a:off x="0" y="0"/>
          <a:ext cx="0" cy="0"/>
          <a:chOff x="0" y="0"/>
          <a:chExt cx="0" cy="0"/>
        </a:xfrm>
      </p:grpSpPr>
      <p:sp>
        <p:nvSpPr>
          <p:cNvPr id="2" name="Rectangle 1">
            <a:extLst>
              <a:ext uri="{FF2B5EF4-FFF2-40B4-BE49-F238E27FC236}">
                <a16:creationId xmlns:a16="http://schemas.microsoft.com/office/drawing/2014/main" id="{91E96131-8A48-4027-93A0-9D8EF0864AD5}"/>
              </a:ext>
            </a:extLst>
          </p:cNvPr>
          <p:cNvSpPr/>
          <p:nvPr/>
        </p:nvSpPr>
        <p:spPr>
          <a:xfrm>
            <a:off x="4204253" y="782008"/>
            <a:ext cx="4632944" cy="41466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3" name="Rectangle 32">
            <a:extLst>
              <a:ext uri="{FF2B5EF4-FFF2-40B4-BE49-F238E27FC236}">
                <a16:creationId xmlns:a16="http://schemas.microsoft.com/office/drawing/2014/main" id="{5FE3FD57-85AC-4AB7-A987-4F58C3E0AADE}"/>
              </a:ext>
            </a:extLst>
          </p:cNvPr>
          <p:cNvSpPr/>
          <p:nvPr/>
        </p:nvSpPr>
        <p:spPr>
          <a:xfrm>
            <a:off x="3794039" y="232045"/>
            <a:ext cx="5157458" cy="691326"/>
          </a:xfrm>
          <a:prstGeom prst="rect">
            <a:avLst/>
          </a:prstGeom>
          <a:solidFill>
            <a:srgbClr val="F9C80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86" name="Google Shape;1086;p56"/>
          <p:cNvSpPr txBox="1"/>
          <p:nvPr/>
        </p:nvSpPr>
        <p:spPr>
          <a:xfrm>
            <a:off x="4794587" y="905545"/>
            <a:ext cx="4042610" cy="4339619"/>
          </a:xfrm>
          <a:prstGeom prst="rect">
            <a:avLst/>
          </a:prstGeom>
          <a:noFill/>
          <a:ln>
            <a:noFill/>
          </a:ln>
        </p:spPr>
        <p:txBody>
          <a:bodyPr spcFirstLastPara="1" wrap="square" lIns="91425" tIns="91425" rIns="91425" bIns="91425" anchor="t" anchorCtr="0">
            <a:spAutoFit/>
          </a:bodyPr>
          <a:lstStyle/>
          <a:p>
            <a:pPr marL="285750" marR="0" lvl="0" indent="-285750" algn="l" defTabSz="914400" rtl="0" eaLnBrk="1" fontAlgn="auto" latinLnBrk="0" hangingPunct="1">
              <a:lnSpc>
                <a:spcPct val="100000"/>
              </a:lnSpc>
              <a:spcBef>
                <a:spcPts val="0"/>
              </a:spcBef>
              <a:spcAft>
                <a:spcPts val="0"/>
              </a:spcAft>
              <a:buClr>
                <a:srgbClr val="F9C809"/>
              </a:buClr>
              <a:buSzPct val="140000"/>
              <a:buFont typeface="Arial" panose="020B0604020202020204" pitchFamily="34" charset="0"/>
              <a:buChar char="•"/>
              <a:tabLst/>
              <a:defRPr/>
            </a:pPr>
            <a:r>
              <a:rPr kumimoji="0" lang="en-GB" sz="1800" b="0" i="0" u="none" strike="noStrike" kern="1200" cap="none" spc="0" normalizeH="0" baseline="0" noProof="0" dirty="0">
                <a:ln>
                  <a:noFill/>
                </a:ln>
                <a:solidFill>
                  <a:srgbClr val="424B52"/>
                </a:solidFill>
                <a:effectLst/>
                <a:uLnTx/>
                <a:uFillTx/>
                <a:latin typeface="Bahnschrift Light" panose="020B0502040204020203" pitchFamily="34" charset="0"/>
                <a:ea typeface="+mn-ea"/>
                <a:cs typeface="+mn-cs"/>
              </a:rPr>
              <a:t>When you complete your application, you now have to declare that your personal statement hasn't been copied or provided from another source, </a:t>
            </a:r>
            <a:r>
              <a:rPr kumimoji="0" lang="en-GB" sz="1800" b="0" i="0" u="sng" strike="noStrike" kern="1200" cap="none" spc="0" normalizeH="0" baseline="0" noProof="0" dirty="0">
                <a:ln>
                  <a:noFill/>
                </a:ln>
                <a:solidFill>
                  <a:srgbClr val="424B52"/>
                </a:solidFill>
                <a:effectLst/>
                <a:uLnTx/>
                <a:uFillTx/>
                <a:latin typeface="Bahnschrift Light" panose="020B0502040204020203" pitchFamily="34" charset="0"/>
                <a:ea typeface="+mn-ea"/>
                <a:cs typeface="+mn-cs"/>
              </a:rPr>
              <a:t>including artificial intelligence software</a:t>
            </a:r>
          </a:p>
          <a:p>
            <a:pPr marL="285750" marR="0" lvl="0" indent="-285750" algn="l" defTabSz="914400" rtl="0" eaLnBrk="1" fontAlgn="auto" latinLnBrk="0" hangingPunct="1">
              <a:lnSpc>
                <a:spcPct val="100000"/>
              </a:lnSpc>
              <a:spcBef>
                <a:spcPts val="0"/>
              </a:spcBef>
              <a:spcAft>
                <a:spcPts val="0"/>
              </a:spcAft>
              <a:buClr>
                <a:srgbClr val="F9C809"/>
              </a:buClr>
              <a:buSzPct val="140000"/>
              <a:buFont typeface="Arial" panose="020B0604020202020204" pitchFamily="34" charset="0"/>
              <a:buChar char="•"/>
              <a:tabLst/>
              <a:defRPr/>
            </a:pPr>
            <a:r>
              <a:rPr kumimoji="0" lang="en-GB" sz="1800" b="0" i="0" u="none" strike="noStrike" kern="1200" cap="none" spc="0" normalizeH="0" baseline="0" noProof="0" dirty="0">
                <a:ln>
                  <a:noFill/>
                </a:ln>
                <a:solidFill>
                  <a:srgbClr val="424B52"/>
                </a:solidFill>
                <a:effectLst/>
                <a:uLnTx/>
                <a:uFillTx/>
                <a:latin typeface="Bahnschrift Light" panose="020B0502040204020203" pitchFamily="34" charset="0"/>
                <a:ea typeface="+mn-ea"/>
                <a:cs typeface="+mn-cs"/>
              </a:rPr>
              <a:t>Use it to inspire, clarify &amp; articulate your own ideas</a:t>
            </a:r>
          </a:p>
          <a:p>
            <a:pPr marL="285750" marR="0" lvl="0" indent="-285750" algn="l" defTabSz="914400" rtl="0" eaLnBrk="1" fontAlgn="auto" latinLnBrk="0" hangingPunct="1">
              <a:lnSpc>
                <a:spcPct val="100000"/>
              </a:lnSpc>
              <a:spcBef>
                <a:spcPts val="0"/>
              </a:spcBef>
              <a:spcAft>
                <a:spcPts val="0"/>
              </a:spcAft>
              <a:buClr>
                <a:srgbClr val="F9C809"/>
              </a:buClr>
              <a:buSzPct val="140000"/>
              <a:buFont typeface="Arial" panose="020B0604020202020204" pitchFamily="34" charset="0"/>
              <a:buChar char="•"/>
              <a:tabLst/>
              <a:defRPr/>
            </a:pPr>
            <a:r>
              <a:rPr kumimoji="0" lang="en-GB" sz="1800" b="0" i="0" u="none" strike="noStrike" kern="1200" cap="none" spc="0" normalizeH="0" baseline="0" noProof="0" dirty="0">
                <a:ln>
                  <a:noFill/>
                </a:ln>
                <a:solidFill>
                  <a:srgbClr val="424B52"/>
                </a:solidFill>
                <a:effectLst/>
                <a:uLnTx/>
                <a:uFillTx/>
                <a:latin typeface="Bahnschrift Light" panose="020B0502040204020203" pitchFamily="34" charset="0"/>
                <a:ea typeface="+mn-ea"/>
                <a:cs typeface="+mn-cs"/>
              </a:rPr>
              <a:t> IT’S CALLED A PERSONAL STATEMENT </a:t>
            </a:r>
          </a:p>
          <a:p>
            <a:pPr marL="285750" marR="0" lvl="0" indent="-285750" algn="l" defTabSz="914400" rtl="0" eaLnBrk="1" fontAlgn="auto" latinLnBrk="0" hangingPunct="1">
              <a:lnSpc>
                <a:spcPct val="100000"/>
              </a:lnSpc>
              <a:spcBef>
                <a:spcPts val="0"/>
              </a:spcBef>
              <a:spcAft>
                <a:spcPts val="0"/>
              </a:spcAft>
              <a:buClr>
                <a:srgbClr val="F9C809"/>
              </a:buClr>
              <a:buSzPct val="140000"/>
              <a:buFont typeface="Arial" panose="020B0604020202020204" pitchFamily="34" charset="0"/>
              <a:buChar char="•"/>
              <a:tabLst/>
              <a:defRPr/>
            </a:pPr>
            <a:r>
              <a:rPr lang="en-GB" dirty="0">
                <a:solidFill>
                  <a:srgbClr val="424B52"/>
                </a:solidFill>
                <a:latin typeface="Bahnschrift Light" panose="020B0502040204020203" pitchFamily="34" charset="0"/>
              </a:rPr>
              <a:t>Check each universities guidelines you are applying to for their stance on AI in your statement</a:t>
            </a:r>
            <a:endParaRPr kumimoji="0" lang="en-GB" sz="1800" b="0" i="0" u="none" strike="noStrike" kern="1200" cap="none" spc="0" normalizeH="0" baseline="0" noProof="0" dirty="0">
              <a:ln>
                <a:noFill/>
              </a:ln>
              <a:solidFill>
                <a:srgbClr val="424B52"/>
              </a:solidFill>
              <a:effectLst/>
              <a:uLnTx/>
              <a:uFillTx/>
              <a:latin typeface="Bahnschrift Light" panose="020B0502040204020203" pitchFamily="34" charset="0"/>
              <a:ea typeface="+mn-ea"/>
              <a:cs typeface="+mn-cs"/>
            </a:endParaRPr>
          </a:p>
          <a:p>
            <a:pPr marL="285750" marR="0" lvl="0" indent="-285750" algn="l" defTabSz="914400" rtl="0" eaLnBrk="1" fontAlgn="auto" latinLnBrk="0" hangingPunct="1">
              <a:lnSpc>
                <a:spcPct val="100000"/>
              </a:lnSpc>
              <a:spcBef>
                <a:spcPts val="0"/>
              </a:spcBef>
              <a:spcAft>
                <a:spcPts val="0"/>
              </a:spcAft>
              <a:buClr>
                <a:srgbClr val="F9C809"/>
              </a:buClr>
              <a:buSzPct val="140000"/>
              <a:buFont typeface="Arial" panose="020B0604020202020204" pitchFamily="34" charset="0"/>
              <a:buChar char="•"/>
              <a:tabLst/>
              <a:defRPr/>
            </a:pPr>
            <a:endParaRPr kumimoji="0" lang="en-GB" sz="1800" b="0" i="0" u="none" strike="noStrike" kern="1200" cap="none" spc="0" normalizeH="0" baseline="0" noProof="0" dirty="0">
              <a:ln>
                <a:noFill/>
              </a:ln>
              <a:solidFill>
                <a:srgbClr val="424B52"/>
              </a:solidFill>
              <a:effectLst/>
              <a:uLnTx/>
              <a:uFillTx/>
              <a:latin typeface="Bahnschrift Light" panose="020B0502040204020203" pitchFamily="34" charset="0"/>
              <a:ea typeface="+mn-ea"/>
              <a:cs typeface="+mn-cs"/>
            </a:endParaRPr>
          </a:p>
        </p:txBody>
      </p:sp>
      <p:sp>
        <p:nvSpPr>
          <p:cNvPr id="34" name="Google Shape;1170;p66">
            <a:extLst>
              <a:ext uri="{FF2B5EF4-FFF2-40B4-BE49-F238E27FC236}">
                <a16:creationId xmlns:a16="http://schemas.microsoft.com/office/drawing/2014/main" id="{08BECD28-4725-461A-B5CF-A06DB06CEF94}"/>
              </a:ext>
            </a:extLst>
          </p:cNvPr>
          <p:cNvSpPr txBox="1">
            <a:spLocks noGrp="1"/>
          </p:cNvSpPr>
          <p:nvPr>
            <p:ph type="title"/>
          </p:nvPr>
        </p:nvSpPr>
        <p:spPr>
          <a:xfrm>
            <a:off x="2499535" y="214850"/>
            <a:ext cx="8520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GB" sz="3200" b="0" dirty="0">
                <a:solidFill>
                  <a:srgbClr val="424B52"/>
                </a:solidFill>
                <a:latin typeface="Bahnschrift SemiBold SemiConden" panose="020B0502040204020203" pitchFamily="34" charset="0"/>
              </a:rPr>
              <a:t>Can I use AI?</a:t>
            </a:r>
            <a:endParaRPr sz="3200" b="0" dirty="0">
              <a:solidFill>
                <a:srgbClr val="424B52"/>
              </a:solidFill>
              <a:latin typeface="Bahnschrift SemiBold SemiConden" panose="020B0502040204020203" pitchFamily="34" charset="0"/>
            </a:endParaRPr>
          </a:p>
        </p:txBody>
      </p:sp>
      <p:pic>
        <p:nvPicPr>
          <p:cNvPr id="9" name="Picture 8">
            <a:extLst>
              <a:ext uri="{FF2B5EF4-FFF2-40B4-BE49-F238E27FC236}">
                <a16:creationId xmlns:a16="http://schemas.microsoft.com/office/drawing/2014/main" id="{6EC5E196-65BD-4599-B413-B440B935A9D7}"/>
              </a:ext>
            </a:extLst>
          </p:cNvPr>
          <p:cNvPicPr>
            <a:picLocks noChangeAspect="1"/>
          </p:cNvPicPr>
          <p:nvPr/>
        </p:nvPicPr>
        <p:blipFill rotWithShape="1">
          <a:blip r:embed="rId3"/>
          <a:srcRect t="27239"/>
          <a:stretch/>
        </p:blipFill>
        <p:spPr>
          <a:xfrm>
            <a:off x="0" y="0"/>
            <a:ext cx="4712677" cy="5143500"/>
          </a:xfrm>
          <a:prstGeom prst="rect">
            <a:avLst/>
          </a:prstGeom>
        </p:spPr>
      </p:pic>
    </p:spTree>
    <p:extLst>
      <p:ext uri="{BB962C8B-B14F-4D97-AF65-F5344CB8AC3E}">
        <p14:creationId xmlns:p14="http://schemas.microsoft.com/office/powerpoint/2010/main" val="31516230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EA664-E571-45DB-BC99-17F7D5761EB4}"/>
              </a:ext>
            </a:extLst>
          </p:cNvPr>
          <p:cNvSpPr>
            <a:spLocks noGrp="1"/>
          </p:cNvSpPr>
          <p:nvPr>
            <p:ph type="title"/>
          </p:nvPr>
        </p:nvSpPr>
        <p:spPr/>
        <p:txBody>
          <a:bodyPr/>
          <a:lstStyle/>
          <a:p>
            <a:r>
              <a:rPr lang="en-GB" dirty="0">
                <a:solidFill>
                  <a:srgbClr val="DB0D72"/>
                </a:solidFill>
                <a:latin typeface="Bahnschrift" panose="020B0502040204020203" pitchFamily="34" charset="0"/>
              </a:rPr>
              <a:t>How not to start…</a:t>
            </a:r>
          </a:p>
        </p:txBody>
      </p:sp>
      <p:sp>
        <p:nvSpPr>
          <p:cNvPr id="3" name="Text Placeholder 2">
            <a:extLst>
              <a:ext uri="{FF2B5EF4-FFF2-40B4-BE49-F238E27FC236}">
                <a16:creationId xmlns:a16="http://schemas.microsoft.com/office/drawing/2014/main" id="{2FEC2601-E612-48CF-A26F-17AB0D169C51}"/>
              </a:ext>
            </a:extLst>
          </p:cNvPr>
          <p:cNvSpPr>
            <a:spLocks noGrp="1"/>
          </p:cNvSpPr>
          <p:nvPr>
            <p:ph type="body" idx="1"/>
          </p:nvPr>
        </p:nvSpPr>
        <p:spPr>
          <a:xfrm>
            <a:off x="311700" y="1313112"/>
            <a:ext cx="8520600" cy="3626100"/>
          </a:xfrm>
        </p:spPr>
        <p:txBody>
          <a:bodyPr/>
          <a:lstStyle/>
          <a:p>
            <a:pPr marL="38100" indent="0" algn="ctr">
              <a:buNone/>
            </a:pPr>
            <a:r>
              <a:rPr lang="en-GB" sz="2400" b="1" dirty="0">
                <a:solidFill>
                  <a:schemeClr val="tx1"/>
                </a:solidFill>
                <a:latin typeface="Bahnschrift" panose="020B0502040204020203" pitchFamily="34" charset="0"/>
              </a:rPr>
              <a:t>According to UCAS, the five most common opening lines used in personal statements were:</a:t>
            </a:r>
          </a:p>
          <a:p>
            <a:pPr marL="38100" indent="0" algn="ctr">
              <a:buNone/>
            </a:pPr>
            <a:r>
              <a:rPr lang="en-GB" sz="2400" i="1" dirty="0">
                <a:solidFill>
                  <a:schemeClr val="tx1"/>
                </a:solidFill>
                <a:latin typeface="Bahnschrift" panose="020B0502040204020203" pitchFamily="34" charset="0"/>
              </a:rPr>
              <a:t>From a young age….</a:t>
            </a:r>
          </a:p>
          <a:p>
            <a:pPr marL="38100" indent="0" algn="ctr">
              <a:buNone/>
            </a:pPr>
            <a:r>
              <a:rPr lang="en-GB" sz="2400" i="1" dirty="0">
                <a:solidFill>
                  <a:schemeClr val="tx1"/>
                </a:solidFill>
                <a:latin typeface="Bahnschrift" panose="020B0502040204020203" pitchFamily="34" charset="0"/>
              </a:rPr>
              <a:t>For as long as I can remember….</a:t>
            </a:r>
          </a:p>
          <a:p>
            <a:pPr marL="38100" indent="0" algn="ctr">
              <a:buNone/>
            </a:pPr>
            <a:r>
              <a:rPr lang="en-GB" sz="2400" i="1" dirty="0">
                <a:solidFill>
                  <a:schemeClr val="tx1"/>
                </a:solidFill>
                <a:latin typeface="Bahnschrift" panose="020B0502040204020203" pitchFamily="34" charset="0"/>
              </a:rPr>
              <a:t>I am applying to this course because….</a:t>
            </a:r>
          </a:p>
          <a:p>
            <a:pPr marL="38100" indent="0" algn="ctr">
              <a:buNone/>
            </a:pPr>
            <a:r>
              <a:rPr lang="en-GB" sz="2400" i="1" dirty="0">
                <a:solidFill>
                  <a:schemeClr val="tx1"/>
                </a:solidFill>
                <a:latin typeface="Bahnschrift" panose="020B0502040204020203" pitchFamily="34" charset="0"/>
              </a:rPr>
              <a:t>I have always been interested in…</a:t>
            </a:r>
          </a:p>
          <a:p>
            <a:pPr marL="38100" indent="0" algn="ctr">
              <a:buNone/>
            </a:pPr>
            <a:r>
              <a:rPr lang="en-GB" sz="2400" i="1" dirty="0">
                <a:solidFill>
                  <a:schemeClr val="tx1"/>
                </a:solidFill>
                <a:latin typeface="Bahnschrift" panose="020B0502040204020203" pitchFamily="34" charset="0"/>
              </a:rPr>
              <a:t>Throughout my life I have always enjoyed…</a:t>
            </a:r>
          </a:p>
        </p:txBody>
      </p:sp>
    </p:spTree>
    <p:extLst>
      <p:ext uri="{BB962C8B-B14F-4D97-AF65-F5344CB8AC3E}">
        <p14:creationId xmlns:p14="http://schemas.microsoft.com/office/powerpoint/2010/main" val="33970798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19"/>
          <p:cNvSpPr txBox="1">
            <a:spLocks noGrp="1"/>
          </p:cNvSpPr>
          <p:nvPr>
            <p:ph type="title"/>
          </p:nvPr>
        </p:nvSpPr>
        <p:spPr>
          <a:xfrm>
            <a:off x="466079" y="3649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3200" dirty="0">
                <a:latin typeface="Bahnschrift" panose="020B0502040204020203" pitchFamily="34" charset="0"/>
              </a:rPr>
              <a:t>How to structure the Personal Statement?</a:t>
            </a:r>
            <a:endParaRPr sz="3200" dirty="0">
              <a:latin typeface="Bahnschrift" panose="020B0502040204020203" pitchFamily="34" charset="0"/>
            </a:endParaRPr>
          </a:p>
        </p:txBody>
      </p:sp>
      <p:sp>
        <p:nvSpPr>
          <p:cNvPr id="180" name="Google Shape;180;p19"/>
          <p:cNvSpPr txBox="1">
            <a:spLocks noGrp="1"/>
          </p:cNvSpPr>
          <p:nvPr>
            <p:ph type="body" idx="1"/>
          </p:nvPr>
        </p:nvSpPr>
        <p:spPr>
          <a:xfrm>
            <a:off x="369605" y="1017884"/>
            <a:ext cx="8404789" cy="3744853"/>
          </a:xfrm>
          <a:prstGeom prst="rect">
            <a:avLst/>
          </a:prstGeom>
        </p:spPr>
        <p:txBody>
          <a:bodyPr spcFirstLastPara="1" wrap="square" lIns="91425" tIns="91425" rIns="91425" bIns="91425" anchor="t" anchorCtr="0">
            <a:noAutofit/>
          </a:bodyPr>
          <a:lstStyle/>
          <a:p>
            <a:pPr algn="ctr">
              <a:buFont typeface="Arial" panose="020B0604020202020204" pitchFamily="34" charset="0"/>
              <a:buChar char="•"/>
            </a:pPr>
            <a:r>
              <a:rPr lang="en-GB" sz="2800" b="1" i="0" dirty="0">
                <a:solidFill>
                  <a:srgbClr val="DB0D72"/>
                </a:solidFill>
                <a:effectLst/>
                <a:latin typeface="Bahnschrift" panose="020B0502040204020203" pitchFamily="34" charset="0"/>
              </a:rPr>
              <a:t>Point</a:t>
            </a:r>
            <a:r>
              <a:rPr lang="en-GB" sz="2800" b="0" i="0" dirty="0">
                <a:solidFill>
                  <a:srgbClr val="333333"/>
                </a:solidFill>
                <a:effectLst/>
                <a:latin typeface="Bahnschrift" panose="020B0502040204020203" pitchFamily="34" charset="0"/>
              </a:rPr>
              <a:t> - what did you do?</a:t>
            </a:r>
          </a:p>
          <a:p>
            <a:pPr algn="ctr">
              <a:buFont typeface="Arial" panose="020B0604020202020204" pitchFamily="34" charset="0"/>
              <a:buChar char="•"/>
            </a:pPr>
            <a:r>
              <a:rPr lang="en-GB" sz="2800" b="1" i="0" dirty="0">
                <a:solidFill>
                  <a:srgbClr val="DB0D72"/>
                </a:solidFill>
                <a:effectLst/>
                <a:latin typeface="Bahnschrift" panose="020B0502040204020203" pitchFamily="34" charset="0"/>
              </a:rPr>
              <a:t>Evidence</a:t>
            </a:r>
            <a:r>
              <a:rPr lang="en-GB" sz="2800" b="0" i="0" dirty="0">
                <a:solidFill>
                  <a:srgbClr val="333333"/>
                </a:solidFill>
                <a:effectLst/>
                <a:latin typeface="Bahnschrift" panose="020B0502040204020203" pitchFamily="34" charset="0"/>
              </a:rPr>
              <a:t> - key detail and information</a:t>
            </a:r>
          </a:p>
          <a:p>
            <a:pPr algn="ctr">
              <a:buFont typeface="Arial" panose="020B0604020202020204" pitchFamily="34" charset="0"/>
              <a:buChar char="•"/>
            </a:pPr>
            <a:r>
              <a:rPr lang="en-GB" sz="2800" b="1" i="0" dirty="0">
                <a:solidFill>
                  <a:srgbClr val="DB0D72"/>
                </a:solidFill>
                <a:effectLst/>
                <a:latin typeface="Bahnschrift" panose="020B0502040204020203" pitchFamily="34" charset="0"/>
              </a:rPr>
              <a:t>Explain</a:t>
            </a:r>
            <a:r>
              <a:rPr lang="en-GB" sz="2800" b="0" i="0" dirty="0">
                <a:solidFill>
                  <a:srgbClr val="333333"/>
                </a:solidFill>
                <a:effectLst/>
                <a:latin typeface="Bahnschrift" panose="020B0502040204020203" pitchFamily="34" charset="0"/>
              </a:rPr>
              <a:t> - how is it relevant?</a:t>
            </a:r>
          </a:p>
          <a:p>
            <a:pPr algn="ctr">
              <a:buFont typeface="Arial" panose="020B0604020202020204" pitchFamily="34" charset="0"/>
              <a:buChar char="•"/>
            </a:pPr>
            <a:r>
              <a:rPr lang="en-GB" sz="2800" b="1" i="0" dirty="0">
                <a:solidFill>
                  <a:srgbClr val="DB0D72"/>
                </a:solidFill>
                <a:effectLst/>
                <a:latin typeface="Bahnschrift" panose="020B0502040204020203" pitchFamily="34" charset="0"/>
              </a:rPr>
              <a:t>Link</a:t>
            </a:r>
            <a:r>
              <a:rPr lang="en-GB" sz="2800" b="0" i="0" dirty="0">
                <a:solidFill>
                  <a:srgbClr val="333333"/>
                </a:solidFill>
                <a:effectLst/>
                <a:latin typeface="Bahnschrift" panose="020B0502040204020203" pitchFamily="34" charset="0"/>
              </a:rPr>
              <a:t> - link to how that will relate to the course you’re wishing to study </a:t>
            </a:r>
          </a:p>
          <a:p>
            <a:pPr marL="76200" lvl="0" indent="0" algn="ctr">
              <a:buClr>
                <a:srgbClr val="FFC000"/>
              </a:buClr>
              <a:buSzPts val="2400"/>
              <a:buNone/>
            </a:pPr>
            <a:endParaRPr lang="en-GB" sz="2000" dirty="0">
              <a:solidFill>
                <a:schemeClr val="tx1"/>
              </a:solidFill>
              <a:latin typeface="Bahnschrift" panose="020B0502040204020203" pitchFamily="34" charset="0"/>
            </a:endParaRPr>
          </a:p>
          <a:p>
            <a:pPr marL="76200" lvl="0" indent="0" algn="ctr">
              <a:buClr>
                <a:srgbClr val="FFC000"/>
              </a:buClr>
              <a:buSzPts val="2400"/>
              <a:buNone/>
            </a:pPr>
            <a:r>
              <a:rPr lang="en-GB" sz="2000" i="1" dirty="0">
                <a:solidFill>
                  <a:schemeClr val="tx1"/>
                </a:solidFill>
                <a:latin typeface="Bahnschrift" panose="020B0502040204020203" pitchFamily="34" charset="0"/>
              </a:rPr>
              <a:t>It is all very well telling someone you’re great at something,</a:t>
            </a:r>
          </a:p>
          <a:p>
            <a:pPr marL="76200" lvl="0" indent="0" algn="ctr">
              <a:buClr>
                <a:srgbClr val="FFC000"/>
              </a:buClr>
              <a:buSzPts val="2400"/>
              <a:buNone/>
            </a:pPr>
            <a:r>
              <a:rPr lang="en-GB" sz="2000" i="1" dirty="0">
                <a:solidFill>
                  <a:schemeClr val="tx1"/>
                </a:solidFill>
                <a:latin typeface="Bahnschrift" panose="020B0502040204020203" pitchFamily="34" charset="0"/>
              </a:rPr>
              <a:t>but we want to see the evidence! </a:t>
            </a:r>
          </a:p>
        </p:txBody>
      </p:sp>
    </p:spTree>
    <p:extLst>
      <p:ext uri="{BB962C8B-B14F-4D97-AF65-F5344CB8AC3E}">
        <p14:creationId xmlns:p14="http://schemas.microsoft.com/office/powerpoint/2010/main" val="30039227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7FAF60-4C7D-6BCE-E66B-94FFF2C6B8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8A9027F-41E6-A54B-88AF-E970ADA173DF}"/>
              </a:ext>
            </a:extLst>
          </p:cNvPr>
          <p:cNvSpPr>
            <a:spLocks noGrp="1"/>
          </p:cNvSpPr>
          <p:nvPr>
            <p:ph type="title"/>
          </p:nvPr>
        </p:nvSpPr>
        <p:spPr/>
        <p:txBody>
          <a:bodyPr/>
          <a:lstStyle/>
          <a:p>
            <a:r>
              <a:rPr lang="en-GB" sz="3600" b="1" dirty="0">
                <a:solidFill>
                  <a:srgbClr val="DB0D72"/>
                </a:solidFill>
                <a:latin typeface="Bahnschrift" panose="020B0502040204020203" pitchFamily="34" charset="0"/>
              </a:rPr>
              <a:t>More than one course?</a:t>
            </a:r>
          </a:p>
        </p:txBody>
      </p:sp>
      <p:sp>
        <p:nvSpPr>
          <p:cNvPr id="3" name="Content Placeholder 2">
            <a:extLst>
              <a:ext uri="{FF2B5EF4-FFF2-40B4-BE49-F238E27FC236}">
                <a16:creationId xmlns:a16="http://schemas.microsoft.com/office/drawing/2014/main" id="{82624311-AA84-DC9C-7AFD-B2400A7EADDC}"/>
              </a:ext>
            </a:extLst>
          </p:cNvPr>
          <p:cNvSpPr>
            <a:spLocks noGrp="1"/>
          </p:cNvSpPr>
          <p:nvPr>
            <p:ph type="body" idx="1"/>
          </p:nvPr>
        </p:nvSpPr>
        <p:spPr>
          <a:xfrm>
            <a:off x="311700" y="1212633"/>
            <a:ext cx="8520600" cy="3626100"/>
          </a:xfrm>
        </p:spPr>
        <p:txBody>
          <a:bodyPr>
            <a:normAutofit lnSpcReduction="10000"/>
          </a:bodyPr>
          <a:lstStyle/>
          <a:p>
            <a:pPr>
              <a:buClr>
                <a:srgbClr val="DB0D72"/>
              </a:buClr>
            </a:pPr>
            <a:r>
              <a:rPr lang="en-GB" sz="2200" b="0" dirty="0">
                <a:solidFill>
                  <a:schemeClr val="tx1"/>
                </a:solidFill>
                <a:latin typeface="Bahnschrift" panose="020B0502040204020203" pitchFamily="34" charset="0"/>
              </a:rPr>
              <a:t>You only get 1 personal statement – most of the time!</a:t>
            </a:r>
          </a:p>
          <a:p>
            <a:pPr>
              <a:buClr>
                <a:srgbClr val="DB0D72"/>
              </a:buClr>
            </a:pPr>
            <a:r>
              <a:rPr lang="en-GB" sz="2200" b="0" dirty="0">
                <a:solidFill>
                  <a:schemeClr val="tx1"/>
                </a:solidFill>
                <a:latin typeface="Bahnschrift" panose="020B0502040204020203" pitchFamily="34" charset="0"/>
              </a:rPr>
              <a:t>Some courses may not make offers if the statement lacks focus – due to tailoring to multiple courses</a:t>
            </a:r>
          </a:p>
          <a:p>
            <a:pPr>
              <a:buClr>
                <a:srgbClr val="DB0D72"/>
              </a:buClr>
            </a:pPr>
            <a:r>
              <a:rPr lang="en-GB" sz="2200" b="0" dirty="0">
                <a:solidFill>
                  <a:schemeClr val="tx1"/>
                </a:solidFill>
                <a:latin typeface="Bahnschrift" panose="020B0502040204020203" pitchFamily="34" charset="0"/>
              </a:rPr>
              <a:t>It is very common for students to apply to joint honours courses &amp; mixed single subjects – make sure each discipline or subject is addressed the same</a:t>
            </a:r>
          </a:p>
          <a:p>
            <a:pPr>
              <a:buClr>
                <a:srgbClr val="DB0D72"/>
              </a:buClr>
            </a:pPr>
            <a:r>
              <a:rPr lang="en-GB" sz="2200" b="0" dirty="0">
                <a:solidFill>
                  <a:schemeClr val="tx1"/>
                </a:solidFill>
                <a:latin typeface="Bahnschrift" panose="020B0502040204020203" pitchFamily="34" charset="0"/>
              </a:rPr>
              <a:t>It might be possible to blend your statement that is relevant</a:t>
            </a:r>
          </a:p>
          <a:p>
            <a:pPr>
              <a:buClr>
                <a:srgbClr val="DB0D72"/>
              </a:buClr>
            </a:pPr>
            <a:r>
              <a:rPr lang="en-GB" sz="2200" b="0" dirty="0">
                <a:solidFill>
                  <a:schemeClr val="tx1"/>
                </a:solidFill>
                <a:latin typeface="Bahnschrift" panose="020B0502040204020203" pitchFamily="34" charset="0"/>
              </a:rPr>
              <a:t>You can choose to be honest…</a:t>
            </a:r>
          </a:p>
          <a:p>
            <a:pPr>
              <a:buClr>
                <a:srgbClr val="DB0D72"/>
              </a:buClr>
            </a:pPr>
            <a:r>
              <a:rPr lang="en-GB" sz="2200" b="0" dirty="0">
                <a:solidFill>
                  <a:schemeClr val="tx1"/>
                </a:solidFill>
                <a:latin typeface="Bahnschrift" panose="020B0502040204020203" pitchFamily="34" charset="0"/>
              </a:rPr>
              <a:t>Be careful with competitive courses</a:t>
            </a:r>
          </a:p>
          <a:p>
            <a:pPr>
              <a:buClr>
                <a:srgbClr val="DB0D72"/>
              </a:buClr>
            </a:pPr>
            <a:endParaRPr lang="en-GB" sz="2200" b="0" dirty="0">
              <a:solidFill>
                <a:schemeClr val="tx1"/>
              </a:solidFill>
              <a:latin typeface="Bahnschrift" panose="020B0502040204020203" pitchFamily="34" charset="0"/>
            </a:endParaRPr>
          </a:p>
        </p:txBody>
      </p:sp>
    </p:spTree>
    <p:extLst>
      <p:ext uri="{BB962C8B-B14F-4D97-AF65-F5344CB8AC3E}">
        <p14:creationId xmlns:p14="http://schemas.microsoft.com/office/powerpoint/2010/main" val="22725032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95"/>
        <p:cNvGrpSpPr/>
        <p:nvPr/>
      </p:nvGrpSpPr>
      <p:grpSpPr>
        <a:xfrm>
          <a:off x="0" y="0"/>
          <a:ext cx="0" cy="0"/>
          <a:chOff x="0" y="0"/>
          <a:chExt cx="0" cy="0"/>
        </a:xfrm>
      </p:grpSpPr>
      <p:sp>
        <p:nvSpPr>
          <p:cNvPr id="396" name="Google Shape;396;p55"/>
          <p:cNvSpPr txBox="1">
            <a:spLocks noGrp="1"/>
          </p:cNvSpPr>
          <p:nvPr>
            <p:ph type="title"/>
          </p:nvPr>
        </p:nvSpPr>
        <p:spPr>
          <a:xfrm>
            <a:off x="311700" y="155218"/>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latin typeface="Bahnschrift" panose="020B0502040204020203" pitchFamily="34" charset="0"/>
              </a:rPr>
              <a:t>Finally….Top Tips!!!</a:t>
            </a:r>
            <a:endParaRPr dirty="0">
              <a:latin typeface="Bahnschrift" panose="020B0502040204020203" pitchFamily="34" charset="0"/>
            </a:endParaRPr>
          </a:p>
        </p:txBody>
      </p:sp>
      <p:graphicFrame>
        <p:nvGraphicFramePr>
          <p:cNvPr id="397" name="Google Shape;397;p55"/>
          <p:cNvGraphicFramePr/>
          <p:nvPr/>
        </p:nvGraphicFramePr>
        <p:xfrm>
          <a:off x="311700" y="990601"/>
          <a:ext cx="8520600" cy="3833061"/>
        </p:xfrm>
        <a:graphic>
          <a:graphicData uri="http://schemas.openxmlformats.org/drawingml/2006/table">
            <a:tbl>
              <a:tblPr>
                <a:noFill/>
              </a:tblPr>
              <a:tblGrid>
                <a:gridCol w="4260300">
                  <a:extLst>
                    <a:ext uri="{9D8B030D-6E8A-4147-A177-3AD203B41FA5}">
                      <a16:colId xmlns:a16="http://schemas.microsoft.com/office/drawing/2014/main" val="20000"/>
                    </a:ext>
                  </a:extLst>
                </a:gridCol>
                <a:gridCol w="4260300">
                  <a:extLst>
                    <a:ext uri="{9D8B030D-6E8A-4147-A177-3AD203B41FA5}">
                      <a16:colId xmlns:a16="http://schemas.microsoft.com/office/drawing/2014/main" val="20001"/>
                    </a:ext>
                  </a:extLst>
                </a:gridCol>
              </a:tblGrid>
              <a:tr h="475081">
                <a:tc>
                  <a:txBody>
                    <a:bodyPr/>
                    <a:lstStyle/>
                    <a:p>
                      <a:pPr marL="0" lvl="0" indent="0" algn="l" rtl="0">
                        <a:spcBef>
                          <a:spcPts val="0"/>
                        </a:spcBef>
                        <a:spcAft>
                          <a:spcPts val="0"/>
                        </a:spcAft>
                        <a:buNone/>
                      </a:pPr>
                      <a:r>
                        <a:rPr lang="en-GB" b="1" dirty="0">
                          <a:solidFill>
                            <a:schemeClr val="lt1"/>
                          </a:solidFill>
                          <a:latin typeface="Bahnschrift" panose="020B0502040204020203" pitchFamily="34" charset="0"/>
                          <a:ea typeface="Helvetica Neue"/>
                          <a:cs typeface="Helvetica Neue"/>
                          <a:sym typeface="Helvetica Neue"/>
                        </a:rPr>
                        <a:t>Top Don’ts</a:t>
                      </a:r>
                      <a:endParaRPr b="1" dirty="0">
                        <a:solidFill>
                          <a:schemeClr val="lt1"/>
                        </a:solidFill>
                        <a:latin typeface="Bahnschrift" panose="020B0502040204020203" pitchFamily="34" charset="0"/>
                        <a:ea typeface="Helvetica Neue"/>
                        <a:cs typeface="Helvetica Neue"/>
                        <a:sym typeface="Helvetica Neue"/>
                      </a:endParaRPr>
                    </a:p>
                  </a:txBody>
                  <a:tcPr marL="91425" marR="91425" marT="91425" marB="91425">
                    <a:lnL w="9525" cap="flat" cmpd="sng">
                      <a:solidFill>
                        <a:schemeClr val="lt1"/>
                      </a:solidFill>
                      <a:prstDash val="solid"/>
                      <a:round/>
                      <a:headEnd type="none" w="sm" len="sm"/>
                      <a:tailEnd type="none" w="sm" len="sm"/>
                    </a:lnL>
                    <a:lnR w="12700" cap="flat" cmpd="sng" algn="ctr">
                      <a:noFill/>
                      <a:prstDash val="solid"/>
                      <a:round/>
                      <a:headEnd type="none" w="med" len="med"/>
                      <a:tailEnd type="none" w="med" len="med"/>
                    </a:lnR>
                    <a:lnT w="9525" cap="flat" cmpd="sng">
                      <a:solidFill>
                        <a:schemeClr val="lt1"/>
                      </a:solidFill>
                      <a:prstDash val="solid"/>
                      <a:round/>
                      <a:headEnd type="none" w="sm" len="sm"/>
                      <a:tailEnd type="none" w="sm" len="sm"/>
                    </a:lnT>
                    <a:lnB w="9525" cap="flat" cmpd="sng">
                      <a:solidFill>
                        <a:schemeClr val="lt1"/>
                      </a:solidFill>
                      <a:prstDash val="solid"/>
                      <a:round/>
                      <a:headEnd type="none" w="sm" len="sm"/>
                      <a:tailEnd type="none" w="sm" len="sm"/>
                    </a:lnB>
                    <a:solidFill>
                      <a:srgbClr val="DB0D72"/>
                    </a:solidFill>
                  </a:tcPr>
                </a:tc>
                <a:tc>
                  <a:txBody>
                    <a:bodyPr/>
                    <a:lstStyle/>
                    <a:p>
                      <a:pPr marL="0" lvl="0" indent="0" algn="l" rtl="0">
                        <a:spcBef>
                          <a:spcPts val="0"/>
                        </a:spcBef>
                        <a:spcAft>
                          <a:spcPts val="0"/>
                        </a:spcAft>
                        <a:buNone/>
                      </a:pPr>
                      <a:r>
                        <a:rPr lang="en-GB" b="1" dirty="0">
                          <a:solidFill>
                            <a:schemeClr val="lt1"/>
                          </a:solidFill>
                          <a:latin typeface="Bahnschrift" panose="020B0502040204020203" pitchFamily="34" charset="0"/>
                          <a:ea typeface="Helvetica Neue"/>
                          <a:cs typeface="Helvetica Neue"/>
                          <a:sym typeface="Helvetica Neue"/>
                        </a:rPr>
                        <a:t>Top Do’s</a:t>
                      </a:r>
                      <a:endParaRPr b="1" dirty="0">
                        <a:solidFill>
                          <a:schemeClr val="lt1"/>
                        </a:solidFill>
                        <a:latin typeface="Bahnschrift" panose="020B0502040204020203" pitchFamily="34" charset="0"/>
                        <a:ea typeface="Helvetica Neue"/>
                        <a:cs typeface="Helvetica Neue"/>
                        <a:sym typeface="Helvetica Neue"/>
                      </a:endParaRPr>
                    </a:p>
                  </a:txBody>
                  <a:tcPr marL="91425" marR="91425" marT="91425" marB="9142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B0D72"/>
                    </a:solidFill>
                  </a:tcPr>
                </a:tc>
                <a:extLst>
                  <a:ext uri="{0D108BD9-81ED-4DB2-BD59-A6C34878D82A}">
                    <a16:rowId xmlns:a16="http://schemas.microsoft.com/office/drawing/2014/main" val="10000"/>
                  </a:ext>
                </a:extLst>
              </a:tr>
              <a:tr h="475081">
                <a:tc>
                  <a:txBody>
                    <a:bodyPr/>
                    <a:lstStyle/>
                    <a:p>
                      <a:pPr marL="0" lvl="0" indent="0" algn="ctr" rtl="0">
                        <a:spcBef>
                          <a:spcPts val="0"/>
                        </a:spcBef>
                        <a:spcAft>
                          <a:spcPts val="0"/>
                        </a:spcAft>
                        <a:buNone/>
                      </a:pPr>
                      <a:r>
                        <a:rPr lang="en-GB" dirty="0">
                          <a:latin typeface="Bahnschrift" panose="020B0502040204020203" pitchFamily="34" charset="0"/>
                          <a:ea typeface="Helvetica Neue"/>
                          <a:cs typeface="Helvetica Neue"/>
                          <a:sym typeface="Helvetica Neue"/>
                        </a:rPr>
                        <a:t>Leave it to the last minute</a:t>
                      </a:r>
                      <a:endParaRPr dirty="0">
                        <a:latin typeface="Bahnschrift" panose="020B0502040204020203" pitchFamily="34" charset="0"/>
                        <a:ea typeface="Helvetica Neue"/>
                        <a:cs typeface="Helvetica Neue"/>
                        <a:sym typeface="Helvetica Neue"/>
                      </a:endParaRPr>
                    </a:p>
                  </a:txBody>
                  <a:tcPr marL="91425" marR="91425" marT="91425" marB="91425">
                    <a:lnT w="9525" cap="flat" cmpd="sng">
                      <a:solidFill>
                        <a:schemeClr val="lt1"/>
                      </a:solidFill>
                      <a:prstDash val="solid"/>
                      <a:round/>
                      <a:headEnd type="none" w="sm" len="sm"/>
                      <a:tailEnd type="none" w="sm" len="sm"/>
                    </a:lnT>
                    <a:solidFill>
                      <a:schemeClr val="bg1">
                        <a:lumMod val="95000"/>
                      </a:schemeClr>
                    </a:solidFill>
                  </a:tcPr>
                </a:tc>
                <a:tc>
                  <a:txBody>
                    <a:bodyPr/>
                    <a:lstStyle/>
                    <a:p>
                      <a:pPr marL="0" lvl="0" indent="0" algn="ctr" rtl="0">
                        <a:spcBef>
                          <a:spcPts val="0"/>
                        </a:spcBef>
                        <a:spcAft>
                          <a:spcPts val="0"/>
                        </a:spcAft>
                        <a:buNone/>
                      </a:pPr>
                      <a:r>
                        <a:rPr lang="en-GB" dirty="0">
                          <a:latin typeface="Bahnschrift" panose="020B0502040204020203" pitchFamily="34" charset="0"/>
                          <a:ea typeface="Helvetica Neue"/>
                          <a:cs typeface="Helvetica Neue"/>
                          <a:sym typeface="Helvetica Neue"/>
                        </a:rPr>
                        <a:t>Start Writing Early</a:t>
                      </a:r>
                      <a:endParaRPr dirty="0">
                        <a:latin typeface="Bahnschrift" panose="020B0502040204020203" pitchFamily="34" charset="0"/>
                        <a:ea typeface="Helvetica Neue"/>
                        <a:cs typeface="Helvetica Neue"/>
                        <a:sym typeface="Helvetica Neue"/>
                      </a:endParaRPr>
                    </a:p>
                  </a:txBody>
                  <a:tcPr marL="91425" marR="91425" marT="91425" marB="91425">
                    <a:lnT w="12700" cap="flat" cmpd="sng" algn="ctr">
                      <a:noFill/>
                      <a:prstDash val="solid"/>
                      <a:round/>
                      <a:headEnd type="none" w="med" len="med"/>
                      <a:tailEnd type="none" w="med" len="med"/>
                    </a:lnT>
                    <a:solidFill>
                      <a:schemeClr val="bg1">
                        <a:lumMod val="95000"/>
                      </a:schemeClr>
                    </a:solidFill>
                  </a:tcPr>
                </a:tc>
                <a:extLst>
                  <a:ext uri="{0D108BD9-81ED-4DB2-BD59-A6C34878D82A}">
                    <a16:rowId xmlns:a16="http://schemas.microsoft.com/office/drawing/2014/main" val="10001"/>
                  </a:ext>
                </a:extLst>
              </a:tr>
              <a:tr h="475081">
                <a:tc>
                  <a:txBody>
                    <a:bodyPr/>
                    <a:lstStyle/>
                    <a:p>
                      <a:pPr marL="0" lvl="0" indent="0" algn="ctr" rtl="0">
                        <a:spcBef>
                          <a:spcPts val="0"/>
                        </a:spcBef>
                        <a:spcAft>
                          <a:spcPts val="0"/>
                        </a:spcAft>
                        <a:buNone/>
                      </a:pPr>
                      <a:r>
                        <a:rPr lang="en-GB" dirty="0">
                          <a:latin typeface="Bahnschrift" panose="020B0502040204020203" pitchFamily="34" charset="0"/>
                          <a:ea typeface="Helvetica Neue"/>
                          <a:cs typeface="Helvetica Neue"/>
                          <a:sym typeface="Helvetica Neue"/>
                        </a:rPr>
                        <a:t>Do not lie or make it up.. You will get caught out</a:t>
                      </a:r>
                      <a:endParaRPr dirty="0">
                        <a:latin typeface="Bahnschrift" panose="020B0502040204020203" pitchFamily="34" charset="0"/>
                        <a:ea typeface="Helvetica Neue"/>
                        <a:cs typeface="Helvetica Neue"/>
                        <a:sym typeface="Helvetica Neue"/>
                      </a:endParaRPr>
                    </a:p>
                  </a:txBody>
                  <a:tcPr marL="91425" marR="91425" marT="91425" marB="91425">
                    <a:solidFill>
                      <a:schemeClr val="bg1">
                        <a:lumMod val="95000"/>
                      </a:schemeClr>
                    </a:solidFill>
                  </a:tcPr>
                </a:tc>
                <a:tc>
                  <a:txBody>
                    <a:bodyPr/>
                    <a:lstStyle/>
                    <a:p>
                      <a:pPr marL="0" lvl="0" indent="0" algn="ctr" rtl="0">
                        <a:spcBef>
                          <a:spcPts val="0"/>
                        </a:spcBef>
                        <a:spcAft>
                          <a:spcPts val="0"/>
                        </a:spcAft>
                        <a:buNone/>
                      </a:pPr>
                      <a:r>
                        <a:rPr lang="en-GB" dirty="0">
                          <a:latin typeface="Bahnschrift" panose="020B0502040204020203" pitchFamily="34" charset="0"/>
                          <a:ea typeface="Helvetica Neue"/>
                          <a:cs typeface="Helvetica Neue"/>
                          <a:sym typeface="Helvetica Neue"/>
                        </a:rPr>
                        <a:t>Brainstorm before writing </a:t>
                      </a:r>
                      <a:endParaRPr dirty="0">
                        <a:latin typeface="Bahnschrift" panose="020B0502040204020203" pitchFamily="34" charset="0"/>
                        <a:ea typeface="Helvetica Neue"/>
                        <a:cs typeface="Helvetica Neue"/>
                        <a:sym typeface="Helvetica Neue"/>
                      </a:endParaRPr>
                    </a:p>
                  </a:txBody>
                  <a:tcPr marL="91425" marR="91425" marT="91425" marB="91425">
                    <a:solidFill>
                      <a:schemeClr val="bg1">
                        <a:lumMod val="95000"/>
                      </a:schemeClr>
                    </a:solidFill>
                  </a:tcPr>
                </a:tc>
                <a:extLst>
                  <a:ext uri="{0D108BD9-81ED-4DB2-BD59-A6C34878D82A}">
                    <a16:rowId xmlns:a16="http://schemas.microsoft.com/office/drawing/2014/main" val="10002"/>
                  </a:ext>
                </a:extLst>
              </a:tr>
              <a:tr h="475081">
                <a:tc>
                  <a:txBody>
                    <a:bodyPr/>
                    <a:lstStyle/>
                    <a:p>
                      <a:pPr marL="0" lvl="0" indent="0" algn="ctr" rtl="0">
                        <a:spcBef>
                          <a:spcPts val="0"/>
                        </a:spcBef>
                        <a:spcAft>
                          <a:spcPts val="0"/>
                        </a:spcAft>
                        <a:buNone/>
                      </a:pPr>
                      <a:r>
                        <a:rPr lang="en-GB" dirty="0">
                          <a:latin typeface="Bahnschrift" panose="020B0502040204020203" pitchFamily="34" charset="0"/>
                          <a:ea typeface="Helvetica Neue"/>
                          <a:cs typeface="Helvetica Neue"/>
                          <a:sym typeface="Helvetica Neue"/>
                        </a:rPr>
                        <a:t>Be modest or shy</a:t>
                      </a:r>
                      <a:endParaRPr dirty="0">
                        <a:latin typeface="Bahnschrift" panose="020B0502040204020203" pitchFamily="34" charset="0"/>
                        <a:ea typeface="Helvetica Neue"/>
                        <a:cs typeface="Helvetica Neue"/>
                        <a:sym typeface="Helvetica Neue"/>
                      </a:endParaRPr>
                    </a:p>
                  </a:txBody>
                  <a:tcPr marL="91425" marR="91425" marT="91425" marB="91425">
                    <a:solidFill>
                      <a:schemeClr val="bg1">
                        <a:lumMod val="95000"/>
                      </a:schemeClr>
                    </a:solidFill>
                  </a:tcPr>
                </a:tc>
                <a:tc>
                  <a:txBody>
                    <a:bodyPr/>
                    <a:lstStyle/>
                    <a:p>
                      <a:pPr marL="0" lvl="0" indent="0" algn="ctr" rtl="0">
                        <a:spcBef>
                          <a:spcPts val="0"/>
                        </a:spcBef>
                        <a:spcAft>
                          <a:spcPts val="0"/>
                        </a:spcAft>
                        <a:buNone/>
                      </a:pPr>
                      <a:r>
                        <a:rPr lang="en-GB" dirty="0">
                          <a:latin typeface="Bahnschrift" panose="020B0502040204020203" pitchFamily="34" charset="0"/>
                          <a:ea typeface="Helvetica Neue"/>
                          <a:cs typeface="Helvetica Neue"/>
                          <a:sym typeface="Helvetica Neue"/>
                        </a:rPr>
                        <a:t>Use proper English to sound natural </a:t>
                      </a:r>
                      <a:endParaRPr dirty="0">
                        <a:latin typeface="Bahnschrift" panose="020B0502040204020203" pitchFamily="34" charset="0"/>
                        <a:ea typeface="Helvetica Neue"/>
                        <a:cs typeface="Helvetica Neue"/>
                        <a:sym typeface="Helvetica Neue"/>
                      </a:endParaRPr>
                    </a:p>
                  </a:txBody>
                  <a:tcPr marL="91425" marR="91425" marT="91425" marB="91425">
                    <a:solidFill>
                      <a:schemeClr val="bg1">
                        <a:lumMod val="95000"/>
                      </a:schemeClr>
                    </a:solidFill>
                  </a:tcPr>
                </a:tc>
                <a:extLst>
                  <a:ext uri="{0D108BD9-81ED-4DB2-BD59-A6C34878D82A}">
                    <a16:rowId xmlns:a16="http://schemas.microsoft.com/office/drawing/2014/main" val="10003"/>
                  </a:ext>
                </a:extLst>
              </a:tr>
              <a:tr h="475081">
                <a:tc>
                  <a:txBody>
                    <a:bodyPr/>
                    <a:lstStyle/>
                    <a:p>
                      <a:pPr marL="0" lvl="0" indent="0" algn="ctr" rtl="0">
                        <a:spcBef>
                          <a:spcPts val="0"/>
                        </a:spcBef>
                        <a:spcAft>
                          <a:spcPts val="0"/>
                        </a:spcAft>
                        <a:buNone/>
                      </a:pPr>
                      <a:r>
                        <a:rPr lang="en-GB" dirty="0">
                          <a:latin typeface="Bahnschrift" panose="020B0502040204020203" pitchFamily="34" charset="0"/>
                          <a:ea typeface="Helvetica Neue"/>
                          <a:cs typeface="Helvetica Neue"/>
                          <a:sym typeface="Helvetica Neue"/>
                        </a:rPr>
                        <a:t>Overthink or worry about it</a:t>
                      </a:r>
                      <a:endParaRPr dirty="0">
                        <a:latin typeface="Bahnschrift" panose="020B0502040204020203" pitchFamily="34" charset="0"/>
                        <a:ea typeface="Helvetica Neue"/>
                        <a:cs typeface="Helvetica Neue"/>
                        <a:sym typeface="Helvetica Neue"/>
                      </a:endParaRPr>
                    </a:p>
                  </a:txBody>
                  <a:tcPr marL="91425" marR="91425" marT="91425" marB="91425">
                    <a:solidFill>
                      <a:schemeClr val="bg1">
                        <a:lumMod val="95000"/>
                      </a:schemeClr>
                    </a:solidFill>
                  </a:tcPr>
                </a:tc>
                <a:tc>
                  <a:txBody>
                    <a:bodyPr/>
                    <a:lstStyle/>
                    <a:p>
                      <a:pPr marL="0" lvl="0" indent="0" algn="ctr" rtl="0">
                        <a:spcBef>
                          <a:spcPts val="0"/>
                        </a:spcBef>
                        <a:spcAft>
                          <a:spcPts val="0"/>
                        </a:spcAft>
                        <a:buNone/>
                      </a:pPr>
                      <a:r>
                        <a:rPr lang="en-GB" dirty="0">
                          <a:latin typeface="Bahnschrift" panose="020B0502040204020203" pitchFamily="34" charset="0"/>
                          <a:ea typeface="Helvetica Neue"/>
                          <a:cs typeface="Helvetica Neue"/>
                          <a:sym typeface="Helvetica Neue"/>
                        </a:rPr>
                        <a:t>Make sure it flows in a logical way</a:t>
                      </a:r>
                      <a:endParaRPr dirty="0">
                        <a:latin typeface="Bahnschrift" panose="020B0502040204020203" pitchFamily="34" charset="0"/>
                        <a:ea typeface="Helvetica Neue"/>
                        <a:cs typeface="Helvetica Neue"/>
                        <a:sym typeface="Helvetica Neue"/>
                      </a:endParaRPr>
                    </a:p>
                  </a:txBody>
                  <a:tcPr marL="91425" marR="91425" marT="91425" marB="91425">
                    <a:solidFill>
                      <a:schemeClr val="bg1">
                        <a:lumMod val="95000"/>
                      </a:schemeClr>
                    </a:solidFill>
                  </a:tcPr>
                </a:tc>
                <a:extLst>
                  <a:ext uri="{0D108BD9-81ED-4DB2-BD59-A6C34878D82A}">
                    <a16:rowId xmlns:a16="http://schemas.microsoft.com/office/drawing/2014/main" val="4220267906"/>
                  </a:ext>
                </a:extLst>
              </a:tr>
              <a:tr h="475081">
                <a:tc>
                  <a:txBody>
                    <a:bodyPr/>
                    <a:lstStyle/>
                    <a:p>
                      <a:pPr marL="0" lvl="0" indent="0" algn="ctr" rtl="0">
                        <a:spcBef>
                          <a:spcPts val="0"/>
                        </a:spcBef>
                        <a:spcAft>
                          <a:spcPts val="0"/>
                        </a:spcAft>
                        <a:buNone/>
                      </a:pPr>
                      <a:r>
                        <a:rPr lang="en-GB" dirty="0">
                          <a:latin typeface="Bahnschrift" panose="020B0502040204020203" pitchFamily="34" charset="0"/>
                          <a:ea typeface="Helvetica Neue"/>
                          <a:cs typeface="Helvetica Neue"/>
                          <a:sym typeface="Helvetica Neue"/>
                        </a:rPr>
                        <a:t>Just write lists / use long sentences </a:t>
                      </a:r>
                      <a:endParaRPr dirty="0">
                        <a:latin typeface="Bahnschrift" panose="020B0502040204020203" pitchFamily="34" charset="0"/>
                        <a:ea typeface="Helvetica Neue"/>
                        <a:cs typeface="Helvetica Neue"/>
                        <a:sym typeface="Helvetica Neue"/>
                      </a:endParaRPr>
                    </a:p>
                  </a:txBody>
                  <a:tcPr marL="91425" marR="91425" marT="91425" marB="91425">
                    <a:solidFill>
                      <a:schemeClr val="bg1">
                        <a:lumMod val="95000"/>
                      </a:schemeClr>
                    </a:solidFill>
                  </a:tcPr>
                </a:tc>
                <a:tc>
                  <a:txBody>
                    <a:bodyPr/>
                    <a:lstStyle/>
                    <a:p>
                      <a:pPr marL="0" lvl="0" indent="0" algn="ctr" rtl="0">
                        <a:spcBef>
                          <a:spcPts val="0"/>
                        </a:spcBef>
                        <a:spcAft>
                          <a:spcPts val="0"/>
                        </a:spcAft>
                        <a:buNone/>
                      </a:pPr>
                      <a:r>
                        <a:rPr lang="en-GB" dirty="0">
                          <a:latin typeface="Bahnschrift" panose="020B0502040204020203" pitchFamily="34" charset="0"/>
                          <a:ea typeface="Helvetica Neue"/>
                          <a:cs typeface="Helvetica Neue"/>
                          <a:sym typeface="Helvetica Neue"/>
                        </a:rPr>
                        <a:t>Be enthusiastic and clear</a:t>
                      </a:r>
                      <a:endParaRPr dirty="0">
                        <a:latin typeface="Bahnschrift" panose="020B0502040204020203" pitchFamily="34" charset="0"/>
                        <a:ea typeface="Helvetica Neue"/>
                        <a:cs typeface="Helvetica Neue"/>
                        <a:sym typeface="Helvetica Neue"/>
                      </a:endParaRPr>
                    </a:p>
                  </a:txBody>
                  <a:tcPr marL="91425" marR="91425" marT="91425" marB="91425">
                    <a:solidFill>
                      <a:schemeClr val="bg1">
                        <a:lumMod val="95000"/>
                      </a:schemeClr>
                    </a:solidFill>
                  </a:tcPr>
                </a:tc>
                <a:extLst>
                  <a:ext uri="{0D108BD9-81ED-4DB2-BD59-A6C34878D82A}">
                    <a16:rowId xmlns:a16="http://schemas.microsoft.com/office/drawing/2014/main" val="10004"/>
                  </a:ext>
                </a:extLst>
              </a:tr>
              <a:tr h="507494">
                <a:tc>
                  <a:txBody>
                    <a:bodyPr/>
                    <a:lstStyle/>
                    <a:p>
                      <a:pPr marL="0" lvl="0" indent="0" algn="ctr" rtl="0">
                        <a:spcBef>
                          <a:spcPts val="0"/>
                        </a:spcBef>
                        <a:spcAft>
                          <a:spcPts val="0"/>
                        </a:spcAft>
                        <a:buNone/>
                      </a:pPr>
                      <a:r>
                        <a:rPr lang="en-GB" dirty="0">
                          <a:latin typeface="Bahnschrift" panose="020B0502040204020203" pitchFamily="34" charset="0"/>
                          <a:ea typeface="Helvetica Neue"/>
                          <a:cs typeface="Helvetica Neue"/>
                          <a:sym typeface="Helvetica Neue"/>
                        </a:rPr>
                        <a:t>Have too many proof-readers</a:t>
                      </a:r>
                      <a:endParaRPr dirty="0">
                        <a:latin typeface="Bahnschrift" panose="020B0502040204020203" pitchFamily="34" charset="0"/>
                        <a:ea typeface="Helvetica Neue"/>
                        <a:cs typeface="Helvetica Neue"/>
                        <a:sym typeface="Helvetica Neue"/>
                      </a:endParaRPr>
                    </a:p>
                  </a:txBody>
                  <a:tcPr marL="91425" marR="91425" marT="91425" marB="91425">
                    <a:solidFill>
                      <a:schemeClr val="bg1">
                        <a:lumMod val="95000"/>
                      </a:schemeClr>
                    </a:solidFill>
                  </a:tcPr>
                </a:tc>
                <a:tc>
                  <a:txBody>
                    <a:bodyPr/>
                    <a:lstStyle/>
                    <a:p>
                      <a:pPr marL="0" lvl="0" indent="0" algn="ctr" rtl="0">
                        <a:spcBef>
                          <a:spcPts val="0"/>
                        </a:spcBef>
                        <a:spcAft>
                          <a:spcPts val="0"/>
                        </a:spcAft>
                        <a:buNone/>
                      </a:pPr>
                      <a:r>
                        <a:rPr lang="en-GB" dirty="0">
                          <a:latin typeface="Bahnschrift" panose="020B0502040204020203" pitchFamily="34" charset="0"/>
                          <a:ea typeface="Helvetica Neue"/>
                          <a:cs typeface="Helvetica Neue"/>
                          <a:sym typeface="Helvetica Neue"/>
                        </a:rPr>
                        <a:t>Proofread and get someone else to proofread</a:t>
                      </a:r>
                      <a:endParaRPr dirty="0">
                        <a:latin typeface="Bahnschrift" panose="020B0502040204020203" pitchFamily="34" charset="0"/>
                        <a:ea typeface="Helvetica Neue"/>
                        <a:cs typeface="Helvetica Neue"/>
                        <a:sym typeface="Helvetica Neue"/>
                      </a:endParaRPr>
                    </a:p>
                  </a:txBody>
                  <a:tcPr marL="91425" marR="91425" marT="91425" marB="91425">
                    <a:solidFill>
                      <a:schemeClr val="bg1">
                        <a:lumMod val="95000"/>
                      </a:schemeClr>
                    </a:solidFill>
                  </a:tcPr>
                </a:tc>
                <a:extLst>
                  <a:ext uri="{0D108BD9-81ED-4DB2-BD59-A6C34878D82A}">
                    <a16:rowId xmlns:a16="http://schemas.microsoft.com/office/drawing/2014/main" val="10005"/>
                  </a:ext>
                </a:extLst>
              </a:tr>
              <a:tr h="475081">
                <a:tc>
                  <a:txBody>
                    <a:bodyPr/>
                    <a:lstStyle/>
                    <a:p>
                      <a:pPr marL="0" lvl="0" indent="0" algn="ctr" rtl="0">
                        <a:spcBef>
                          <a:spcPts val="0"/>
                        </a:spcBef>
                        <a:spcAft>
                          <a:spcPts val="0"/>
                        </a:spcAft>
                        <a:buNone/>
                      </a:pPr>
                      <a:r>
                        <a:rPr lang="en-GB" b="1" dirty="0">
                          <a:latin typeface="Bahnschrift" panose="020B0502040204020203" pitchFamily="34" charset="0"/>
                          <a:ea typeface="Helvetica Neue"/>
                          <a:cs typeface="Helvetica Neue"/>
                          <a:sym typeface="Helvetica Neue"/>
                        </a:rPr>
                        <a:t>Plagiarise other statements!!!</a:t>
                      </a:r>
                      <a:endParaRPr b="1" dirty="0">
                        <a:latin typeface="Bahnschrift" panose="020B0502040204020203" pitchFamily="34" charset="0"/>
                        <a:ea typeface="Helvetica Neue"/>
                        <a:cs typeface="Helvetica Neue"/>
                        <a:sym typeface="Helvetica Neue"/>
                      </a:endParaRPr>
                    </a:p>
                  </a:txBody>
                  <a:tcPr marL="91425" marR="91425" marT="91425" marB="91425">
                    <a:solidFill>
                      <a:schemeClr val="bg1">
                        <a:lumMod val="95000"/>
                      </a:schemeClr>
                    </a:solidFill>
                  </a:tcPr>
                </a:tc>
                <a:tc>
                  <a:txBody>
                    <a:bodyPr/>
                    <a:lstStyle/>
                    <a:p>
                      <a:pPr marL="0" lvl="0" indent="0" algn="ctr" rtl="0">
                        <a:spcBef>
                          <a:spcPts val="0"/>
                        </a:spcBef>
                        <a:spcAft>
                          <a:spcPts val="0"/>
                        </a:spcAft>
                        <a:buNone/>
                      </a:pPr>
                      <a:r>
                        <a:rPr lang="en-GB" b="1" dirty="0">
                          <a:latin typeface="Bahnschrift" panose="020B0502040204020203" pitchFamily="34" charset="0"/>
                          <a:ea typeface="Helvetica Neue"/>
                          <a:cs typeface="Helvetica Neue"/>
                          <a:sym typeface="Helvetica Neue"/>
                        </a:rPr>
                        <a:t>Make sure you stand out!!</a:t>
                      </a:r>
                      <a:endParaRPr b="1" dirty="0">
                        <a:latin typeface="Bahnschrift" panose="020B0502040204020203" pitchFamily="34" charset="0"/>
                        <a:ea typeface="Helvetica Neue"/>
                        <a:cs typeface="Helvetica Neue"/>
                        <a:sym typeface="Helvetica Neue"/>
                      </a:endParaRPr>
                    </a:p>
                  </a:txBody>
                  <a:tcPr marL="91425" marR="91425" marT="91425" marB="91425">
                    <a:solidFill>
                      <a:schemeClr val="bg1">
                        <a:lumMod val="95000"/>
                      </a:schemeClr>
                    </a:solidFill>
                  </a:tcPr>
                </a:tc>
                <a:extLst>
                  <a:ext uri="{0D108BD9-81ED-4DB2-BD59-A6C34878D82A}">
                    <a16:rowId xmlns:a16="http://schemas.microsoft.com/office/drawing/2014/main" val="10006"/>
                  </a:ext>
                </a:extLst>
              </a:tr>
            </a:tbl>
          </a:graphicData>
        </a:graphic>
      </p:graphicFrame>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SLIDO_APP_VERSION" val="1.9.0.5012"/>
  <p:tag name="SLIDO_PRESENTATION_ID" val="00000000-0000-0000-0000-000000000000"/>
  <p:tag name="SLIDO_EVENT_UUID" val="85042429-0284-4846-b27f-0f7b89c63321"/>
  <p:tag name="SLIDO_EVENT_SECTION_UUID" val="1fd6c8a9-8a8e-446e-8841-772f462f8ae9"/>
</p:tagLst>
</file>

<file path=ppt/theme/theme1.xml><?xml version="1.0" encoding="utf-8"?>
<a:theme xmlns:a="http://schemas.openxmlformats.org/drawingml/2006/main" name="MRE Brookes (Light-Yellow)">
  <a:themeElements>
    <a:clrScheme name="Simple Light">
      <a:dk1>
        <a:srgbClr val="000000"/>
      </a:dk1>
      <a:lt1>
        <a:srgbClr val="FFFFFF"/>
      </a:lt1>
      <a:dk2>
        <a:srgbClr val="000000"/>
      </a:dk2>
      <a:lt2>
        <a:srgbClr val="EEEEEE"/>
      </a:lt2>
      <a:accent1>
        <a:srgbClr val="D10373"/>
      </a:accent1>
      <a:accent2>
        <a:srgbClr val="212121"/>
      </a:accent2>
      <a:accent3>
        <a:srgbClr val="78909C"/>
      </a:accent3>
      <a:accent4>
        <a:srgbClr val="F49103"/>
      </a:accent4>
      <a:accent5>
        <a:srgbClr val="0085A1"/>
      </a:accent5>
      <a:accent6>
        <a:srgbClr val="E3BA12"/>
      </a:accent6>
      <a:hlink>
        <a:srgbClr val="003896"/>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MRE Brookes (Light-Pink)">
  <a:themeElements>
    <a:clrScheme name="Simple Light">
      <a:dk1>
        <a:srgbClr val="000000"/>
      </a:dk1>
      <a:lt1>
        <a:srgbClr val="FFFFFF"/>
      </a:lt1>
      <a:dk2>
        <a:srgbClr val="000000"/>
      </a:dk2>
      <a:lt2>
        <a:srgbClr val="EEEEEE"/>
      </a:lt2>
      <a:accent1>
        <a:srgbClr val="D10373"/>
      </a:accent1>
      <a:accent2>
        <a:srgbClr val="212121"/>
      </a:accent2>
      <a:accent3>
        <a:srgbClr val="78909C"/>
      </a:accent3>
      <a:accent4>
        <a:srgbClr val="F49103"/>
      </a:accent4>
      <a:accent5>
        <a:srgbClr val="0085A1"/>
      </a:accent5>
      <a:accent6>
        <a:srgbClr val="E3BA12"/>
      </a:accent6>
      <a:hlink>
        <a:srgbClr val="003896"/>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39937</TotalTime>
  <Words>1381</Words>
  <Application>Microsoft Office PowerPoint</Application>
  <PresentationFormat>On-screen Show (16:9)</PresentationFormat>
  <Paragraphs>132</Paragraphs>
  <Slides>14</Slides>
  <Notes>13</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14</vt:i4>
      </vt:variant>
    </vt:vector>
  </HeadingPairs>
  <TitlesOfParts>
    <vt:vector size="24" baseType="lpstr">
      <vt:lpstr>Bahnschrift Light</vt:lpstr>
      <vt:lpstr>Roboto</vt:lpstr>
      <vt:lpstr>Bahnschrift</vt:lpstr>
      <vt:lpstr>Calibri Light</vt:lpstr>
      <vt:lpstr>Calibri</vt:lpstr>
      <vt:lpstr>Arial</vt:lpstr>
      <vt:lpstr>Bahnschrift SemiBold SemiConden</vt:lpstr>
      <vt:lpstr>MRE Brookes (Light-Yellow)</vt:lpstr>
      <vt:lpstr>Office Theme</vt:lpstr>
      <vt:lpstr>1_MRE Brookes (Light-Pink)</vt:lpstr>
      <vt:lpstr>Writing a Successful Personal Statement</vt:lpstr>
      <vt:lpstr>What is a personal statement?</vt:lpstr>
      <vt:lpstr>What are you good at?</vt:lpstr>
      <vt:lpstr>Why has the personal statement changed?</vt:lpstr>
      <vt:lpstr>PowerPoint Presentation</vt:lpstr>
      <vt:lpstr>What are the new questions?</vt:lpstr>
      <vt:lpstr>Question 1 – Unpicked</vt:lpstr>
      <vt:lpstr>Question 2 – Unpicked</vt:lpstr>
      <vt:lpstr>Question 3 – Unpicked</vt:lpstr>
      <vt:lpstr>Can I use AI?</vt:lpstr>
      <vt:lpstr>How not to start…</vt:lpstr>
      <vt:lpstr>How to structure the Personal Statement?</vt:lpstr>
      <vt:lpstr>More than one course?</vt:lpstr>
      <vt:lpstr>Finally….Top Tips!!!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Student Life</dc:title>
  <dc:creator>Amber Mobbs</dc:creator>
  <cp:lastModifiedBy>K PRIOR</cp:lastModifiedBy>
  <cp:revision>169</cp:revision>
  <dcterms:modified xsi:type="dcterms:W3CDTF">2025-09-15T12:43:08Z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lidoAppVersion">
    <vt:lpwstr>1.9.0.5012</vt:lpwstr>
  </property>
</Properties>
</file>