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67" r:id="rId5"/>
    <p:sldId id="256" r:id="rId6"/>
    <p:sldId id="257" r:id="rId7"/>
    <p:sldId id="258" r:id="rId8"/>
    <p:sldId id="259" r:id="rId9"/>
    <p:sldId id="260" r:id="rId10"/>
    <p:sldId id="261" r:id="rId11"/>
    <p:sldId id="263" r:id="rId12"/>
    <p:sldId id="264" r:id="rId13"/>
    <p:sldId id="265" r:id="rId14"/>
    <p:sldId id="266"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3581BF3-3C00-4FEA-8C67-E427EAF93B1B}" v="1" dt="2021-03-29T12:17:54.42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8" d="100"/>
          <a:sy n="68" d="100"/>
        </p:scale>
        <p:origin x="81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 Hawkins" userId="c5ba8028-6867-408c-8a36-6fbad894d9d7" providerId="ADAL" clId="{D3581BF3-3C00-4FEA-8C67-E427EAF93B1B}"/>
    <pc:docChg chg="modSld">
      <pc:chgData name="P Hawkins" userId="c5ba8028-6867-408c-8a36-6fbad894d9d7" providerId="ADAL" clId="{D3581BF3-3C00-4FEA-8C67-E427EAF93B1B}" dt="2021-03-29T12:26:28.469" v="4" actId="20577"/>
      <pc:docMkLst>
        <pc:docMk/>
      </pc:docMkLst>
      <pc:sldChg chg="modSp mod">
        <pc:chgData name="P Hawkins" userId="c5ba8028-6867-408c-8a36-6fbad894d9d7" providerId="ADAL" clId="{D3581BF3-3C00-4FEA-8C67-E427EAF93B1B}" dt="2021-03-29T12:26:28.469" v="4" actId="20577"/>
        <pc:sldMkLst>
          <pc:docMk/>
          <pc:sldMk cId="886558996" sldId="265"/>
        </pc:sldMkLst>
        <pc:spChg chg="mod">
          <ac:chgData name="P Hawkins" userId="c5ba8028-6867-408c-8a36-6fbad894d9d7" providerId="ADAL" clId="{D3581BF3-3C00-4FEA-8C67-E427EAF93B1B}" dt="2021-03-29T12:26:28.469" v="4" actId="20577"/>
          <ac:spMkLst>
            <pc:docMk/>
            <pc:sldMk cId="886558996" sldId="265"/>
            <ac:spMk id="3" creationId="{B51E4A85-E201-4A99-BC40-8E7DCAAE9711}"/>
          </ac:spMkLst>
        </pc:spChg>
      </pc:sldChg>
      <pc:sldChg chg="modSp mod">
        <pc:chgData name="P Hawkins" userId="c5ba8028-6867-408c-8a36-6fbad894d9d7" providerId="ADAL" clId="{D3581BF3-3C00-4FEA-8C67-E427EAF93B1B}" dt="2021-03-29T12:17:57.034" v="1" actId="20577"/>
        <pc:sldMkLst>
          <pc:docMk/>
          <pc:sldMk cId="1940240230" sldId="267"/>
        </pc:sldMkLst>
        <pc:spChg chg="mod">
          <ac:chgData name="P Hawkins" userId="c5ba8028-6867-408c-8a36-6fbad894d9d7" providerId="ADAL" clId="{D3581BF3-3C00-4FEA-8C67-E427EAF93B1B}" dt="2021-03-29T12:17:57.034" v="1" actId="20577"/>
          <ac:spMkLst>
            <pc:docMk/>
            <pc:sldMk cId="1940240230" sldId="267"/>
            <ac:spMk id="3" creationId="{676033FB-7723-4CF0-BC0F-6959E1435508}"/>
          </ac:spMkLst>
        </pc:sp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svg"/><Relationship Id="rId1" Type="http://schemas.openxmlformats.org/officeDocument/2006/relationships/image" Target="../media/image9.png"/><Relationship Id="rId4" Type="http://schemas.openxmlformats.org/officeDocument/2006/relationships/image" Target="../media/image12.svg"/></Relationships>
</file>

<file path=ppt/diagrams/_rels/drawing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svg"/><Relationship Id="rId1" Type="http://schemas.openxmlformats.org/officeDocument/2006/relationships/image" Target="../media/image9.png"/><Relationship Id="rId4" Type="http://schemas.openxmlformats.org/officeDocument/2006/relationships/image" Target="../media/image12.sv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76B15EA-B8DA-4D4F-ABEF-A7BA05AF875B}"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001E9721-E4B5-45E8-B54C-A8759718B6B5}">
      <dgm:prSet/>
      <dgm:spPr/>
      <dgm:t>
        <a:bodyPr/>
        <a:lstStyle/>
        <a:p>
          <a:pPr>
            <a:lnSpc>
              <a:spcPct val="100000"/>
            </a:lnSpc>
          </a:pPr>
          <a:r>
            <a:rPr lang="en-US" dirty="0"/>
            <a:t>You begin by completing a mind map, listing as many different ideas for topics / issues / events that could be used as a starting point for a Verbatim theatre production. </a:t>
          </a:r>
        </a:p>
      </dgm:t>
    </dgm:pt>
    <dgm:pt modelId="{3DBB2399-B33F-44C7-AFD9-33D9803AA2D9}" type="parTrans" cxnId="{92128AC2-16F7-42CD-B326-4D9BB2C56C48}">
      <dgm:prSet/>
      <dgm:spPr/>
      <dgm:t>
        <a:bodyPr/>
        <a:lstStyle/>
        <a:p>
          <a:endParaRPr lang="en-US"/>
        </a:p>
      </dgm:t>
    </dgm:pt>
    <dgm:pt modelId="{3F27D6FA-C09F-4253-B531-B460A795715C}" type="sibTrans" cxnId="{92128AC2-16F7-42CD-B326-4D9BB2C56C48}">
      <dgm:prSet/>
      <dgm:spPr/>
      <dgm:t>
        <a:bodyPr/>
        <a:lstStyle/>
        <a:p>
          <a:endParaRPr lang="en-US"/>
        </a:p>
      </dgm:t>
    </dgm:pt>
    <dgm:pt modelId="{3413F5FC-EE9A-4946-A150-610D9688215B}">
      <dgm:prSet/>
      <dgm:spPr/>
      <dgm:t>
        <a:bodyPr/>
        <a:lstStyle/>
        <a:p>
          <a:pPr>
            <a:lnSpc>
              <a:spcPct val="100000"/>
            </a:lnSpc>
          </a:pPr>
          <a:r>
            <a:rPr lang="en-US" dirty="0"/>
            <a:t>Try to explore the subcategories of these topics – for example, if selecting bullying, then subcategories could include the impact of social media and cyberbullying on teenagers or exploring the perspective of the bully character, etc.</a:t>
          </a:r>
        </a:p>
      </dgm:t>
    </dgm:pt>
    <dgm:pt modelId="{D2788531-2540-48B4-8D83-6F5B9F524362}" type="parTrans" cxnId="{93093D3B-A4F9-493D-89C2-ED3C4719AFE1}">
      <dgm:prSet/>
      <dgm:spPr/>
      <dgm:t>
        <a:bodyPr/>
        <a:lstStyle/>
        <a:p>
          <a:endParaRPr lang="en-US"/>
        </a:p>
      </dgm:t>
    </dgm:pt>
    <dgm:pt modelId="{6022998A-A034-45A8-AE5E-6E9E0D3F894B}" type="sibTrans" cxnId="{93093D3B-A4F9-493D-89C2-ED3C4719AFE1}">
      <dgm:prSet/>
      <dgm:spPr/>
      <dgm:t>
        <a:bodyPr/>
        <a:lstStyle/>
        <a:p>
          <a:endParaRPr lang="en-US"/>
        </a:p>
      </dgm:t>
    </dgm:pt>
    <dgm:pt modelId="{5F8E62F9-CAFD-4AD5-ABD0-0D01B3F61DF7}" type="pres">
      <dgm:prSet presAssocID="{F76B15EA-B8DA-4D4F-ABEF-A7BA05AF875B}" presName="root" presStyleCnt="0">
        <dgm:presLayoutVars>
          <dgm:dir/>
          <dgm:resizeHandles val="exact"/>
        </dgm:presLayoutVars>
      </dgm:prSet>
      <dgm:spPr/>
    </dgm:pt>
    <dgm:pt modelId="{2D415291-9F2D-420A-817B-916D712C30BB}" type="pres">
      <dgm:prSet presAssocID="{001E9721-E4B5-45E8-B54C-A8759718B6B5}" presName="compNode" presStyleCnt="0"/>
      <dgm:spPr/>
    </dgm:pt>
    <dgm:pt modelId="{CFE5C66C-4915-4B55-805E-8CBDDE66DE99}" type="pres">
      <dgm:prSet presAssocID="{001E9721-E4B5-45E8-B54C-A8759718B6B5}" presName="bgRect" presStyleLbl="bgShp" presStyleIdx="0" presStyleCnt="2"/>
      <dgm:spPr/>
    </dgm:pt>
    <dgm:pt modelId="{779DC3E9-2EE0-46E5-B90A-ADA4FBFF0CE8}" type="pres">
      <dgm:prSet presAssocID="{001E9721-E4B5-45E8-B54C-A8759718B6B5}"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ap with pin"/>
        </a:ext>
      </dgm:extLst>
    </dgm:pt>
    <dgm:pt modelId="{D11F3688-A139-4554-980A-7457D471BAB1}" type="pres">
      <dgm:prSet presAssocID="{001E9721-E4B5-45E8-B54C-A8759718B6B5}" presName="spaceRect" presStyleCnt="0"/>
      <dgm:spPr/>
    </dgm:pt>
    <dgm:pt modelId="{4FF7BB71-0AE9-49FE-A5DA-1F5E34DB2E9E}" type="pres">
      <dgm:prSet presAssocID="{001E9721-E4B5-45E8-B54C-A8759718B6B5}" presName="parTx" presStyleLbl="revTx" presStyleIdx="0" presStyleCnt="2">
        <dgm:presLayoutVars>
          <dgm:chMax val="0"/>
          <dgm:chPref val="0"/>
        </dgm:presLayoutVars>
      </dgm:prSet>
      <dgm:spPr/>
    </dgm:pt>
    <dgm:pt modelId="{6A6BCA53-F69C-4360-97B5-F26A76024819}" type="pres">
      <dgm:prSet presAssocID="{3F27D6FA-C09F-4253-B531-B460A795715C}" presName="sibTrans" presStyleCnt="0"/>
      <dgm:spPr/>
    </dgm:pt>
    <dgm:pt modelId="{62807795-37D2-4499-8AF6-ECE8B1D07580}" type="pres">
      <dgm:prSet presAssocID="{3413F5FC-EE9A-4946-A150-610D9688215B}" presName="compNode" presStyleCnt="0"/>
      <dgm:spPr/>
    </dgm:pt>
    <dgm:pt modelId="{3870F731-EC36-419A-9461-5CF7B61970AA}" type="pres">
      <dgm:prSet presAssocID="{3413F5FC-EE9A-4946-A150-610D9688215B}" presName="bgRect" presStyleLbl="bgShp" presStyleIdx="1" presStyleCnt="2"/>
      <dgm:spPr/>
    </dgm:pt>
    <dgm:pt modelId="{FCED89B3-7487-49DC-A889-3C8C3830B4A7}" type="pres">
      <dgm:prSet presAssocID="{3413F5FC-EE9A-4946-A150-610D9688215B}"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lassroom"/>
        </a:ext>
      </dgm:extLst>
    </dgm:pt>
    <dgm:pt modelId="{3BE4B8FC-90D4-4AA1-A1BF-8A11898CF812}" type="pres">
      <dgm:prSet presAssocID="{3413F5FC-EE9A-4946-A150-610D9688215B}" presName="spaceRect" presStyleCnt="0"/>
      <dgm:spPr/>
    </dgm:pt>
    <dgm:pt modelId="{ECFA1160-74DF-4631-8F21-EDDA5A5D9F79}" type="pres">
      <dgm:prSet presAssocID="{3413F5FC-EE9A-4946-A150-610D9688215B}" presName="parTx" presStyleLbl="revTx" presStyleIdx="1" presStyleCnt="2">
        <dgm:presLayoutVars>
          <dgm:chMax val="0"/>
          <dgm:chPref val="0"/>
        </dgm:presLayoutVars>
      </dgm:prSet>
      <dgm:spPr/>
    </dgm:pt>
  </dgm:ptLst>
  <dgm:cxnLst>
    <dgm:cxn modelId="{0BCBAB31-3D26-432D-96F0-D20FBC40EF40}" type="presOf" srcId="{001E9721-E4B5-45E8-B54C-A8759718B6B5}" destId="{4FF7BB71-0AE9-49FE-A5DA-1F5E34DB2E9E}" srcOrd="0" destOrd="0" presId="urn:microsoft.com/office/officeart/2018/2/layout/IconVerticalSolidList"/>
    <dgm:cxn modelId="{93093D3B-A4F9-493D-89C2-ED3C4719AFE1}" srcId="{F76B15EA-B8DA-4D4F-ABEF-A7BA05AF875B}" destId="{3413F5FC-EE9A-4946-A150-610D9688215B}" srcOrd="1" destOrd="0" parTransId="{D2788531-2540-48B4-8D83-6F5B9F524362}" sibTransId="{6022998A-A034-45A8-AE5E-6E9E0D3F894B}"/>
    <dgm:cxn modelId="{0EE42A9E-C620-4CF9-BECD-243429E03434}" type="presOf" srcId="{F76B15EA-B8DA-4D4F-ABEF-A7BA05AF875B}" destId="{5F8E62F9-CAFD-4AD5-ABD0-0D01B3F61DF7}" srcOrd="0" destOrd="0" presId="urn:microsoft.com/office/officeart/2018/2/layout/IconVerticalSolidList"/>
    <dgm:cxn modelId="{92128AC2-16F7-42CD-B326-4D9BB2C56C48}" srcId="{F76B15EA-B8DA-4D4F-ABEF-A7BA05AF875B}" destId="{001E9721-E4B5-45E8-B54C-A8759718B6B5}" srcOrd="0" destOrd="0" parTransId="{3DBB2399-B33F-44C7-AFD9-33D9803AA2D9}" sibTransId="{3F27D6FA-C09F-4253-B531-B460A795715C}"/>
    <dgm:cxn modelId="{87D98FEA-BE6E-43C7-A892-A94116BFB624}" type="presOf" srcId="{3413F5FC-EE9A-4946-A150-610D9688215B}" destId="{ECFA1160-74DF-4631-8F21-EDDA5A5D9F79}" srcOrd="0" destOrd="0" presId="urn:microsoft.com/office/officeart/2018/2/layout/IconVerticalSolidList"/>
    <dgm:cxn modelId="{57FED14E-BF35-48F5-955B-CA44D9A03F18}" type="presParOf" srcId="{5F8E62F9-CAFD-4AD5-ABD0-0D01B3F61DF7}" destId="{2D415291-9F2D-420A-817B-916D712C30BB}" srcOrd="0" destOrd="0" presId="urn:microsoft.com/office/officeart/2018/2/layout/IconVerticalSolidList"/>
    <dgm:cxn modelId="{6AD68E87-ADFB-43BE-8FC3-7B6199B2E773}" type="presParOf" srcId="{2D415291-9F2D-420A-817B-916D712C30BB}" destId="{CFE5C66C-4915-4B55-805E-8CBDDE66DE99}" srcOrd="0" destOrd="0" presId="urn:microsoft.com/office/officeart/2018/2/layout/IconVerticalSolidList"/>
    <dgm:cxn modelId="{9A62E6DE-32B7-45CB-9955-7500EFE9FF3E}" type="presParOf" srcId="{2D415291-9F2D-420A-817B-916D712C30BB}" destId="{779DC3E9-2EE0-46E5-B90A-ADA4FBFF0CE8}" srcOrd="1" destOrd="0" presId="urn:microsoft.com/office/officeart/2018/2/layout/IconVerticalSolidList"/>
    <dgm:cxn modelId="{A9D398B9-F5A1-49E8-9DD9-A52E95BFC865}" type="presParOf" srcId="{2D415291-9F2D-420A-817B-916D712C30BB}" destId="{D11F3688-A139-4554-980A-7457D471BAB1}" srcOrd="2" destOrd="0" presId="urn:microsoft.com/office/officeart/2018/2/layout/IconVerticalSolidList"/>
    <dgm:cxn modelId="{124B83B0-231A-47BE-850F-C35FA1F54652}" type="presParOf" srcId="{2D415291-9F2D-420A-817B-916D712C30BB}" destId="{4FF7BB71-0AE9-49FE-A5DA-1F5E34DB2E9E}" srcOrd="3" destOrd="0" presId="urn:microsoft.com/office/officeart/2018/2/layout/IconVerticalSolidList"/>
    <dgm:cxn modelId="{64F7FF8B-10EC-4A3C-81DD-59622453EBC7}" type="presParOf" srcId="{5F8E62F9-CAFD-4AD5-ABD0-0D01B3F61DF7}" destId="{6A6BCA53-F69C-4360-97B5-F26A76024819}" srcOrd="1" destOrd="0" presId="urn:microsoft.com/office/officeart/2018/2/layout/IconVerticalSolidList"/>
    <dgm:cxn modelId="{5067E6EA-8B56-475F-A7EB-750DE37B292B}" type="presParOf" srcId="{5F8E62F9-CAFD-4AD5-ABD0-0D01B3F61DF7}" destId="{62807795-37D2-4499-8AF6-ECE8B1D07580}" srcOrd="2" destOrd="0" presId="urn:microsoft.com/office/officeart/2018/2/layout/IconVerticalSolidList"/>
    <dgm:cxn modelId="{3E41D40A-BA70-46C3-A862-7A7E696423B9}" type="presParOf" srcId="{62807795-37D2-4499-8AF6-ECE8B1D07580}" destId="{3870F731-EC36-419A-9461-5CF7B61970AA}" srcOrd="0" destOrd="0" presId="urn:microsoft.com/office/officeart/2018/2/layout/IconVerticalSolidList"/>
    <dgm:cxn modelId="{B05B261F-F8E1-4B2B-8E0C-7A907CA0BB47}" type="presParOf" srcId="{62807795-37D2-4499-8AF6-ECE8B1D07580}" destId="{FCED89B3-7487-49DC-A889-3C8C3830B4A7}" srcOrd="1" destOrd="0" presId="urn:microsoft.com/office/officeart/2018/2/layout/IconVerticalSolidList"/>
    <dgm:cxn modelId="{F002AB53-0873-4C8F-9CE5-A02F34F552EF}" type="presParOf" srcId="{62807795-37D2-4499-8AF6-ECE8B1D07580}" destId="{3BE4B8FC-90D4-4AA1-A1BF-8A11898CF812}" srcOrd="2" destOrd="0" presId="urn:microsoft.com/office/officeart/2018/2/layout/IconVerticalSolidList"/>
    <dgm:cxn modelId="{B665B05E-1397-4A40-961E-F694F248415B}" type="presParOf" srcId="{62807795-37D2-4499-8AF6-ECE8B1D07580}" destId="{ECFA1160-74DF-4631-8F21-EDDA5A5D9F79}"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4CE9BBA-2DF5-49B6-8B6C-7B56F3BFE24C}" type="doc">
      <dgm:prSet loTypeId="urn:microsoft.com/office/officeart/2016/7/layout/VerticalSolidActionList" loCatId="List" qsTypeId="urn:microsoft.com/office/officeart/2005/8/quickstyle/simple1" qsCatId="simple" csTypeId="urn:microsoft.com/office/officeart/2005/8/colors/colorful1" csCatId="colorful" phldr="1"/>
      <dgm:spPr/>
      <dgm:t>
        <a:bodyPr/>
        <a:lstStyle/>
        <a:p>
          <a:endParaRPr lang="en-US"/>
        </a:p>
      </dgm:t>
    </dgm:pt>
    <dgm:pt modelId="{ADE66D85-FF3A-44E5-8B33-B9E27FB6FB89}">
      <dgm:prSet/>
      <dgm:spPr/>
      <dgm:t>
        <a:bodyPr/>
        <a:lstStyle/>
        <a:p>
          <a:r>
            <a:rPr lang="en-US"/>
            <a:t>Create</a:t>
          </a:r>
        </a:p>
      </dgm:t>
    </dgm:pt>
    <dgm:pt modelId="{44968802-103E-4EDD-A2AE-38716F2DAC89}" type="parTrans" cxnId="{BFF293C6-6678-41A5-A33D-85547FA271B6}">
      <dgm:prSet/>
      <dgm:spPr/>
      <dgm:t>
        <a:bodyPr/>
        <a:lstStyle/>
        <a:p>
          <a:endParaRPr lang="en-US"/>
        </a:p>
      </dgm:t>
    </dgm:pt>
    <dgm:pt modelId="{6FC220B9-A49E-452E-9FA2-D228ECD73944}" type="sibTrans" cxnId="{BFF293C6-6678-41A5-A33D-85547FA271B6}">
      <dgm:prSet/>
      <dgm:spPr/>
      <dgm:t>
        <a:bodyPr/>
        <a:lstStyle/>
        <a:p>
          <a:endParaRPr lang="en-US"/>
        </a:p>
      </dgm:t>
    </dgm:pt>
    <dgm:pt modelId="{F6F4274C-5A5F-4532-8917-0F3837F95846}">
      <dgm:prSet/>
      <dgm:spPr/>
      <dgm:t>
        <a:bodyPr/>
        <a:lstStyle/>
        <a:p>
          <a:r>
            <a:rPr lang="en-US" dirty="0"/>
            <a:t>Create a mind map of ideas for your performance – you should think of a range of ideas. </a:t>
          </a:r>
        </a:p>
      </dgm:t>
    </dgm:pt>
    <dgm:pt modelId="{68889638-D000-4E9C-8D45-1A72318CB30B}" type="parTrans" cxnId="{FB234C53-758D-44EA-B6B2-6826EC45242F}">
      <dgm:prSet/>
      <dgm:spPr/>
      <dgm:t>
        <a:bodyPr/>
        <a:lstStyle/>
        <a:p>
          <a:endParaRPr lang="en-US"/>
        </a:p>
      </dgm:t>
    </dgm:pt>
    <dgm:pt modelId="{369F4D51-7997-4CEA-826A-DC05778A9E01}" type="sibTrans" cxnId="{FB234C53-758D-44EA-B6B2-6826EC45242F}">
      <dgm:prSet/>
      <dgm:spPr/>
      <dgm:t>
        <a:bodyPr/>
        <a:lstStyle/>
        <a:p>
          <a:endParaRPr lang="en-US"/>
        </a:p>
      </dgm:t>
    </dgm:pt>
    <dgm:pt modelId="{8D172C4D-C36B-4B65-A260-1154AFE90BDB}">
      <dgm:prSet/>
      <dgm:spPr/>
      <dgm:t>
        <a:bodyPr/>
        <a:lstStyle/>
        <a:p>
          <a:r>
            <a:rPr lang="en-US"/>
            <a:t>Consider</a:t>
          </a:r>
        </a:p>
      </dgm:t>
    </dgm:pt>
    <dgm:pt modelId="{6E5BF241-DEC0-4DD9-80A4-18D5E5C22CA2}" type="parTrans" cxnId="{32A03932-4BDE-4364-AF4B-7F2AD3ADBFAE}">
      <dgm:prSet/>
      <dgm:spPr/>
      <dgm:t>
        <a:bodyPr/>
        <a:lstStyle/>
        <a:p>
          <a:endParaRPr lang="en-US"/>
        </a:p>
      </dgm:t>
    </dgm:pt>
    <dgm:pt modelId="{3AA740B6-9456-458C-924E-9E77BB3AE7A0}" type="sibTrans" cxnId="{32A03932-4BDE-4364-AF4B-7F2AD3ADBFAE}">
      <dgm:prSet/>
      <dgm:spPr/>
      <dgm:t>
        <a:bodyPr/>
        <a:lstStyle/>
        <a:p>
          <a:endParaRPr lang="en-US"/>
        </a:p>
      </dgm:t>
    </dgm:pt>
    <dgm:pt modelId="{3DFAEFFC-B295-4D5D-A4F3-41EC1C9AAE39}">
      <dgm:prSet/>
      <dgm:spPr/>
      <dgm:t>
        <a:bodyPr/>
        <a:lstStyle/>
        <a:p>
          <a:r>
            <a:rPr lang="en-US"/>
            <a:t>Consider what topic, issue or event you may wish to focus on – </a:t>
          </a:r>
        </a:p>
      </dgm:t>
    </dgm:pt>
    <dgm:pt modelId="{880AED08-437A-4698-8B8E-6F5AA807B7E7}" type="parTrans" cxnId="{E2D6A222-4B49-48FB-ADC7-C0FD884AE3E1}">
      <dgm:prSet/>
      <dgm:spPr/>
      <dgm:t>
        <a:bodyPr/>
        <a:lstStyle/>
        <a:p>
          <a:endParaRPr lang="en-US"/>
        </a:p>
      </dgm:t>
    </dgm:pt>
    <dgm:pt modelId="{1D07C415-8213-47BE-B7C6-92424D70FA4B}" type="sibTrans" cxnId="{E2D6A222-4B49-48FB-ADC7-C0FD884AE3E1}">
      <dgm:prSet/>
      <dgm:spPr/>
      <dgm:t>
        <a:bodyPr/>
        <a:lstStyle/>
        <a:p>
          <a:endParaRPr lang="en-US"/>
        </a:p>
      </dgm:t>
    </dgm:pt>
    <dgm:pt modelId="{77F3736F-28E6-48D6-8E42-47E56C128742}">
      <dgm:prSet/>
      <dgm:spPr/>
      <dgm:t>
        <a:bodyPr/>
        <a:lstStyle/>
        <a:p>
          <a:r>
            <a:rPr lang="en-US"/>
            <a:t>Write down</a:t>
          </a:r>
        </a:p>
      </dgm:t>
    </dgm:pt>
    <dgm:pt modelId="{694DC4C6-E97F-4D71-BFD8-DDFAA55B5386}" type="parTrans" cxnId="{450758BF-EF1E-4456-95E4-90A1F6CCE611}">
      <dgm:prSet/>
      <dgm:spPr/>
      <dgm:t>
        <a:bodyPr/>
        <a:lstStyle/>
        <a:p>
          <a:endParaRPr lang="en-US"/>
        </a:p>
      </dgm:t>
    </dgm:pt>
    <dgm:pt modelId="{75BD9185-5539-4F03-8966-ECEF949CB661}" type="sibTrans" cxnId="{450758BF-EF1E-4456-95E4-90A1F6CCE611}">
      <dgm:prSet/>
      <dgm:spPr/>
      <dgm:t>
        <a:bodyPr/>
        <a:lstStyle/>
        <a:p>
          <a:endParaRPr lang="en-US"/>
        </a:p>
      </dgm:t>
    </dgm:pt>
    <dgm:pt modelId="{48809D8E-7126-47CD-AEA2-97810DBB7B0C}">
      <dgm:prSet/>
      <dgm:spPr/>
      <dgm:t>
        <a:bodyPr/>
        <a:lstStyle/>
        <a:p>
          <a:r>
            <a:rPr lang="en-US" dirty="0"/>
            <a:t>Write down any of your initial ideas as a group and then highlight which you have chosen to use as your starting point.</a:t>
          </a:r>
        </a:p>
      </dgm:t>
    </dgm:pt>
    <dgm:pt modelId="{60FF6C40-5D2A-4471-A1E7-2503794BB1A5}" type="parTrans" cxnId="{7C3A2639-7CFA-4A24-80C6-745E93189961}">
      <dgm:prSet/>
      <dgm:spPr/>
      <dgm:t>
        <a:bodyPr/>
        <a:lstStyle/>
        <a:p>
          <a:endParaRPr lang="en-US"/>
        </a:p>
      </dgm:t>
    </dgm:pt>
    <dgm:pt modelId="{BC245EB3-7589-49DA-9BB7-823404F0EC50}" type="sibTrans" cxnId="{7C3A2639-7CFA-4A24-80C6-745E93189961}">
      <dgm:prSet/>
      <dgm:spPr/>
      <dgm:t>
        <a:bodyPr/>
        <a:lstStyle/>
        <a:p>
          <a:endParaRPr lang="en-US"/>
        </a:p>
      </dgm:t>
    </dgm:pt>
    <dgm:pt modelId="{B9B15A38-543B-4013-9086-2FCA52C4011C}" type="pres">
      <dgm:prSet presAssocID="{74CE9BBA-2DF5-49B6-8B6C-7B56F3BFE24C}" presName="Name0" presStyleCnt="0">
        <dgm:presLayoutVars>
          <dgm:dir/>
          <dgm:animLvl val="lvl"/>
          <dgm:resizeHandles val="exact"/>
        </dgm:presLayoutVars>
      </dgm:prSet>
      <dgm:spPr/>
    </dgm:pt>
    <dgm:pt modelId="{105F8756-3FCD-44CB-BD1B-052A4498AFB4}" type="pres">
      <dgm:prSet presAssocID="{ADE66D85-FF3A-44E5-8B33-B9E27FB6FB89}" presName="linNode" presStyleCnt="0"/>
      <dgm:spPr/>
    </dgm:pt>
    <dgm:pt modelId="{15354943-62A8-43F7-830B-70FCC5B49FDC}" type="pres">
      <dgm:prSet presAssocID="{ADE66D85-FF3A-44E5-8B33-B9E27FB6FB89}" presName="parentText" presStyleLbl="alignNode1" presStyleIdx="0" presStyleCnt="3">
        <dgm:presLayoutVars>
          <dgm:chMax val="1"/>
          <dgm:bulletEnabled/>
        </dgm:presLayoutVars>
      </dgm:prSet>
      <dgm:spPr/>
    </dgm:pt>
    <dgm:pt modelId="{5D96F4BE-02B9-43FA-A996-AB81FA79F7C5}" type="pres">
      <dgm:prSet presAssocID="{ADE66D85-FF3A-44E5-8B33-B9E27FB6FB89}" presName="descendantText" presStyleLbl="alignAccFollowNode1" presStyleIdx="0" presStyleCnt="3">
        <dgm:presLayoutVars>
          <dgm:bulletEnabled/>
        </dgm:presLayoutVars>
      </dgm:prSet>
      <dgm:spPr/>
    </dgm:pt>
    <dgm:pt modelId="{EFC3D1CD-C62F-43C8-8816-5C8E8C39BA93}" type="pres">
      <dgm:prSet presAssocID="{6FC220B9-A49E-452E-9FA2-D228ECD73944}" presName="sp" presStyleCnt="0"/>
      <dgm:spPr/>
    </dgm:pt>
    <dgm:pt modelId="{0E55220A-7DD5-4055-B830-D72D1FB7DEDA}" type="pres">
      <dgm:prSet presAssocID="{8D172C4D-C36B-4B65-A260-1154AFE90BDB}" presName="linNode" presStyleCnt="0"/>
      <dgm:spPr/>
    </dgm:pt>
    <dgm:pt modelId="{2D6C78DC-852F-483A-82E5-FEDF9DC25613}" type="pres">
      <dgm:prSet presAssocID="{8D172C4D-C36B-4B65-A260-1154AFE90BDB}" presName="parentText" presStyleLbl="alignNode1" presStyleIdx="1" presStyleCnt="3">
        <dgm:presLayoutVars>
          <dgm:chMax val="1"/>
          <dgm:bulletEnabled/>
        </dgm:presLayoutVars>
      </dgm:prSet>
      <dgm:spPr/>
    </dgm:pt>
    <dgm:pt modelId="{A0535213-098B-4FDD-996E-A4E709C1ABE7}" type="pres">
      <dgm:prSet presAssocID="{8D172C4D-C36B-4B65-A260-1154AFE90BDB}" presName="descendantText" presStyleLbl="alignAccFollowNode1" presStyleIdx="1" presStyleCnt="3">
        <dgm:presLayoutVars>
          <dgm:bulletEnabled/>
        </dgm:presLayoutVars>
      </dgm:prSet>
      <dgm:spPr/>
    </dgm:pt>
    <dgm:pt modelId="{C9F3B004-94A0-4B47-A109-B1DE66020B60}" type="pres">
      <dgm:prSet presAssocID="{3AA740B6-9456-458C-924E-9E77BB3AE7A0}" presName="sp" presStyleCnt="0"/>
      <dgm:spPr/>
    </dgm:pt>
    <dgm:pt modelId="{D6B729D7-E28B-48FE-90CB-B518F822EC10}" type="pres">
      <dgm:prSet presAssocID="{77F3736F-28E6-48D6-8E42-47E56C128742}" presName="linNode" presStyleCnt="0"/>
      <dgm:spPr/>
    </dgm:pt>
    <dgm:pt modelId="{E36B164B-618B-49A2-9639-2A5531FD0DB7}" type="pres">
      <dgm:prSet presAssocID="{77F3736F-28E6-48D6-8E42-47E56C128742}" presName="parentText" presStyleLbl="alignNode1" presStyleIdx="2" presStyleCnt="3">
        <dgm:presLayoutVars>
          <dgm:chMax val="1"/>
          <dgm:bulletEnabled/>
        </dgm:presLayoutVars>
      </dgm:prSet>
      <dgm:spPr/>
    </dgm:pt>
    <dgm:pt modelId="{67AFACEF-651F-469F-87A8-68E91D89FEDC}" type="pres">
      <dgm:prSet presAssocID="{77F3736F-28E6-48D6-8E42-47E56C128742}" presName="descendantText" presStyleLbl="alignAccFollowNode1" presStyleIdx="2" presStyleCnt="3">
        <dgm:presLayoutVars>
          <dgm:bulletEnabled/>
        </dgm:presLayoutVars>
      </dgm:prSet>
      <dgm:spPr/>
    </dgm:pt>
  </dgm:ptLst>
  <dgm:cxnLst>
    <dgm:cxn modelId="{E2D6A222-4B49-48FB-ADC7-C0FD884AE3E1}" srcId="{8D172C4D-C36B-4B65-A260-1154AFE90BDB}" destId="{3DFAEFFC-B295-4D5D-A4F3-41EC1C9AAE39}" srcOrd="0" destOrd="0" parTransId="{880AED08-437A-4698-8B8E-6F5AA807B7E7}" sibTransId="{1D07C415-8213-47BE-B7C6-92424D70FA4B}"/>
    <dgm:cxn modelId="{659E6C2E-FF0A-427A-B682-FB49BF09647A}" type="presOf" srcId="{3DFAEFFC-B295-4D5D-A4F3-41EC1C9AAE39}" destId="{A0535213-098B-4FDD-996E-A4E709C1ABE7}" srcOrd="0" destOrd="0" presId="urn:microsoft.com/office/officeart/2016/7/layout/VerticalSolidActionList"/>
    <dgm:cxn modelId="{32A03932-4BDE-4364-AF4B-7F2AD3ADBFAE}" srcId="{74CE9BBA-2DF5-49B6-8B6C-7B56F3BFE24C}" destId="{8D172C4D-C36B-4B65-A260-1154AFE90BDB}" srcOrd="1" destOrd="0" parTransId="{6E5BF241-DEC0-4DD9-80A4-18D5E5C22CA2}" sibTransId="{3AA740B6-9456-458C-924E-9E77BB3AE7A0}"/>
    <dgm:cxn modelId="{7C3A2639-7CFA-4A24-80C6-745E93189961}" srcId="{77F3736F-28E6-48D6-8E42-47E56C128742}" destId="{48809D8E-7126-47CD-AEA2-97810DBB7B0C}" srcOrd="0" destOrd="0" parTransId="{60FF6C40-5D2A-4471-A1E7-2503794BB1A5}" sibTransId="{BC245EB3-7589-49DA-9BB7-823404F0EC50}"/>
    <dgm:cxn modelId="{63CD0D60-BB6D-4D55-B1AE-5DA8B049DA56}" type="presOf" srcId="{48809D8E-7126-47CD-AEA2-97810DBB7B0C}" destId="{67AFACEF-651F-469F-87A8-68E91D89FEDC}" srcOrd="0" destOrd="0" presId="urn:microsoft.com/office/officeart/2016/7/layout/VerticalSolidActionList"/>
    <dgm:cxn modelId="{7A2AD765-4692-4D65-8CD9-CC431A3439AC}" type="presOf" srcId="{ADE66D85-FF3A-44E5-8B33-B9E27FB6FB89}" destId="{15354943-62A8-43F7-830B-70FCC5B49FDC}" srcOrd="0" destOrd="0" presId="urn:microsoft.com/office/officeart/2016/7/layout/VerticalSolidActionList"/>
    <dgm:cxn modelId="{FB234C53-758D-44EA-B6B2-6826EC45242F}" srcId="{ADE66D85-FF3A-44E5-8B33-B9E27FB6FB89}" destId="{F6F4274C-5A5F-4532-8917-0F3837F95846}" srcOrd="0" destOrd="0" parTransId="{68889638-D000-4E9C-8D45-1A72318CB30B}" sibTransId="{369F4D51-7997-4CEA-826A-DC05778A9E01}"/>
    <dgm:cxn modelId="{25F5A49A-0A68-48CB-A78C-ACFD00E60339}" type="presOf" srcId="{F6F4274C-5A5F-4532-8917-0F3837F95846}" destId="{5D96F4BE-02B9-43FA-A996-AB81FA79F7C5}" srcOrd="0" destOrd="0" presId="urn:microsoft.com/office/officeart/2016/7/layout/VerticalSolidActionList"/>
    <dgm:cxn modelId="{C95466BB-1604-4C79-AF95-1DA12839E492}" type="presOf" srcId="{74CE9BBA-2DF5-49B6-8B6C-7B56F3BFE24C}" destId="{B9B15A38-543B-4013-9086-2FCA52C4011C}" srcOrd="0" destOrd="0" presId="urn:microsoft.com/office/officeart/2016/7/layout/VerticalSolidActionList"/>
    <dgm:cxn modelId="{3CFA97BE-C2CA-4791-B6D6-F7C46DF32B08}" type="presOf" srcId="{77F3736F-28E6-48D6-8E42-47E56C128742}" destId="{E36B164B-618B-49A2-9639-2A5531FD0DB7}" srcOrd="0" destOrd="0" presId="urn:microsoft.com/office/officeart/2016/7/layout/VerticalSolidActionList"/>
    <dgm:cxn modelId="{450758BF-EF1E-4456-95E4-90A1F6CCE611}" srcId="{74CE9BBA-2DF5-49B6-8B6C-7B56F3BFE24C}" destId="{77F3736F-28E6-48D6-8E42-47E56C128742}" srcOrd="2" destOrd="0" parTransId="{694DC4C6-E97F-4D71-BFD8-DDFAA55B5386}" sibTransId="{75BD9185-5539-4F03-8966-ECEF949CB661}"/>
    <dgm:cxn modelId="{8124A7C2-0769-47C2-A974-853615BE6C04}" type="presOf" srcId="{8D172C4D-C36B-4B65-A260-1154AFE90BDB}" destId="{2D6C78DC-852F-483A-82E5-FEDF9DC25613}" srcOrd="0" destOrd="0" presId="urn:microsoft.com/office/officeart/2016/7/layout/VerticalSolidActionList"/>
    <dgm:cxn modelId="{BFF293C6-6678-41A5-A33D-85547FA271B6}" srcId="{74CE9BBA-2DF5-49B6-8B6C-7B56F3BFE24C}" destId="{ADE66D85-FF3A-44E5-8B33-B9E27FB6FB89}" srcOrd="0" destOrd="0" parTransId="{44968802-103E-4EDD-A2AE-38716F2DAC89}" sibTransId="{6FC220B9-A49E-452E-9FA2-D228ECD73944}"/>
    <dgm:cxn modelId="{72251D81-5A6A-4F71-A36C-3D9418B2A361}" type="presParOf" srcId="{B9B15A38-543B-4013-9086-2FCA52C4011C}" destId="{105F8756-3FCD-44CB-BD1B-052A4498AFB4}" srcOrd="0" destOrd="0" presId="urn:microsoft.com/office/officeart/2016/7/layout/VerticalSolidActionList"/>
    <dgm:cxn modelId="{4AAFF78B-EC4C-4E04-A428-02FEECF3E87F}" type="presParOf" srcId="{105F8756-3FCD-44CB-BD1B-052A4498AFB4}" destId="{15354943-62A8-43F7-830B-70FCC5B49FDC}" srcOrd="0" destOrd="0" presId="urn:microsoft.com/office/officeart/2016/7/layout/VerticalSolidActionList"/>
    <dgm:cxn modelId="{F53BBC13-757D-44FB-A15F-D98872156784}" type="presParOf" srcId="{105F8756-3FCD-44CB-BD1B-052A4498AFB4}" destId="{5D96F4BE-02B9-43FA-A996-AB81FA79F7C5}" srcOrd="1" destOrd="0" presId="urn:microsoft.com/office/officeart/2016/7/layout/VerticalSolidActionList"/>
    <dgm:cxn modelId="{293840D5-1FF6-42A7-9E9B-BEF11D7BB415}" type="presParOf" srcId="{B9B15A38-543B-4013-9086-2FCA52C4011C}" destId="{EFC3D1CD-C62F-43C8-8816-5C8E8C39BA93}" srcOrd="1" destOrd="0" presId="urn:microsoft.com/office/officeart/2016/7/layout/VerticalSolidActionList"/>
    <dgm:cxn modelId="{0DD20CD6-4C56-4D0F-9266-36D54BC2139B}" type="presParOf" srcId="{B9B15A38-543B-4013-9086-2FCA52C4011C}" destId="{0E55220A-7DD5-4055-B830-D72D1FB7DEDA}" srcOrd="2" destOrd="0" presId="urn:microsoft.com/office/officeart/2016/7/layout/VerticalSolidActionList"/>
    <dgm:cxn modelId="{A4AA8705-9506-49FC-A502-6699C74F76B7}" type="presParOf" srcId="{0E55220A-7DD5-4055-B830-D72D1FB7DEDA}" destId="{2D6C78DC-852F-483A-82E5-FEDF9DC25613}" srcOrd="0" destOrd="0" presId="urn:microsoft.com/office/officeart/2016/7/layout/VerticalSolidActionList"/>
    <dgm:cxn modelId="{65967724-B26F-4767-A329-3E06BCEE206D}" type="presParOf" srcId="{0E55220A-7DD5-4055-B830-D72D1FB7DEDA}" destId="{A0535213-098B-4FDD-996E-A4E709C1ABE7}" srcOrd="1" destOrd="0" presId="urn:microsoft.com/office/officeart/2016/7/layout/VerticalSolidActionList"/>
    <dgm:cxn modelId="{62DC8FA4-8EB0-4F3E-AB57-C43CD862EDE3}" type="presParOf" srcId="{B9B15A38-543B-4013-9086-2FCA52C4011C}" destId="{C9F3B004-94A0-4B47-A109-B1DE66020B60}" srcOrd="3" destOrd="0" presId="urn:microsoft.com/office/officeart/2016/7/layout/VerticalSolidActionList"/>
    <dgm:cxn modelId="{63699ED6-B33F-4403-A298-5CC820CF2542}" type="presParOf" srcId="{B9B15A38-543B-4013-9086-2FCA52C4011C}" destId="{D6B729D7-E28B-48FE-90CB-B518F822EC10}" srcOrd="4" destOrd="0" presId="urn:microsoft.com/office/officeart/2016/7/layout/VerticalSolidActionList"/>
    <dgm:cxn modelId="{89D0196F-45FC-46A2-93B0-935C994CC445}" type="presParOf" srcId="{D6B729D7-E28B-48FE-90CB-B518F822EC10}" destId="{E36B164B-618B-49A2-9639-2A5531FD0DB7}" srcOrd="0" destOrd="0" presId="urn:microsoft.com/office/officeart/2016/7/layout/VerticalSolidActionList"/>
    <dgm:cxn modelId="{C210EF40-A9F5-40E2-A714-B4F9AB9DAEB5}" type="presParOf" srcId="{D6B729D7-E28B-48FE-90CB-B518F822EC10}" destId="{67AFACEF-651F-469F-87A8-68E91D89FEDC}" srcOrd="1" destOrd="0" presId="urn:microsoft.com/office/officeart/2016/7/layout/VerticalSolidAction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CB96756-54F8-4211-973F-1F0B42D6CE56}" type="doc">
      <dgm:prSet loTypeId="urn:microsoft.com/office/officeart/2005/8/layout/default" loCatId="list" qsTypeId="urn:microsoft.com/office/officeart/2005/8/quickstyle/simple1" qsCatId="simple" csTypeId="urn:microsoft.com/office/officeart/2005/8/colors/colorful2" csCatId="colorful" phldr="1"/>
      <dgm:spPr/>
      <dgm:t>
        <a:bodyPr/>
        <a:lstStyle/>
        <a:p>
          <a:endParaRPr lang="en-US"/>
        </a:p>
      </dgm:t>
    </dgm:pt>
    <dgm:pt modelId="{F59C037A-776D-4D3A-B194-8CEC7E8ACB86}" type="pres">
      <dgm:prSet presAssocID="{DCB96756-54F8-4211-973F-1F0B42D6CE56}" presName="diagram" presStyleCnt="0">
        <dgm:presLayoutVars>
          <dgm:dir/>
          <dgm:resizeHandles val="exact"/>
        </dgm:presLayoutVars>
      </dgm:prSet>
      <dgm:spPr/>
    </dgm:pt>
  </dgm:ptLst>
  <dgm:cxnLst>
    <dgm:cxn modelId="{BEA8A2A0-71E2-4CD1-A3AA-DF52C21BAA41}" type="presOf" srcId="{DCB96756-54F8-4211-973F-1F0B42D6CE56}" destId="{F59C037A-776D-4D3A-B194-8CEC7E8ACB86}" srcOrd="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E5C66C-4915-4B55-805E-8CBDDE66DE99}">
      <dsp:nvSpPr>
        <dsp:cNvPr id="0" name=""/>
        <dsp:cNvSpPr/>
      </dsp:nvSpPr>
      <dsp:spPr>
        <a:xfrm>
          <a:off x="0" y="737006"/>
          <a:ext cx="10506456" cy="1360627"/>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79DC3E9-2EE0-46E5-B90A-ADA4FBFF0CE8}">
      <dsp:nvSpPr>
        <dsp:cNvPr id="0" name=""/>
        <dsp:cNvSpPr/>
      </dsp:nvSpPr>
      <dsp:spPr>
        <a:xfrm>
          <a:off x="411589" y="1043147"/>
          <a:ext cx="748344" cy="74834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FF7BB71-0AE9-49FE-A5DA-1F5E34DB2E9E}">
      <dsp:nvSpPr>
        <dsp:cNvPr id="0" name=""/>
        <dsp:cNvSpPr/>
      </dsp:nvSpPr>
      <dsp:spPr>
        <a:xfrm>
          <a:off x="1571524" y="737006"/>
          <a:ext cx="8934931" cy="13606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4000" tIns="144000" rIns="144000" bIns="144000" numCol="1" spcCol="1270" anchor="ctr" anchorCtr="0">
          <a:noAutofit/>
        </a:bodyPr>
        <a:lstStyle/>
        <a:p>
          <a:pPr marL="0" lvl="0" indent="0" algn="l" defTabSz="889000">
            <a:lnSpc>
              <a:spcPct val="100000"/>
            </a:lnSpc>
            <a:spcBef>
              <a:spcPct val="0"/>
            </a:spcBef>
            <a:spcAft>
              <a:spcPct val="35000"/>
            </a:spcAft>
            <a:buNone/>
          </a:pPr>
          <a:r>
            <a:rPr lang="en-US" sz="2000" kern="1200" dirty="0"/>
            <a:t>You begin by completing a mind map, listing as many different ideas for topics / issues / events that could be used as a starting point for a Verbatim theatre production. </a:t>
          </a:r>
        </a:p>
      </dsp:txBody>
      <dsp:txXfrm>
        <a:off x="1571524" y="737006"/>
        <a:ext cx="8934931" cy="1360627"/>
      </dsp:txXfrm>
    </dsp:sp>
    <dsp:sp modelId="{3870F731-EC36-419A-9461-5CF7B61970AA}">
      <dsp:nvSpPr>
        <dsp:cNvPr id="0" name=""/>
        <dsp:cNvSpPr/>
      </dsp:nvSpPr>
      <dsp:spPr>
        <a:xfrm>
          <a:off x="0" y="2437790"/>
          <a:ext cx="10506456" cy="1360627"/>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CED89B3-7487-49DC-A889-3C8C3830B4A7}">
      <dsp:nvSpPr>
        <dsp:cNvPr id="0" name=""/>
        <dsp:cNvSpPr/>
      </dsp:nvSpPr>
      <dsp:spPr>
        <a:xfrm>
          <a:off x="411589" y="2743931"/>
          <a:ext cx="748344" cy="74834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CFA1160-74DF-4631-8F21-EDDA5A5D9F79}">
      <dsp:nvSpPr>
        <dsp:cNvPr id="0" name=""/>
        <dsp:cNvSpPr/>
      </dsp:nvSpPr>
      <dsp:spPr>
        <a:xfrm>
          <a:off x="1571524" y="2437790"/>
          <a:ext cx="8934931" cy="13606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4000" tIns="144000" rIns="144000" bIns="144000" numCol="1" spcCol="1270" anchor="ctr" anchorCtr="0">
          <a:noAutofit/>
        </a:bodyPr>
        <a:lstStyle/>
        <a:p>
          <a:pPr marL="0" lvl="0" indent="0" algn="l" defTabSz="889000">
            <a:lnSpc>
              <a:spcPct val="100000"/>
            </a:lnSpc>
            <a:spcBef>
              <a:spcPct val="0"/>
            </a:spcBef>
            <a:spcAft>
              <a:spcPct val="35000"/>
            </a:spcAft>
            <a:buNone/>
          </a:pPr>
          <a:r>
            <a:rPr lang="en-US" sz="2000" kern="1200" dirty="0"/>
            <a:t>Try to explore the subcategories of these topics – for example, if selecting bullying, then subcategories could include the impact of social media and cyberbullying on teenagers or exploring the perspective of the bully character, etc.</a:t>
          </a:r>
        </a:p>
      </dsp:txBody>
      <dsp:txXfrm>
        <a:off x="1571524" y="2437790"/>
        <a:ext cx="8934931" cy="136062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D96F4BE-02B9-43FA-A996-AB81FA79F7C5}">
      <dsp:nvSpPr>
        <dsp:cNvPr id="0" name=""/>
        <dsp:cNvSpPr/>
      </dsp:nvSpPr>
      <dsp:spPr>
        <a:xfrm>
          <a:off x="2101291" y="1432"/>
          <a:ext cx="8405164" cy="1468615"/>
        </a:xfrm>
        <a:prstGeom prst="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3084" tIns="373028" rIns="163084" bIns="373028" numCol="1" spcCol="1270" anchor="ctr" anchorCtr="0">
          <a:noAutofit/>
        </a:bodyPr>
        <a:lstStyle/>
        <a:p>
          <a:pPr marL="0" lvl="0" indent="0" algn="l" defTabSz="1066800">
            <a:lnSpc>
              <a:spcPct val="90000"/>
            </a:lnSpc>
            <a:spcBef>
              <a:spcPct val="0"/>
            </a:spcBef>
            <a:spcAft>
              <a:spcPct val="35000"/>
            </a:spcAft>
            <a:buNone/>
          </a:pPr>
          <a:r>
            <a:rPr lang="en-US" sz="2400" kern="1200" dirty="0"/>
            <a:t>Create a mind map of ideas for your performance – you should think of a range of ideas. </a:t>
          </a:r>
        </a:p>
      </dsp:txBody>
      <dsp:txXfrm>
        <a:off x="2101291" y="1432"/>
        <a:ext cx="8405164" cy="1468615"/>
      </dsp:txXfrm>
    </dsp:sp>
    <dsp:sp modelId="{15354943-62A8-43F7-830B-70FCC5B49FDC}">
      <dsp:nvSpPr>
        <dsp:cNvPr id="0" name=""/>
        <dsp:cNvSpPr/>
      </dsp:nvSpPr>
      <dsp:spPr>
        <a:xfrm>
          <a:off x="0" y="1432"/>
          <a:ext cx="2101291" cy="1468615"/>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1193" tIns="145067" rIns="111193" bIns="145067" numCol="1" spcCol="1270" anchor="ctr" anchorCtr="0">
          <a:noAutofit/>
        </a:bodyPr>
        <a:lstStyle/>
        <a:p>
          <a:pPr marL="0" lvl="0" indent="0" algn="ctr" defTabSz="1244600">
            <a:lnSpc>
              <a:spcPct val="90000"/>
            </a:lnSpc>
            <a:spcBef>
              <a:spcPct val="0"/>
            </a:spcBef>
            <a:spcAft>
              <a:spcPct val="35000"/>
            </a:spcAft>
            <a:buNone/>
          </a:pPr>
          <a:r>
            <a:rPr lang="en-US" sz="2800" kern="1200"/>
            <a:t>Create</a:t>
          </a:r>
        </a:p>
      </dsp:txBody>
      <dsp:txXfrm>
        <a:off x="0" y="1432"/>
        <a:ext cx="2101291" cy="1468615"/>
      </dsp:txXfrm>
    </dsp:sp>
    <dsp:sp modelId="{A0535213-098B-4FDD-996E-A4E709C1ABE7}">
      <dsp:nvSpPr>
        <dsp:cNvPr id="0" name=""/>
        <dsp:cNvSpPr/>
      </dsp:nvSpPr>
      <dsp:spPr>
        <a:xfrm>
          <a:off x="2101291" y="1558165"/>
          <a:ext cx="8405164" cy="1468615"/>
        </a:xfrm>
        <a:prstGeom prst="rect">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3084" tIns="373028" rIns="163084" bIns="373028" numCol="1" spcCol="1270" anchor="ctr" anchorCtr="0">
          <a:noAutofit/>
        </a:bodyPr>
        <a:lstStyle/>
        <a:p>
          <a:pPr marL="0" lvl="0" indent="0" algn="l" defTabSz="1066800">
            <a:lnSpc>
              <a:spcPct val="90000"/>
            </a:lnSpc>
            <a:spcBef>
              <a:spcPct val="0"/>
            </a:spcBef>
            <a:spcAft>
              <a:spcPct val="35000"/>
            </a:spcAft>
            <a:buNone/>
          </a:pPr>
          <a:r>
            <a:rPr lang="en-US" sz="2400" kern="1200"/>
            <a:t>Consider what topic, issue or event you may wish to focus on – </a:t>
          </a:r>
        </a:p>
      </dsp:txBody>
      <dsp:txXfrm>
        <a:off x="2101291" y="1558165"/>
        <a:ext cx="8405164" cy="1468615"/>
      </dsp:txXfrm>
    </dsp:sp>
    <dsp:sp modelId="{2D6C78DC-852F-483A-82E5-FEDF9DC25613}">
      <dsp:nvSpPr>
        <dsp:cNvPr id="0" name=""/>
        <dsp:cNvSpPr/>
      </dsp:nvSpPr>
      <dsp:spPr>
        <a:xfrm>
          <a:off x="0" y="1558165"/>
          <a:ext cx="2101291" cy="1468615"/>
        </a:xfrm>
        <a:prstGeom prst="rect">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1193" tIns="145067" rIns="111193" bIns="145067" numCol="1" spcCol="1270" anchor="ctr" anchorCtr="0">
          <a:noAutofit/>
        </a:bodyPr>
        <a:lstStyle/>
        <a:p>
          <a:pPr marL="0" lvl="0" indent="0" algn="ctr" defTabSz="1244600">
            <a:lnSpc>
              <a:spcPct val="90000"/>
            </a:lnSpc>
            <a:spcBef>
              <a:spcPct val="0"/>
            </a:spcBef>
            <a:spcAft>
              <a:spcPct val="35000"/>
            </a:spcAft>
            <a:buNone/>
          </a:pPr>
          <a:r>
            <a:rPr lang="en-US" sz="2800" kern="1200"/>
            <a:t>Consider</a:t>
          </a:r>
        </a:p>
      </dsp:txBody>
      <dsp:txXfrm>
        <a:off x="0" y="1558165"/>
        <a:ext cx="2101291" cy="1468615"/>
      </dsp:txXfrm>
    </dsp:sp>
    <dsp:sp modelId="{67AFACEF-651F-469F-87A8-68E91D89FEDC}">
      <dsp:nvSpPr>
        <dsp:cNvPr id="0" name=""/>
        <dsp:cNvSpPr/>
      </dsp:nvSpPr>
      <dsp:spPr>
        <a:xfrm>
          <a:off x="2101291" y="3114897"/>
          <a:ext cx="8405164" cy="1468615"/>
        </a:xfrm>
        <a:prstGeom prst="rect">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3084" tIns="373028" rIns="163084" bIns="373028" numCol="1" spcCol="1270" anchor="ctr" anchorCtr="0">
          <a:noAutofit/>
        </a:bodyPr>
        <a:lstStyle/>
        <a:p>
          <a:pPr marL="0" lvl="0" indent="0" algn="l" defTabSz="1066800">
            <a:lnSpc>
              <a:spcPct val="90000"/>
            </a:lnSpc>
            <a:spcBef>
              <a:spcPct val="0"/>
            </a:spcBef>
            <a:spcAft>
              <a:spcPct val="35000"/>
            </a:spcAft>
            <a:buNone/>
          </a:pPr>
          <a:r>
            <a:rPr lang="en-US" sz="2400" kern="1200" dirty="0"/>
            <a:t>Write down any of your initial ideas as a group and then highlight which you have chosen to use as your starting point.</a:t>
          </a:r>
        </a:p>
      </dsp:txBody>
      <dsp:txXfrm>
        <a:off x="2101291" y="3114897"/>
        <a:ext cx="8405164" cy="1468615"/>
      </dsp:txXfrm>
    </dsp:sp>
    <dsp:sp modelId="{E36B164B-618B-49A2-9639-2A5531FD0DB7}">
      <dsp:nvSpPr>
        <dsp:cNvPr id="0" name=""/>
        <dsp:cNvSpPr/>
      </dsp:nvSpPr>
      <dsp:spPr>
        <a:xfrm>
          <a:off x="0" y="3114897"/>
          <a:ext cx="2101291" cy="1468615"/>
        </a:xfrm>
        <a:prstGeom prst="rect">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1193" tIns="145067" rIns="111193" bIns="145067" numCol="1" spcCol="1270" anchor="ctr" anchorCtr="0">
          <a:noAutofit/>
        </a:bodyPr>
        <a:lstStyle/>
        <a:p>
          <a:pPr marL="0" lvl="0" indent="0" algn="ctr" defTabSz="1244600">
            <a:lnSpc>
              <a:spcPct val="90000"/>
            </a:lnSpc>
            <a:spcBef>
              <a:spcPct val="0"/>
            </a:spcBef>
            <a:spcAft>
              <a:spcPct val="35000"/>
            </a:spcAft>
            <a:buNone/>
          </a:pPr>
          <a:r>
            <a:rPr lang="en-US" sz="2800" kern="1200"/>
            <a:t>Write down</a:t>
          </a:r>
        </a:p>
      </dsp:txBody>
      <dsp:txXfrm>
        <a:off x="0" y="3114897"/>
        <a:ext cx="2101291" cy="146861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6/7/layout/VerticalSolidActionList">
  <dgm:title val="Vertical Solid Action List"/>
  <dgm:desc val="Use to show non-sequential or grouped lists of information. Works well with large amounts of text. All text has the same level of emphasis, and direction is not implied."/>
  <dgm:catLst>
    <dgm:cat type="list"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 modelId="5">
          <dgm:prSet phldr="1"/>
        </dgm:pt>
        <dgm:pt modelId="51">
          <dgm:prSet phldr="1"/>
        </dgm:pt>
      </dgm:ptLst>
      <dgm:cxnLst>
        <dgm:cxn modelId="4" srcId="0" destId="1" srcOrd="0" destOrd="0"/>
        <dgm:cxn modelId="5" srcId="0" destId="2" srcOrd="1" destOrd="0"/>
        <dgm:cxn modelId="6" srcId="0" destId="3" srcOrd="2" destOrd="0"/>
        <dgm:cxn modelId="7" srcId="0" destId="4" srcOrd="3" destOrd="0"/>
        <dgm:cxn modelId="8" srcId="0" destId="5" srcOrd="4" destOrd="0"/>
        <dgm:cxn modelId="13" srcId="1" destId="11" srcOrd="0" destOrd="0"/>
        <dgm:cxn modelId="23" srcId="2" destId="21" srcOrd="0" destOrd="0"/>
        <dgm:cxn modelId="33" srcId="3" destId="31" srcOrd="0" destOrd="0"/>
        <dgm:cxn modelId="43" srcId="4" destId="41" srcOrd="0" destOrd="0"/>
        <dgm:cxn modelId="53" srcId="5" destId="5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6"/>
      <dgm:constr type="primFontSz" for="des" forName="parentText" op="equ" val="28"/>
      <dgm:constr type="primFontSz" for="des" forName="descendantText" refType="primFontSz" refFor="des" refForName="parentText" op="lte" fact="0.82"/>
      <dgm:constr type="primFontSz" for="des" forName="parentText" refType="primFontSz" refFor="des" refForName="descendantText" op="lte" fact="1.25"/>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2"/>
          <dgm:constr type="w" for="ch" forName="descendantText" refType="w" fact="0.8"/>
          <dgm:constr type="h" for="ch" forName="parentText" refType="h"/>
          <dgm:constr type="h" for="ch" forName="descendantText" refType="h" refFor="ch" refForName="parentText"/>
        </dgm:constrLst>
        <dgm:ruleLst/>
        <dgm:layoutNode name="parentText" styleLbl="alignNode1">
          <dgm:varLst>
            <dgm:chMax val="1"/>
            <dgm:bulletEnabled/>
          </dgm:varLst>
          <dgm:alg type="tx"/>
          <dgm:shape xmlns:r="http://schemas.openxmlformats.org/officeDocument/2006/relationships" type="rect" r:blip="" zOrderOff="3">
            <dgm:adjLst/>
          </dgm:shape>
          <dgm:presOf axis="self" ptType="node"/>
          <dgm:constrLst>
            <dgm:constr type="tMarg" refType="h" fact="0.28"/>
            <dgm:constr type="bMarg" refType="h" fact="0.28"/>
            <dgm:constr type="lMarg" refType="w" fact="0.15"/>
            <dgm:constr type="rMarg" refType="w" fact="0.15"/>
          </dgm:constrLst>
          <dgm:ruleLst>
            <dgm:rule type="primFontSz" val="15" fact="NaN" max="NaN"/>
          </dgm:ruleLst>
        </dgm:layoutNode>
        <dgm:layoutNode name="descendantText" styleLbl="alignAccFollowNode1">
          <dgm:varLst>
            <dgm:bulletEnabled/>
          </dgm:varLst>
          <dgm:alg type="tx">
            <dgm:param type="stBulletLvl" val="0"/>
            <dgm:param type="parTxLTRAlign" val="l"/>
            <dgm:param type="shpTxLTRAlignCh" val="l"/>
            <dgm:param type="parTxRTLAlign" val="r"/>
            <dgm:param type="shpTxRTLAlignCh" val="r"/>
          </dgm:alg>
          <dgm:choose name="Name10">
            <dgm:if name="Name11" func="var" arg="dir" op="equ" val="norm">
              <dgm:shape xmlns:r="http://schemas.openxmlformats.org/officeDocument/2006/relationships" type="rect" r:blip="">
                <dgm:adjLst/>
              </dgm:shape>
            </dgm:if>
            <dgm:else name="Name12">
              <dgm:shape xmlns:r="http://schemas.openxmlformats.org/officeDocument/2006/relationships" type="rect" r:blip="">
                <dgm:adjLst/>
              </dgm:shape>
            </dgm:else>
          </dgm:choose>
          <dgm:presOf axis="des" ptType="node"/>
          <dgm:constrLst>
            <dgm:constr type="primFontSz" val="24"/>
            <dgm:constr type="lMarg" refType="w" fact="0.055"/>
            <dgm:constr type="rMarg" refType="w" fact="0.055"/>
            <dgm:constr type="tMarg" refType="h" fact="0.72"/>
            <dgm:constr type="bMarg" refType="h" fact="0.72"/>
          </dgm:constrLst>
          <dgm:ruleLst>
            <dgm:rule type="primFontSz" val="11" fact="NaN" max="NaN"/>
          </dgm:ruleLst>
        </dgm:layoutNod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E491E9-992B-4FCE-B462-CC5748DBACB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7DC0162-EF16-48EA-ADD6-DE048CCC6B9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2960971-AB80-4803-98C1-E8E632C119A9}"/>
              </a:ext>
            </a:extLst>
          </p:cNvPr>
          <p:cNvSpPr>
            <a:spLocks noGrp="1"/>
          </p:cNvSpPr>
          <p:nvPr>
            <p:ph type="dt" sz="half" idx="10"/>
          </p:nvPr>
        </p:nvSpPr>
        <p:spPr/>
        <p:txBody>
          <a:bodyPr/>
          <a:lstStyle/>
          <a:p>
            <a:fld id="{16C9DA98-2758-4FFF-AF97-4D3F0DFD1E67}" type="datetimeFigureOut">
              <a:rPr lang="en-GB" smtClean="0"/>
              <a:t>29/03/2021</a:t>
            </a:fld>
            <a:endParaRPr lang="en-GB"/>
          </a:p>
        </p:txBody>
      </p:sp>
      <p:sp>
        <p:nvSpPr>
          <p:cNvPr id="5" name="Footer Placeholder 4">
            <a:extLst>
              <a:ext uri="{FF2B5EF4-FFF2-40B4-BE49-F238E27FC236}">
                <a16:creationId xmlns:a16="http://schemas.microsoft.com/office/drawing/2014/main" id="{91A4D58C-516F-4B48-A52D-6D7A35EAE18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F06DD62-7AC2-41E6-B3AE-D3ABBC04FED1}"/>
              </a:ext>
            </a:extLst>
          </p:cNvPr>
          <p:cNvSpPr>
            <a:spLocks noGrp="1"/>
          </p:cNvSpPr>
          <p:nvPr>
            <p:ph type="sldNum" sz="quarter" idx="12"/>
          </p:nvPr>
        </p:nvSpPr>
        <p:spPr/>
        <p:txBody>
          <a:bodyPr/>
          <a:lstStyle/>
          <a:p>
            <a:fld id="{CD5B688C-B170-47B9-BE0D-440D8C63F4D5}" type="slidenum">
              <a:rPr lang="en-GB" smtClean="0"/>
              <a:t>‹#›</a:t>
            </a:fld>
            <a:endParaRPr lang="en-GB"/>
          </a:p>
        </p:txBody>
      </p:sp>
    </p:spTree>
    <p:extLst>
      <p:ext uri="{BB962C8B-B14F-4D97-AF65-F5344CB8AC3E}">
        <p14:creationId xmlns:p14="http://schemas.microsoft.com/office/powerpoint/2010/main" val="16868800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AF4CE0-88CF-4ECC-BB6B-9014AA642E0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F6945E4-BEFE-4B4F-9D58-10682CAA9C8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D2CC98A-B6DA-48E7-B14C-9D5E2387DEAF}"/>
              </a:ext>
            </a:extLst>
          </p:cNvPr>
          <p:cNvSpPr>
            <a:spLocks noGrp="1"/>
          </p:cNvSpPr>
          <p:nvPr>
            <p:ph type="dt" sz="half" idx="10"/>
          </p:nvPr>
        </p:nvSpPr>
        <p:spPr/>
        <p:txBody>
          <a:bodyPr/>
          <a:lstStyle/>
          <a:p>
            <a:fld id="{16C9DA98-2758-4FFF-AF97-4D3F0DFD1E67}" type="datetimeFigureOut">
              <a:rPr lang="en-GB" smtClean="0"/>
              <a:t>29/03/2021</a:t>
            </a:fld>
            <a:endParaRPr lang="en-GB"/>
          </a:p>
        </p:txBody>
      </p:sp>
      <p:sp>
        <p:nvSpPr>
          <p:cNvPr id="5" name="Footer Placeholder 4">
            <a:extLst>
              <a:ext uri="{FF2B5EF4-FFF2-40B4-BE49-F238E27FC236}">
                <a16:creationId xmlns:a16="http://schemas.microsoft.com/office/drawing/2014/main" id="{2BA20706-5D89-456E-B649-806E4C383C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F5E60D1-5523-4008-998E-A9D036989EDC}"/>
              </a:ext>
            </a:extLst>
          </p:cNvPr>
          <p:cNvSpPr>
            <a:spLocks noGrp="1"/>
          </p:cNvSpPr>
          <p:nvPr>
            <p:ph type="sldNum" sz="quarter" idx="12"/>
          </p:nvPr>
        </p:nvSpPr>
        <p:spPr/>
        <p:txBody>
          <a:bodyPr/>
          <a:lstStyle/>
          <a:p>
            <a:fld id="{CD5B688C-B170-47B9-BE0D-440D8C63F4D5}" type="slidenum">
              <a:rPr lang="en-GB" smtClean="0"/>
              <a:t>‹#›</a:t>
            </a:fld>
            <a:endParaRPr lang="en-GB"/>
          </a:p>
        </p:txBody>
      </p:sp>
    </p:spTree>
    <p:extLst>
      <p:ext uri="{BB962C8B-B14F-4D97-AF65-F5344CB8AC3E}">
        <p14:creationId xmlns:p14="http://schemas.microsoft.com/office/powerpoint/2010/main" val="25060639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21E4C2-A351-4E79-94CB-2EA6CF1DDB1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856E427-B473-40E4-86C0-B719F52C1FF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1F187BA-8361-4E93-9742-7029931A4FE0}"/>
              </a:ext>
            </a:extLst>
          </p:cNvPr>
          <p:cNvSpPr>
            <a:spLocks noGrp="1"/>
          </p:cNvSpPr>
          <p:nvPr>
            <p:ph type="dt" sz="half" idx="10"/>
          </p:nvPr>
        </p:nvSpPr>
        <p:spPr/>
        <p:txBody>
          <a:bodyPr/>
          <a:lstStyle/>
          <a:p>
            <a:fld id="{16C9DA98-2758-4FFF-AF97-4D3F0DFD1E67}" type="datetimeFigureOut">
              <a:rPr lang="en-GB" smtClean="0"/>
              <a:t>29/03/2021</a:t>
            </a:fld>
            <a:endParaRPr lang="en-GB"/>
          </a:p>
        </p:txBody>
      </p:sp>
      <p:sp>
        <p:nvSpPr>
          <p:cNvPr id="5" name="Footer Placeholder 4">
            <a:extLst>
              <a:ext uri="{FF2B5EF4-FFF2-40B4-BE49-F238E27FC236}">
                <a16:creationId xmlns:a16="http://schemas.microsoft.com/office/drawing/2014/main" id="{4E90A5BC-CDEB-40F0-B531-580CEF40B75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955D18A-B588-40A8-9C2C-8F67CA3E2C2D}"/>
              </a:ext>
            </a:extLst>
          </p:cNvPr>
          <p:cNvSpPr>
            <a:spLocks noGrp="1"/>
          </p:cNvSpPr>
          <p:nvPr>
            <p:ph type="sldNum" sz="quarter" idx="12"/>
          </p:nvPr>
        </p:nvSpPr>
        <p:spPr/>
        <p:txBody>
          <a:bodyPr/>
          <a:lstStyle/>
          <a:p>
            <a:fld id="{CD5B688C-B170-47B9-BE0D-440D8C63F4D5}" type="slidenum">
              <a:rPr lang="en-GB" smtClean="0"/>
              <a:t>‹#›</a:t>
            </a:fld>
            <a:endParaRPr lang="en-GB"/>
          </a:p>
        </p:txBody>
      </p:sp>
    </p:spTree>
    <p:extLst>
      <p:ext uri="{BB962C8B-B14F-4D97-AF65-F5344CB8AC3E}">
        <p14:creationId xmlns:p14="http://schemas.microsoft.com/office/powerpoint/2010/main" val="13656861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522D48-B455-46C0-9C79-42DA7406E9E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33DEDE9-B634-4BA1-9A4D-BBF4564B848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3B7088B-AEC4-4D67-ACC4-EF7B36B44ED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CE15EA5-A332-4C5A-916B-33D1C3758B9D}"/>
              </a:ext>
            </a:extLst>
          </p:cNvPr>
          <p:cNvSpPr>
            <a:spLocks noGrp="1"/>
          </p:cNvSpPr>
          <p:nvPr>
            <p:ph type="dt" sz="half" idx="10"/>
          </p:nvPr>
        </p:nvSpPr>
        <p:spPr/>
        <p:txBody>
          <a:bodyPr/>
          <a:lstStyle/>
          <a:p>
            <a:fld id="{16C9DA98-2758-4FFF-AF97-4D3F0DFD1E67}" type="datetimeFigureOut">
              <a:rPr lang="en-GB" smtClean="0"/>
              <a:t>29/03/2021</a:t>
            </a:fld>
            <a:endParaRPr lang="en-GB"/>
          </a:p>
        </p:txBody>
      </p:sp>
      <p:sp>
        <p:nvSpPr>
          <p:cNvPr id="6" name="Footer Placeholder 5">
            <a:extLst>
              <a:ext uri="{FF2B5EF4-FFF2-40B4-BE49-F238E27FC236}">
                <a16:creationId xmlns:a16="http://schemas.microsoft.com/office/drawing/2014/main" id="{76C85766-F3DC-46E2-8C98-9A3EE09F47D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BED2B67-D7F6-4D2E-863E-B41AFBEA54A1}"/>
              </a:ext>
            </a:extLst>
          </p:cNvPr>
          <p:cNvSpPr>
            <a:spLocks noGrp="1"/>
          </p:cNvSpPr>
          <p:nvPr>
            <p:ph type="sldNum" sz="quarter" idx="12"/>
          </p:nvPr>
        </p:nvSpPr>
        <p:spPr/>
        <p:txBody>
          <a:bodyPr/>
          <a:lstStyle/>
          <a:p>
            <a:fld id="{CD5B688C-B170-47B9-BE0D-440D8C63F4D5}" type="slidenum">
              <a:rPr lang="en-GB" smtClean="0"/>
              <a:t>‹#›</a:t>
            </a:fld>
            <a:endParaRPr lang="en-GB"/>
          </a:p>
        </p:txBody>
      </p:sp>
    </p:spTree>
    <p:extLst>
      <p:ext uri="{BB962C8B-B14F-4D97-AF65-F5344CB8AC3E}">
        <p14:creationId xmlns:p14="http://schemas.microsoft.com/office/powerpoint/2010/main" val="6604406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E34E8D-30DD-4C80-A481-2DF5E880C33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AB4D736-3053-45C2-9F84-4902C176764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795AEC8-9C81-4E0A-B1DB-77B9F4FEFAB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425C7F1-AE7E-4976-A8E4-C33994C294F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414989D-C8AB-4C09-8194-704A0CEB3CC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3444005-6D7A-48C7-A24B-DE80F2F6A1AF}"/>
              </a:ext>
            </a:extLst>
          </p:cNvPr>
          <p:cNvSpPr>
            <a:spLocks noGrp="1"/>
          </p:cNvSpPr>
          <p:nvPr>
            <p:ph type="dt" sz="half" idx="10"/>
          </p:nvPr>
        </p:nvSpPr>
        <p:spPr/>
        <p:txBody>
          <a:bodyPr/>
          <a:lstStyle/>
          <a:p>
            <a:fld id="{16C9DA98-2758-4FFF-AF97-4D3F0DFD1E67}" type="datetimeFigureOut">
              <a:rPr lang="en-GB" smtClean="0"/>
              <a:t>29/03/2021</a:t>
            </a:fld>
            <a:endParaRPr lang="en-GB"/>
          </a:p>
        </p:txBody>
      </p:sp>
      <p:sp>
        <p:nvSpPr>
          <p:cNvPr id="8" name="Footer Placeholder 7">
            <a:extLst>
              <a:ext uri="{FF2B5EF4-FFF2-40B4-BE49-F238E27FC236}">
                <a16:creationId xmlns:a16="http://schemas.microsoft.com/office/drawing/2014/main" id="{FA0904CB-EC32-4D26-9815-C2245627D96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12509FD-4C69-42D3-B8E4-3E9E107E1102}"/>
              </a:ext>
            </a:extLst>
          </p:cNvPr>
          <p:cNvSpPr>
            <a:spLocks noGrp="1"/>
          </p:cNvSpPr>
          <p:nvPr>
            <p:ph type="sldNum" sz="quarter" idx="12"/>
          </p:nvPr>
        </p:nvSpPr>
        <p:spPr/>
        <p:txBody>
          <a:bodyPr/>
          <a:lstStyle/>
          <a:p>
            <a:fld id="{CD5B688C-B170-47B9-BE0D-440D8C63F4D5}" type="slidenum">
              <a:rPr lang="en-GB" smtClean="0"/>
              <a:t>‹#›</a:t>
            </a:fld>
            <a:endParaRPr lang="en-GB"/>
          </a:p>
        </p:txBody>
      </p:sp>
    </p:spTree>
    <p:extLst>
      <p:ext uri="{BB962C8B-B14F-4D97-AF65-F5344CB8AC3E}">
        <p14:creationId xmlns:p14="http://schemas.microsoft.com/office/powerpoint/2010/main" val="40933476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5A3B68-E133-4368-96CA-57556192A79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7F6D65C-C070-41D5-812C-2C300F524640}"/>
              </a:ext>
            </a:extLst>
          </p:cNvPr>
          <p:cNvSpPr>
            <a:spLocks noGrp="1"/>
          </p:cNvSpPr>
          <p:nvPr>
            <p:ph type="dt" sz="half" idx="10"/>
          </p:nvPr>
        </p:nvSpPr>
        <p:spPr/>
        <p:txBody>
          <a:bodyPr/>
          <a:lstStyle/>
          <a:p>
            <a:fld id="{16C9DA98-2758-4FFF-AF97-4D3F0DFD1E67}" type="datetimeFigureOut">
              <a:rPr lang="en-GB" smtClean="0"/>
              <a:t>29/03/2021</a:t>
            </a:fld>
            <a:endParaRPr lang="en-GB"/>
          </a:p>
        </p:txBody>
      </p:sp>
      <p:sp>
        <p:nvSpPr>
          <p:cNvPr id="4" name="Footer Placeholder 3">
            <a:extLst>
              <a:ext uri="{FF2B5EF4-FFF2-40B4-BE49-F238E27FC236}">
                <a16:creationId xmlns:a16="http://schemas.microsoft.com/office/drawing/2014/main" id="{919967C6-8D6D-4718-A424-8A115503E79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7B04DBB-3331-4C59-932E-D1F3D56851AD}"/>
              </a:ext>
            </a:extLst>
          </p:cNvPr>
          <p:cNvSpPr>
            <a:spLocks noGrp="1"/>
          </p:cNvSpPr>
          <p:nvPr>
            <p:ph type="sldNum" sz="quarter" idx="12"/>
          </p:nvPr>
        </p:nvSpPr>
        <p:spPr/>
        <p:txBody>
          <a:bodyPr/>
          <a:lstStyle/>
          <a:p>
            <a:fld id="{CD5B688C-B170-47B9-BE0D-440D8C63F4D5}" type="slidenum">
              <a:rPr lang="en-GB" smtClean="0"/>
              <a:t>‹#›</a:t>
            </a:fld>
            <a:endParaRPr lang="en-GB"/>
          </a:p>
        </p:txBody>
      </p:sp>
    </p:spTree>
    <p:extLst>
      <p:ext uri="{BB962C8B-B14F-4D97-AF65-F5344CB8AC3E}">
        <p14:creationId xmlns:p14="http://schemas.microsoft.com/office/powerpoint/2010/main" val="20299674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B7A7FE4-669B-4A80-9FFE-6C89CE686E82}"/>
              </a:ext>
            </a:extLst>
          </p:cNvPr>
          <p:cNvSpPr>
            <a:spLocks noGrp="1"/>
          </p:cNvSpPr>
          <p:nvPr>
            <p:ph type="dt" sz="half" idx="10"/>
          </p:nvPr>
        </p:nvSpPr>
        <p:spPr/>
        <p:txBody>
          <a:bodyPr/>
          <a:lstStyle/>
          <a:p>
            <a:fld id="{16C9DA98-2758-4FFF-AF97-4D3F0DFD1E67}" type="datetimeFigureOut">
              <a:rPr lang="en-GB" smtClean="0"/>
              <a:t>29/03/2021</a:t>
            </a:fld>
            <a:endParaRPr lang="en-GB"/>
          </a:p>
        </p:txBody>
      </p:sp>
      <p:sp>
        <p:nvSpPr>
          <p:cNvPr id="3" name="Footer Placeholder 2">
            <a:extLst>
              <a:ext uri="{FF2B5EF4-FFF2-40B4-BE49-F238E27FC236}">
                <a16:creationId xmlns:a16="http://schemas.microsoft.com/office/drawing/2014/main" id="{9FD9BD5B-06FE-459D-8DD2-F19114484B4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693CD84-59ED-4D54-9A02-48377448A4A0}"/>
              </a:ext>
            </a:extLst>
          </p:cNvPr>
          <p:cNvSpPr>
            <a:spLocks noGrp="1"/>
          </p:cNvSpPr>
          <p:nvPr>
            <p:ph type="sldNum" sz="quarter" idx="12"/>
          </p:nvPr>
        </p:nvSpPr>
        <p:spPr/>
        <p:txBody>
          <a:bodyPr/>
          <a:lstStyle/>
          <a:p>
            <a:fld id="{CD5B688C-B170-47B9-BE0D-440D8C63F4D5}" type="slidenum">
              <a:rPr lang="en-GB" smtClean="0"/>
              <a:t>‹#›</a:t>
            </a:fld>
            <a:endParaRPr lang="en-GB"/>
          </a:p>
        </p:txBody>
      </p:sp>
    </p:spTree>
    <p:extLst>
      <p:ext uri="{BB962C8B-B14F-4D97-AF65-F5344CB8AC3E}">
        <p14:creationId xmlns:p14="http://schemas.microsoft.com/office/powerpoint/2010/main" val="543762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4B32B5-4DF3-4C59-A354-3CCAC252DF2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CD4A413-BFFF-4554-BC2E-0FC8161AEAD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882FC47-191A-4321-A428-269AE85C466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621822C-C401-4D22-B56A-9E724E091FBC}"/>
              </a:ext>
            </a:extLst>
          </p:cNvPr>
          <p:cNvSpPr>
            <a:spLocks noGrp="1"/>
          </p:cNvSpPr>
          <p:nvPr>
            <p:ph type="dt" sz="half" idx="10"/>
          </p:nvPr>
        </p:nvSpPr>
        <p:spPr/>
        <p:txBody>
          <a:bodyPr/>
          <a:lstStyle/>
          <a:p>
            <a:fld id="{16C9DA98-2758-4FFF-AF97-4D3F0DFD1E67}" type="datetimeFigureOut">
              <a:rPr lang="en-GB" smtClean="0"/>
              <a:t>29/03/2021</a:t>
            </a:fld>
            <a:endParaRPr lang="en-GB"/>
          </a:p>
        </p:txBody>
      </p:sp>
      <p:sp>
        <p:nvSpPr>
          <p:cNvPr id="6" name="Footer Placeholder 5">
            <a:extLst>
              <a:ext uri="{FF2B5EF4-FFF2-40B4-BE49-F238E27FC236}">
                <a16:creationId xmlns:a16="http://schemas.microsoft.com/office/drawing/2014/main" id="{444572FA-CCD1-4148-87F7-DF0FF809510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81AB887-CAFE-4488-AA37-277A433C0445}"/>
              </a:ext>
            </a:extLst>
          </p:cNvPr>
          <p:cNvSpPr>
            <a:spLocks noGrp="1"/>
          </p:cNvSpPr>
          <p:nvPr>
            <p:ph type="sldNum" sz="quarter" idx="12"/>
          </p:nvPr>
        </p:nvSpPr>
        <p:spPr/>
        <p:txBody>
          <a:bodyPr/>
          <a:lstStyle/>
          <a:p>
            <a:fld id="{CD5B688C-B170-47B9-BE0D-440D8C63F4D5}" type="slidenum">
              <a:rPr lang="en-GB" smtClean="0"/>
              <a:t>‹#›</a:t>
            </a:fld>
            <a:endParaRPr lang="en-GB"/>
          </a:p>
        </p:txBody>
      </p:sp>
    </p:spTree>
    <p:extLst>
      <p:ext uri="{BB962C8B-B14F-4D97-AF65-F5344CB8AC3E}">
        <p14:creationId xmlns:p14="http://schemas.microsoft.com/office/powerpoint/2010/main" val="40688598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78F306-AF2D-4FF7-9125-A80E5852FD6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947D390-87E5-4882-A9EA-92F0AF2DC90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B341ED1-6A46-497C-A676-194AFFB9125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978C314-55F0-40F0-852F-226BA8BEC5C8}"/>
              </a:ext>
            </a:extLst>
          </p:cNvPr>
          <p:cNvSpPr>
            <a:spLocks noGrp="1"/>
          </p:cNvSpPr>
          <p:nvPr>
            <p:ph type="dt" sz="half" idx="10"/>
          </p:nvPr>
        </p:nvSpPr>
        <p:spPr/>
        <p:txBody>
          <a:bodyPr/>
          <a:lstStyle/>
          <a:p>
            <a:fld id="{16C9DA98-2758-4FFF-AF97-4D3F0DFD1E67}" type="datetimeFigureOut">
              <a:rPr lang="en-GB" smtClean="0"/>
              <a:t>29/03/2021</a:t>
            </a:fld>
            <a:endParaRPr lang="en-GB"/>
          </a:p>
        </p:txBody>
      </p:sp>
      <p:sp>
        <p:nvSpPr>
          <p:cNvPr id="6" name="Footer Placeholder 5">
            <a:extLst>
              <a:ext uri="{FF2B5EF4-FFF2-40B4-BE49-F238E27FC236}">
                <a16:creationId xmlns:a16="http://schemas.microsoft.com/office/drawing/2014/main" id="{4D94B104-D568-4B42-9BBD-D58C19FACFF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C04DCCA-F74B-4998-9DBD-E1CFC655CFCE}"/>
              </a:ext>
            </a:extLst>
          </p:cNvPr>
          <p:cNvSpPr>
            <a:spLocks noGrp="1"/>
          </p:cNvSpPr>
          <p:nvPr>
            <p:ph type="sldNum" sz="quarter" idx="12"/>
          </p:nvPr>
        </p:nvSpPr>
        <p:spPr/>
        <p:txBody>
          <a:bodyPr/>
          <a:lstStyle/>
          <a:p>
            <a:fld id="{CD5B688C-B170-47B9-BE0D-440D8C63F4D5}" type="slidenum">
              <a:rPr lang="en-GB" smtClean="0"/>
              <a:t>‹#›</a:t>
            </a:fld>
            <a:endParaRPr lang="en-GB"/>
          </a:p>
        </p:txBody>
      </p:sp>
    </p:spTree>
    <p:extLst>
      <p:ext uri="{BB962C8B-B14F-4D97-AF65-F5344CB8AC3E}">
        <p14:creationId xmlns:p14="http://schemas.microsoft.com/office/powerpoint/2010/main" val="5325442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7C2177-625F-45FC-A8FC-4AED1BA4DAE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2112B19-9757-46BA-A449-16F8F02693C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58C626C-2CF0-48E3-8761-90AF004969F8}"/>
              </a:ext>
            </a:extLst>
          </p:cNvPr>
          <p:cNvSpPr>
            <a:spLocks noGrp="1"/>
          </p:cNvSpPr>
          <p:nvPr>
            <p:ph type="dt" sz="half" idx="10"/>
          </p:nvPr>
        </p:nvSpPr>
        <p:spPr/>
        <p:txBody>
          <a:bodyPr/>
          <a:lstStyle/>
          <a:p>
            <a:fld id="{16C9DA98-2758-4FFF-AF97-4D3F0DFD1E67}" type="datetimeFigureOut">
              <a:rPr lang="en-GB" smtClean="0"/>
              <a:t>29/03/2021</a:t>
            </a:fld>
            <a:endParaRPr lang="en-GB"/>
          </a:p>
        </p:txBody>
      </p:sp>
      <p:sp>
        <p:nvSpPr>
          <p:cNvPr id="5" name="Footer Placeholder 4">
            <a:extLst>
              <a:ext uri="{FF2B5EF4-FFF2-40B4-BE49-F238E27FC236}">
                <a16:creationId xmlns:a16="http://schemas.microsoft.com/office/drawing/2014/main" id="{DEA38C50-3DBA-415E-B4CD-3E4AF1B2A7F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9B29A8E-9243-4E8C-8FC5-09140A1DA248}"/>
              </a:ext>
            </a:extLst>
          </p:cNvPr>
          <p:cNvSpPr>
            <a:spLocks noGrp="1"/>
          </p:cNvSpPr>
          <p:nvPr>
            <p:ph type="sldNum" sz="quarter" idx="12"/>
          </p:nvPr>
        </p:nvSpPr>
        <p:spPr/>
        <p:txBody>
          <a:bodyPr/>
          <a:lstStyle/>
          <a:p>
            <a:fld id="{CD5B688C-B170-47B9-BE0D-440D8C63F4D5}" type="slidenum">
              <a:rPr lang="en-GB" smtClean="0"/>
              <a:t>‹#›</a:t>
            </a:fld>
            <a:endParaRPr lang="en-GB"/>
          </a:p>
        </p:txBody>
      </p:sp>
    </p:spTree>
    <p:extLst>
      <p:ext uri="{BB962C8B-B14F-4D97-AF65-F5344CB8AC3E}">
        <p14:creationId xmlns:p14="http://schemas.microsoft.com/office/powerpoint/2010/main" val="3162566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5E386BA-7C0A-4CB4-9939-A152378D2FD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986C92C-299F-4967-8E64-C527E18D41B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1B2D9AD-BF83-401A-8303-0FB3BB388C55}"/>
              </a:ext>
            </a:extLst>
          </p:cNvPr>
          <p:cNvSpPr>
            <a:spLocks noGrp="1"/>
          </p:cNvSpPr>
          <p:nvPr>
            <p:ph type="dt" sz="half" idx="10"/>
          </p:nvPr>
        </p:nvSpPr>
        <p:spPr/>
        <p:txBody>
          <a:bodyPr/>
          <a:lstStyle/>
          <a:p>
            <a:fld id="{16C9DA98-2758-4FFF-AF97-4D3F0DFD1E67}" type="datetimeFigureOut">
              <a:rPr lang="en-GB" smtClean="0"/>
              <a:t>29/03/2021</a:t>
            </a:fld>
            <a:endParaRPr lang="en-GB"/>
          </a:p>
        </p:txBody>
      </p:sp>
      <p:sp>
        <p:nvSpPr>
          <p:cNvPr id="5" name="Footer Placeholder 4">
            <a:extLst>
              <a:ext uri="{FF2B5EF4-FFF2-40B4-BE49-F238E27FC236}">
                <a16:creationId xmlns:a16="http://schemas.microsoft.com/office/drawing/2014/main" id="{E8587937-EBA5-4AC1-BD5B-61AAE02FBA9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BEDC926-0A23-4436-80D8-EE95DEF8EA91}"/>
              </a:ext>
            </a:extLst>
          </p:cNvPr>
          <p:cNvSpPr>
            <a:spLocks noGrp="1"/>
          </p:cNvSpPr>
          <p:nvPr>
            <p:ph type="sldNum" sz="quarter" idx="12"/>
          </p:nvPr>
        </p:nvSpPr>
        <p:spPr/>
        <p:txBody>
          <a:bodyPr/>
          <a:lstStyle/>
          <a:p>
            <a:fld id="{CD5B688C-B170-47B9-BE0D-440D8C63F4D5}" type="slidenum">
              <a:rPr lang="en-GB" smtClean="0"/>
              <a:t>‹#›</a:t>
            </a:fld>
            <a:endParaRPr lang="en-GB"/>
          </a:p>
        </p:txBody>
      </p:sp>
    </p:spTree>
    <p:extLst>
      <p:ext uri="{BB962C8B-B14F-4D97-AF65-F5344CB8AC3E}">
        <p14:creationId xmlns:p14="http://schemas.microsoft.com/office/powerpoint/2010/main" val="17657468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94DE9D2-29A9-41CA-BE4E-E3AAF399AC9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4B0C62B-1CE8-4C65-9343-9009BCA35E3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284AFA7-F691-4958-ACF5-65EDAC54636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6C9DA98-2758-4FFF-AF97-4D3F0DFD1E67}" type="datetimeFigureOut">
              <a:rPr lang="en-GB" smtClean="0"/>
              <a:t>29/03/2021</a:t>
            </a:fld>
            <a:endParaRPr lang="en-GB"/>
          </a:p>
        </p:txBody>
      </p:sp>
      <p:sp>
        <p:nvSpPr>
          <p:cNvPr id="5" name="Footer Placeholder 4">
            <a:extLst>
              <a:ext uri="{FF2B5EF4-FFF2-40B4-BE49-F238E27FC236}">
                <a16:creationId xmlns:a16="http://schemas.microsoft.com/office/drawing/2014/main" id="{25DE0862-B967-4322-97FE-E70C7221B6F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ECD6C01-A885-4484-8050-2C08D70E942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D5B688C-B170-47B9-BE0D-440D8C63F4D5}" type="slidenum">
              <a:rPr lang="en-GB" smtClean="0"/>
              <a:t>‹#›</a:t>
            </a:fld>
            <a:endParaRPr lang="en-GB"/>
          </a:p>
        </p:txBody>
      </p:sp>
    </p:spTree>
    <p:extLst>
      <p:ext uri="{BB962C8B-B14F-4D97-AF65-F5344CB8AC3E}">
        <p14:creationId xmlns:p14="http://schemas.microsoft.com/office/powerpoint/2010/main" val="22193974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svg"/></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slideLayout" Target="../slideLayouts/slideLayout2.xml"/><Relationship Id="rId1" Type="http://schemas.openxmlformats.org/officeDocument/2006/relationships/video" Target="https://www.youtube.com/embed/-a0qNEhCly4?feature=oembed" TargetMode="Externa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diagramLayout" Target="../diagrams/layout3.xml"/><Relationship Id="rId7" Type="http://schemas.openxmlformats.org/officeDocument/2006/relationships/image" Target="../media/image13.pn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7CD51B-D3CA-49DD-A664-E6DC4F4B9489}"/>
              </a:ext>
            </a:extLst>
          </p:cNvPr>
          <p:cNvSpPr>
            <a:spLocks noGrp="1"/>
          </p:cNvSpPr>
          <p:nvPr>
            <p:ph type="ctrTitle"/>
          </p:nvPr>
        </p:nvSpPr>
        <p:spPr/>
        <p:txBody>
          <a:bodyPr/>
          <a:lstStyle/>
          <a:p>
            <a:r>
              <a:rPr lang="en-GB" dirty="0"/>
              <a:t>Year 9</a:t>
            </a:r>
          </a:p>
        </p:txBody>
      </p:sp>
      <p:sp>
        <p:nvSpPr>
          <p:cNvPr id="3" name="Subtitle 2">
            <a:extLst>
              <a:ext uri="{FF2B5EF4-FFF2-40B4-BE49-F238E27FC236}">
                <a16:creationId xmlns:a16="http://schemas.microsoft.com/office/drawing/2014/main" id="{676033FB-7723-4CF0-BC0F-6959E1435508}"/>
              </a:ext>
            </a:extLst>
          </p:cNvPr>
          <p:cNvSpPr>
            <a:spLocks noGrp="1"/>
          </p:cNvSpPr>
          <p:nvPr>
            <p:ph type="subTitle" idx="1"/>
          </p:nvPr>
        </p:nvSpPr>
        <p:spPr/>
        <p:txBody>
          <a:bodyPr/>
          <a:lstStyle/>
          <a:p>
            <a:r>
              <a:rPr lang="en-GB" dirty="0"/>
              <a:t>Remote Learning Term 5 </a:t>
            </a:r>
          </a:p>
          <a:p>
            <a:r>
              <a:rPr lang="en-GB"/>
              <a:t>Week 2</a:t>
            </a:r>
            <a:endParaRPr lang="en-GB" dirty="0"/>
          </a:p>
        </p:txBody>
      </p:sp>
    </p:spTree>
    <p:extLst>
      <p:ext uri="{BB962C8B-B14F-4D97-AF65-F5344CB8AC3E}">
        <p14:creationId xmlns:p14="http://schemas.microsoft.com/office/powerpoint/2010/main" val="19402402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FA67CD3-AB4E-4A7A-BEB8-53C445D8C4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726"/>
            <a:ext cx="5614875"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07CF545F-9C2E-4446-97CD-AD92990C2B6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43A2CD40-2350-4E6D-AC29-EA4FA063344F}"/>
              </a:ext>
            </a:extLst>
          </p:cNvPr>
          <p:cNvSpPr>
            <a:spLocks noGrp="1"/>
          </p:cNvSpPr>
          <p:nvPr>
            <p:ph type="ctrTitle"/>
          </p:nvPr>
        </p:nvSpPr>
        <p:spPr>
          <a:xfrm>
            <a:off x="6094105" y="802955"/>
            <a:ext cx="4977976" cy="1454051"/>
          </a:xfrm>
        </p:spPr>
        <p:txBody>
          <a:bodyPr vert="horz" lIns="91440" tIns="45720" rIns="91440" bIns="45720" rtlCol="0" anchor="ctr">
            <a:normAutofit/>
          </a:bodyPr>
          <a:lstStyle/>
          <a:p>
            <a:pPr algn="l"/>
            <a:r>
              <a:rPr lang="en-US" sz="4400" kern="1200">
                <a:solidFill>
                  <a:srgbClr val="000000"/>
                </a:solidFill>
                <a:latin typeface="+mj-lt"/>
                <a:ea typeface="+mj-ea"/>
                <a:cs typeface="+mj-cs"/>
              </a:rPr>
              <a:t>Initial Ideas </a:t>
            </a:r>
          </a:p>
        </p:txBody>
      </p:sp>
      <p:sp>
        <p:nvSpPr>
          <p:cNvPr id="14" name="Freeform 62">
            <a:extLst>
              <a:ext uri="{FF2B5EF4-FFF2-40B4-BE49-F238E27FC236}">
                <a16:creationId xmlns:a16="http://schemas.microsoft.com/office/drawing/2014/main" id="{339C8D78-A644-462F-B674-F440635E53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38619"/>
            <a:ext cx="5000438" cy="5400962"/>
          </a:xfrm>
          <a:custGeom>
            <a:avLst/>
            <a:gdLst>
              <a:gd name="connsiteX0" fmla="*/ 2299956 w 5000438"/>
              <a:gd name="connsiteY0" fmla="*/ 0 h 5400962"/>
              <a:gd name="connsiteX1" fmla="*/ 5000438 w 5000438"/>
              <a:gd name="connsiteY1" fmla="*/ 2700481 h 5400962"/>
              <a:gd name="connsiteX2" fmla="*/ 2299956 w 5000438"/>
              <a:gd name="connsiteY2" fmla="*/ 5400962 h 5400962"/>
              <a:gd name="connsiteX3" fmla="*/ 60675 w 5000438"/>
              <a:gd name="connsiteY3" fmla="*/ 4210346 h 5400962"/>
              <a:gd name="connsiteX4" fmla="*/ 0 w 5000438"/>
              <a:gd name="connsiteY4" fmla="*/ 4110472 h 5400962"/>
              <a:gd name="connsiteX5" fmla="*/ 0 w 5000438"/>
              <a:gd name="connsiteY5" fmla="*/ 1290491 h 5400962"/>
              <a:gd name="connsiteX6" fmla="*/ 60675 w 5000438"/>
              <a:gd name="connsiteY6" fmla="*/ 1190617 h 5400962"/>
              <a:gd name="connsiteX7" fmla="*/ 2299956 w 5000438"/>
              <a:gd name="connsiteY7" fmla="*/ 0 h 540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00438" h="5400962">
                <a:moveTo>
                  <a:pt x="2299956" y="0"/>
                </a:moveTo>
                <a:cubicBezTo>
                  <a:pt x="3791390" y="0"/>
                  <a:pt x="5000438" y="1209047"/>
                  <a:pt x="5000438" y="2700481"/>
                </a:cubicBezTo>
                <a:cubicBezTo>
                  <a:pt x="5000438" y="4191915"/>
                  <a:pt x="3791390" y="5400962"/>
                  <a:pt x="2299956" y="5400962"/>
                </a:cubicBezTo>
                <a:cubicBezTo>
                  <a:pt x="1367810" y="5400962"/>
                  <a:pt x="545971" y="4928678"/>
                  <a:pt x="60675" y="4210346"/>
                </a:cubicBezTo>
                <a:lnTo>
                  <a:pt x="0" y="4110472"/>
                </a:lnTo>
                <a:lnTo>
                  <a:pt x="0" y="1290491"/>
                </a:lnTo>
                <a:lnTo>
                  <a:pt x="60675" y="1190617"/>
                </a:lnTo>
                <a:cubicBezTo>
                  <a:pt x="545971" y="472284"/>
                  <a:pt x="1367810" y="0"/>
                  <a:pt x="2299956" y="0"/>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bg2">
                    <a:lumMod val="85000"/>
                  </a:schemeClr>
                </a:gs>
                <a:gs pos="100000">
                  <a:schemeClr val="bg2">
                    <a:lumMod val="8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 name="Graphic 6" descr="Lightbulb">
            <a:extLst>
              <a:ext uri="{FF2B5EF4-FFF2-40B4-BE49-F238E27FC236}">
                <a16:creationId xmlns:a16="http://schemas.microsoft.com/office/drawing/2014/main" id="{7320CBBC-D6BA-4FC7-A805-1729D8241F9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50254" y="1629089"/>
            <a:ext cx="3620021" cy="3620021"/>
          </a:xfrm>
          <a:prstGeom prst="rect">
            <a:avLst/>
          </a:prstGeom>
        </p:spPr>
      </p:pic>
      <p:sp>
        <p:nvSpPr>
          <p:cNvPr id="3" name="Subtitle 2">
            <a:extLst>
              <a:ext uri="{FF2B5EF4-FFF2-40B4-BE49-F238E27FC236}">
                <a16:creationId xmlns:a16="http://schemas.microsoft.com/office/drawing/2014/main" id="{955B0E4B-A90B-408B-BA33-1F984DCB19DB}"/>
              </a:ext>
            </a:extLst>
          </p:cNvPr>
          <p:cNvSpPr>
            <a:spLocks noGrp="1"/>
          </p:cNvSpPr>
          <p:nvPr>
            <p:ph type="subTitle" idx="1"/>
          </p:nvPr>
        </p:nvSpPr>
        <p:spPr>
          <a:xfrm>
            <a:off x="6090574" y="2421682"/>
            <a:ext cx="4977578" cy="3639289"/>
          </a:xfrm>
        </p:spPr>
        <p:txBody>
          <a:bodyPr vert="horz" lIns="91440" tIns="45720" rIns="91440" bIns="45720" rtlCol="0" anchor="ctr">
            <a:normAutofit/>
          </a:bodyPr>
          <a:lstStyle/>
          <a:p>
            <a:r>
              <a:rPr lang="en-US" sz="2000" u="sng" dirty="0">
                <a:solidFill>
                  <a:srgbClr val="000000"/>
                </a:solidFill>
              </a:rPr>
              <a:t>Develop initial ideas for their own productions. </a:t>
            </a:r>
          </a:p>
          <a:p>
            <a:pPr indent="-228600" algn="l">
              <a:buFont typeface="Arial" panose="020B0604020202020204" pitchFamily="34" charset="0"/>
              <a:buChar char="•"/>
            </a:pPr>
            <a:r>
              <a:rPr lang="en-US" sz="2000" dirty="0">
                <a:solidFill>
                  <a:srgbClr val="000000"/>
                </a:solidFill>
              </a:rPr>
              <a:t>To select and justify initial ideas for subject content for your Verbatim theatre production. </a:t>
            </a:r>
          </a:p>
          <a:p>
            <a:pPr indent="-228600" algn="l">
              <a:buFont typeface="Arial" panose="020B0604020202020204" pitchFamily="34" charset="0"/>
              <a:buChar char="•"/>
            </a:pPr>
            <a:r>
              <a:rPr lang="en-US" sz="2000" dirty="0">
                <a:solidFill>
                  <a:srgbClr val="000000"/>
                </a:solidFill>
              </a:rPr>
              <a:t>To create clear and relevant dramatic intentions for your production. </a:t>
            </a:r>
          </a:p>
          <a:p>
            <a:pPr algn="l"/>
            <a:endParaRPr lang="en-US" sz="2000" dirty="0">
              <a:solidFill>
                <a:srgbClr val="000000"/>
              </a:solidFill>
            </a:endParaRPr>
          </a:p>
          <a:p>
            <a:pPr algn="l"/>
            <a:r>
              <a:rPr lang="en-US" sz="2000" dirty="0">
                <a:solidFill>
                  <a:srgbClr val="000000"/>
                </a:solidFill>
              </a:rPr>
              <a:t>Key vocabulary – Research, stimulus, intention, theme, initial ideas. </a:t>
            </a:r>
          </a:p>
          <a:p>
            <a:pPr indent="-228600" algn="l">
              <a:buFont typeface="Arial" panose="020B0604020202020204" pitchFamily="34" charset="0"/>
              <a:buChar char="•"/>
            </a:pPr>
            <a:r>
              <a:rPr lang="en-US" sz="2000" dirty="0">
                <a:solidFill>
                  <a:srgbClr val="000000"/>
                </a:solidFill>
              </a:rPr>
              <a:t>Homework – research task</a:t>
            </a:r>
          </a:p>
        </p:txBody>
      </p:sp>
      <p:pic>
        <p:nvPicPr>
          <p:cNvPr id="8" name="Picture 7">
            <a:extLst>
              <a:ext uri="{FF2B5EF4-FFF2-40B4-BE49-F238E27FC236}">
                <a16:creationId xmlns:a16="http://schemas.microsoft.com/office/drawing/2014/main" id="{951DD7C4-E293-4982-89F7-CEE9FDC4B3E5}"/>
              </a:ext>
            </a:extLst>
          </p:cNvPr>
          <p:cNvPicPr>
            <a:picLocks noChangeAspect="1"/>
          </p:cNvPicPr>
          <p:nvPr/>
        </p:nvPicPr>
        <p:blipFill rotWithShape="1">
          <a:blip r:embed="rId5"/>
          <a:srcRect l="22427" t="18641" r="38544" b="11327"/>
          <a:stretch/>
        </p:blipFill>
        <p:spPr>
          <a:xfrm>
            <a:off x="10294026" y="5285612"/>
            <a:ext cx="1301791" cy="1313935"/>
          </a:xfrm>
          <a:prstGeom prst="rect">
            <a:avLst/>
          </a:prstGeom>
        </p:spPr>
      </p:pic>
      <p:sp>
        <p:nvSpPr>
          <p:cNvPr id="4" name="TextBox 3">
            <a:extLst>
              <a:ext uri="{FF2B5EF4-FFF2-40B4-BE49-F238E27FC236}">
                <a16:creationId xmlns:a16="http://schemas.microsoft.com/office/drawing/2014/main" id="{E53A5F14-9EFC-4767-945D-D657EF176EB3}"/>
              </a:ext>
            </a:extLst>
          </p:cNvPr>
          <p:cNvSpPr txBox="1"/>
          <p:nvPr/>
        </p:nvSpPr>
        <p:spPr>
          <a:xfrm>
            <a:off x="238125" y="184644"/>
            <a:ext cx="990977" cy="369332"/>
          </a:xfrm>
          <a:prstGeom prst="rect">
            <a:avLst/>
          </a:prstGeom>
          <a:noFill/>
        </p:spPr>
        <p:txBody>
          <a:bodyPr wrap="none" rtlCol="0">
            <a:spAutoFit/>
          </a:bodyPr>
          <a:lstStyle/>
          <a:p>
            <a:r>
              <a:rPr lang="en-US" dirty="0"/>
              <a:t>Lesson 2</a:t>
            </a:r>
            <a:endParaRPr lang="en-GB" dirty="0"/>
          </a:p>
        </p:txBody>
      </p:sp>
    </p:spTree>
    <p:extLst>
      <p:ext uri="{BB962C8B-B14F-4D97-AF65-F5344CB8AC3E}">
        <p14:creationId xmlns:p14="http://schemas.microsoft.com/office/powerpoint/2010/main" val="16944505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8FC9BE17-9A7B-462D-AE50-3D87773873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Spotlight on a dark foggy stage">
            <a:extLst>
              <a:ext uri="{FF2B5EF4-FFF2-40B4-BE49-F238E27FC236}">
                <a16:creationId xmlns:a16="http://schemas.microsoft.com/office/drawing/2014/main" id="{922636EC-F348-4A28-BAC8-A3D73F6BCFAB}"/>
              </a:ext>
            </a:extLst>
          </p:cNvPr>
          <p:cNvPicPr>
            <a:picLocks noChangeAspect="1"/>
          </p:cNvPicPr>
          <p:nvPr/>
        </p:nvPicPr>
        <p:blipFill rotWithShape="1">
          <a:blip r:embed="rId2"/>
          <a:srcRect l="19754" t="6483" r="1343"/>
          <a:stretch/>
        </p:blipFill>
        <p:spPr>
          <a:xfrm>
            <a:off x="3523488" y="10"/>
            <a:ext cx="8668512" cy="6857990"/>
          </a:xfrm>
          <a:prstGeom prst="rect">
            <a:avLst/>
          </a:prstGeom>
        </p:spPr>
      </p:pic>
      <p:sp>
        <p:nvSpPr>
          <p:cNvPr id="20" name="Rectangle 19">
            <a:extLst>
              <a:ext uri="{FF2B5EF4-FFF2-40B4-BE49-F238E27FC236}">
                <a16:creationId xmlns:a16="http://schemas.microsoft.com/office/drawing/2014/main" id="{3EBE8569-6AEC-4B8C-8D53-2DE337CDBA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CE6E30B-AC59-4124-B002-B40E962DEB55}"/>
              </a:ext>
            </a:extLst>
          </p:cNvPr>
          <p:cNvSpPr>
            <a:spLocks noGrp="1"/>
          </p:cNvSpPr>
          <p:nvPr>
            <p:ph type="title"/>
          </p:nvPr>
        </p:nvSpPr>
        <p:spPr>
          <a:xfrm>
            <a:off x="371094" y="1161288"/>
            <a:ext cx="3438144" cy="1124712"/>
          </a:xfrm>
        </p:spPr>
        <p:txBody>
          <a:bodyPr anchor="b">
            <a:normAutofit/>
          </a:bodyPr>
          <a:lstStyle/>
          <a:p>
            <a:r>
              <a:rPr lang="en-US" sz="2800"/>
              <a:t>Recap on Verbatim Theatre</a:t>
            </a:r>
            <a:endParaRPr lang="en-GB" sz="2800"/>
          </a:p>
        </p:txBody>
      </p:sp>
      <p:sp>
        <p:nvSpPr>
          <p:cNvPr id="22" name="Rectangle 21">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4" name="Rectangle 23">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9144"/>
          </a:xfrm>
          <a:prstGeom prst="rect">
            <a:avLst/>
          </a:prstGeom>
          <a:solidFill>
            <a:srgbClr val="D5D5D5"/>
          </a:solidFill>
          <a:ln w="3175">
            <a:solidFill>
              <a:srgbClr val="D5D5D5"/>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BBFBE112-F4F0-44A4-9187-001C2CC17220}"/>
              </a:ext>
            </a:extLst>
          </p:cNvPr>
          <p:cNvSpPr>
            <a:spLocks noGrp="1"/>
          </p:cNvSpPr>
          <p:nvPr>
            <p:ph idx="1"/>
          </p:nvPr>
        </p:nvSpPr>
        <p:spPr>
          <a:xfrm>
            <a:off x="371094" y="2718054"/>
            <a:ext cx="3438906" cy="3207258"/>
          </a:xfrm>
        </p:spPr>
        <p:txBody>
          <a:bodyPr anchor="t">
            <a:normAutofit/>
          </a:bodyPr>
          <a:lstStyle/>
          <a:p>
            <a:pPr marL="0" indent="0">
              <a:buNone/>
            </a:pPr>
            <a:r>
              <a:rPr lang="en-US" sz="1700" b="1"/>
              <a:t>Verbatim theatre – what is it? </a:t>
            </a:r>
          </a:p>
          <a:p>
            <a:r>
              <a:rPr lang="en-US" sz="1700"/>
              <a:t>What are the advantages and disadvantages of using Verbatim theatre? </a:t>
            </a:r>
          </a:p>
          <a:p>
            <a:r>
              <a:rPr lang="en-US" sz="1700"/>
              <a:t>Why might a theatre company use Verbatim theatre? </a:t>
            </a:r>
            <a:endParaRPr lang="en-GB" sz="1700"/>
          </a:p>
        </p:txBody>
      </p:sp>
    </p:spTree>
    <p:extLst>
      <p:ext uri="{BB962C8B-B14F-4D97-AF65-F5344CB8AC3E}">
        <p14:creationId xmlns:p14="http://schemas.microsoft.com/office/powerpoint/2010/main" val="20184381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90D01200-0224-43C5-AB38-FB4D16B73F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BC89EFB-897A-498D-BB0A-9BCF2605B752}"/>
              </a:ext>
            </a:extLst>
          </p:cNvPr>
          <p:cNvSpPr>
            <a:spLocks noGrp="1"/>
          </p:cNvSpPr>
          <p:nvPr>
            <p:ph type="title"/>
          </p:nvPr>
        </p:nvSpPr>
        <p:spPr>
          <a:xfrm>
            <a:off x="612648" y="1078992"/>
            <a:ext cx="6268770" cy="1536192"/>
          </a:xfrm>
        </p:spPr>
        <p:txBody>
          <a:bodyPr anchor="b">
            <a:normAutofit/>
          </a:bodyPr>
          <a:lstStyle/>
          <a:p>
            <a:r>
              <a:rPr lang="en-US" sz="5200" dirty="0"/>
              <a:t>Assessment Task</a:t>
            </a:r>
            <a:endParaRPr lang="en-GB" sz="5200" dirty="0"/>
          </a:p>
        </p:txBody>
      </p:sp>
      <p:sp>
        <p:nvSpPr>
          <p:cNvPr id="21" name="Rectangle 20">
            <a:extLst>
              <a:ext uri="{FF2B5EF4-FFF2-40B4-BE49-F238E27FC236}">
                <a16:creationId xmlns:a16="http://schemas.microsoft.com/office/drawing/2014/main" id="{728A44A4-A002-4A88-9FC9-1D0566C97A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53202" y="363389"/>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3" name="Rectangle 22">
            <a:extLst>
              <a:ext uri="{FF2B5EF4-FFF2-40B4-BE49-F238E27FC236}">
                <a16:creationId xmlns:a16="http://schemas.microsoft.com/office/drawing/2014/main" id="{3E7D5C7B-DD16-401B-85CE-4AAA2A4F51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8506" y="2935541"/>
            <a:ext cx="621792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4820E3F7-FE3D-4785-8D27-40E7DBB1DC9A}"/>
              </a:ext>
            </a:extLst>
          </p:cNvPr>
          <p:cNvSpPr>
            <a:spLocks noGrp="1"/>
          </p:cNvSpPr>
          <p:nvPr>
            <p:ph idx="1"/>
          </p:nvPr>
        </p:nvSpPr>
        <p:spPr>
          <a:xfrm>
            <a:off x="612648" y="3355848"/>
            <a:ext cx="6268770" cy="2825496"/>
          </a:xfrm>
        </p:spPr>
        <p:txBody>
          <a:bodyPr>
            <a:normAutofit/>
          </a:bodyPr>
          <a:lstStyle/>
          <a:p>
            <a:pPr marL="0" indent="0">
              <a:buNone/>
            </a:pPr>
            <a:r>
              <a:rPr lang="en-US" sz="2200" dirty="0"/>
              <a:t>You will be working on creating your own proposal for a piece of Verbatim theatre, concluding in a presentation pitch to the class.</a:t>
            </a:r>
            <a:endParaRPr lang="en-GB" sz="2200" dirty="0"/>
          </a:p>
        </p:txBody>
      </p:sp>
      <p:pic>
        <p:nvPicPr>
          <p:cNvPr id="7" name="Graphic 6" descr="Drama">
            <a:extLst>
              <a:ext uri="{FF2B5EF4-FFF2-40B4-BE49-F238E27FC236}">
                <a16:creationId xmlns:a16="http://schemas.microsoft.com/office/drawing/2014/main" id="{7373154C-D13C-4292-945C-674D1A10C2A6}"/>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494066" y="1272395"/>
            <a:ext cx="4237686" cy="4237686"/>
          </a:xfrm>
          <a:prstGeom prst="rect">
            <a:avLst/>
          </a:prstGeom>
        </p:spPr>
      </p:pic>
    </p:spTree>
    <p:extLst>
      <p:ext uri="{BB962C8B-B14F-4D97-AF65-F5344CB8AC3E}">
        <p14:creationId xmlns:p14="http://schemas.microsoft.com/office/powerpoint/2010/main" val="5539127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1BFCEE-2895-4011-90E0-72352BD76D9D}"/>
              </a:ext>
            </a:extLst>
          </p:cNvPr>
          <p:cNvSpPr>
            <a:spLocks noGrp="1"/>
          </p:cNvSpPr>
          <p:nvPr>
            <p:ph type="title"/>
          </p:nvPr>
        </p:nvSpPr>
        <p:spPr/>
        <p:txBody>
          <a:bodyPr/>
          <a:lstStyle/>
          <a:p>
            <a:r>
              <a:rPr lang="en-US" dirty="0"/>
              <a:t>Guide to Creating Verbatim Theatre</a:t>
            </a:r>
            <a:endParaRPr lang="en-GB" dirty="0"/>
          </a:p>
        </p:txBody>
      </p:sp>
      <p:sp>
        <p:nvSpPr>
          <p:cNvPr id="3" name="Content Placeholder 2">
            <a:extLst>
              <a:ext uri="{FF2B5EF4-FFF2-40B4-BE49-F238E27FC236}">
                <a16:creationId xmlns:a16="http://schemas.microsoft.com/office/drawing/2014/main" id="{448233F7-5C5C-4299-9AAE-92B3BA26A406}"/>
              </a:ext>
            </a:extLst>
          </p:cNvPr>
          <p:cNvSpPr>
            <a:spLocks noGrp="1"/>
          </p:cNvSpPr>
          <p:nvPr>
            <p:ph idx="1"/>
          </p:nvPr>
        </p:nvSpPr>
        <p:spPr/>
        <p:txBody>
          <a:bodyPr>
            <a:normAutofit lnSpcReduction="10000"/>
          </a:bodyPr>
          <a:lstStyle/>
          <a:p>
            <a:endParaRPr lang="en-US" dirty="0"/>
          </a:p>
          <a:p>
            <a:endParaRPr lang="en-US" dirty="0"/>
          </a:p>
          <a:p>
            <a:endParaRPr lang="en-US" dirty="0"/>
          </a:p>
          <a:p>
            <a:endParaRPr lang="en-US" dirty="0"/>
          </a:p>
          <a:p>
            <a:endParaRPr lang="en-US" dirty="0"/>
          </a:p>
          <a:p>
            <a:endParaRPr lang="en-US" dirty="0"/>
          </a:p>
          <a:p>
            <a:endParaRPr lang="en-US" dirty="0"/>
          </a:p>
          <a:p>
            <a:r>
              <a:rPr lang="en-US" dirty="0"/>
              <a:t>What do you learn from this clip and how you might take this understanding and apply it to your own ideas for performance?</a:t>
            </a:r>
            <a:endParaRPr lang="en-GB" dirty="0"/>
          </a:p>
        </p:txBody>
      </p:sp>
      <p:pic>
        <p:nvPicPr>
          <p:cNvPr id="4" name="Online Media 3" title="A guide to creating verbatim theatre">
            <a:hlinkClick r:id="" action="ppaction://media"/>
            <a:extLst>
              <a:ext uri="{FF2B5EF4-FFF2-40B4-BE49-F238E27FC236}">
                <a16:creationId xmlns:a16="http://schemas.microsoft.com/office/drawing/2014/main" id="{55419A9E-F84B-49C6-92A3-1949B175BD8A}"/>
              </a:ext>
            </a:extLst>
          </p:cNvPr>
          <p:cNvPicPr>
            <a:picLocks noRot="1" noChangeAspect="1"/>
          </p:cNvPicPr>
          <p:nvPr>
            <a:videoFile r:link="rId1"/>
          </p:nvPr>
        </p:nvPicPr>
        <p:blipFill>
          <a:blip r:embed="rId3"/>
          <a:stretch>
            <a:fillRect/>
          </a:stretch>
        </p:blipFill>
        <p:spPr>
          <a:xfrm>
            <a:off x="2895150" y="1402080"/>
            <a:ext cx="6401699" cy="3616960"/>
          </a:xfrm>
          <a:prstGeom prst="rect">
            <a:avLst/>
          </a:prstGeom>
        </p:spPr>
      </p:pic>
    </p:spTree>
    <p:extLst>
      <p:ext uri="{BB962C8B-B14F-4D97-AF65-F5344CB8AC3E}">
        <p14:creationId xmlns:p14="http://schemas.microsoft.com/office/powerpoint/2010/main" val="36502563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301F447-EEF7-48F5-AF73-7566EE7F64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59D7E46-13B6-4F91-AED9-ADE4EF0CF7C2}"/>
              </a:ext>
            </a:extLst>
          </p:cNvPr>
          <p:cNvSpPr>
            <a:spLocks noGrp="1"/>
          </p:cNvSpPr>
          <p:nvPr>
            <p:ph type="title"/>
          </p:nvPr>
        </p:nvSpPr>
        <p:spPr>
          <a:xfrm>
            <a:off x="841248" y="334644"/>
            <a:ext cx="10509504" cy="1076914"/>
          </a:xfrm>
        </p:spPr>
        <p:txBody>
          <a:bodyPr anchor="ctr">
            <a:normAutofit fontScale="90000"/>
          </a:bodyPr>
          <a:lstStyle/>
          <a:p>
            <a:r>
              <a:rPr lang="en-GB" sz="4000" b="1" dirty="0">
                <a:solidFill>
                  <a:srgbClr val="002060"/>
                </a:solidFill>
                <a:latin typeface="Ink Free" panose="03080402000500000000" pitchFamily="66" charset="0"/>
              </a:rPr>
              <a:t>Task One</a:t>
            </a:r>
            <a:br>
              <a:rPr lang="en-GB" sz="4000" b="1" dirty="0">
                <a:solidFill>
                  <a:srgbClr val="002060"/>
                </a:solidFill>
                <a:latin typeface="Ink Free" panose="03080402000500000000" pitchFamily="66" charset="0"/>
              </a:rPr>
            </a:br>
            <a:r>
              <a:rPr lang="en-US" sz="4000" dirty="0"/>
              <a:t>Ideas for Performance</a:t>
            </a:r>
            <a:endParaRPr lang="en-GB" sz="4000" dirty="0"/>
          </a:p>
        </p:txBody>
      </p:sp>
      <p:sp>
        <p:nvSpPr>
          <p:cNvPr id="11" name="Rectangle 10">
            <a:extLst>
              <a:ext uri="{FF2B5EF4-FFF2-40B4-BE49-F238E27FC236}">
                <a16:creationId xmlns:a16="http://schemas.microsoft.com/office/drawing/2014/main" id="{F7117410-A2A4-4085-9ADC-46744551DB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2772" y="0"/>
            <a:ext cx="10506456" cy="19138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3" name="Rectangle 12">
            <a:extLst>
              <a:ext uri="{FF2B5EF4-FFF2-40B4-BE49-F238E27FC236}">
                <a16:creationId xmlns:a16="http://schemas.microsoft.com/office/drawing/2014/main" id="{99F74EB5-E547-4FB4-95F5-BCC788F3C4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1248" y="1512994"/>
            <a:ext cx="10506456"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5" name="Content Placeholder 2">
            <a:extLst>
              <a:ext uri="{FF2B5EF4-FFF2-40B4-BE49-F238E27FC236}">
                <a16:creationId xmlns:a16="http://schemas.microsoft.com/office/drawing/2014/main" id="{7CF35297-4198-4F5E-A8A6-E5E8EF0178C2}"/>
              </a:ext>
            </a:extLst>
          </p:cNvPr>
          <p:cNvGraphicFramePr>
            <a:graphicFrameLocks noGrp="1"/>
          </p:cNvGraphicFramePr>
          <p:nvPr>
            <p:ph idx="1"/>
            <p:extLst>
              <p:ext uri="{D42A27DB-BD31-4B8C-83A1-F6EECF244321}">
                <p14:modId xmlns:p14="http://schemas.microsoft.com/office/powerpoint/2010/main" val="2059011964"/>
              </p:ext>
            </p:extLst>
          </p:nvPr>
        </p:nvGraphicFramePr>
        <p:xfrm>
          <a:off x="838200" y="1737360"/>
          <a:ext cx="10506456" cy="45354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722768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FF8D2E5-2C4E-47B1-930B-6C82B7C313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01E4ADA-0EA9-4930-846E-3C11E8BED6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17618"/>
            <a:ext cx="128016" cy="63141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FB92FFCE-0C90-454E-AA25-D4EE9A6C39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1248" y="1380864"/>
            <a:ext cx="10506456"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4" name="TextBox 1">
            <a:extLst>
              <a:ext uri="{FF2B5EF4-FFF2-40B4-BE49-F238E27FC236}">
                <a16:creationId xmlns:a16="http://schemas.microsoft.com/office/drawing/2014/main" id="{E9D5CD73-9126-4988-B607-BF190A9D1514}"/>
              </a:ext>
            </a:extLst>
          </p:cNvPr>
          <p:cNvGraphicFramePr/>
          <p:nvPr>
            <p:extLst>
              <p:ext uri="{D42A27DB-BD31-4B8C-83A1-F6EECF244321}">
                <p14:modId xmlns:p14="http://schemas.microsoft.com/office/powerpoint/2010/main" val="3507934366"/>
              </p:ext>
            </p:extLst>
          </p:nvPr>
        </p:nvGraphicFramePr>
        <p:xfrm>
          <a:off x="838200" y="1650222"/>
          <a:ext cx="10506456" cy="458494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TextBox 6">
            <a:extLst>
              <a:ext uri="{FF2B5EF4-FFF2-40B4-BE49-F238E27FC236}">
                <a16:creationId xmlns:a16="http://schemas.microsoft.com/office/drawing/2014/main" id="{E8CF6777-25AF-41A5-BF58-4E75FE7BB900}"/>
              </a:ext>
            </a:extLst>
          </p:cNvPr>
          <p:cNvSpPr txBox="1"/>
          <p:nvPr/>
        </p:nvSpPr>
        <p:spPr>
          <a:xfrm>
            <a:off x="838200" y="483463"/>
            <a:ext cx="6096000" cy="646331"/>
          </a:xfrm>
          <a:prstGeom prst="rect">
            <a:avLst/>
          </a:prstGeom>
          <a:noFill/>
        </p:spPr>
        <p:txBody>
          <a:bodyPr wrap="square">
            <a:spAutoFit/>
          </a:bodyPr>
          <a:lstStyle/>
          <a:p>
            <a:r>
              <a:rPr lang="en-GB" sz="3600" b="1" dirty="0">
                <a:solidFill>
                  <a:srgbClr val="002060"/>
                </a:solidFill>
                <a:latin typeface="Ink Free" panose="03080402000500000000" pitchFamily="66" charset="0"/>
              </a:rPr>
              <a:t>Task Two </a:t>
            </a:r>
            <a:endParaRPr lang="en-GB" sz="3600" dirty="0"/>
          </a:p>
        </p:txBody>
      </p:sp>
    </p:spTree>
    <p:extLst>
      <p:ext uri="{BB962C8B-B14F-4D97-AF65-F5344CB8AC3E}">
        <p14:creationId xmlns:p14="http://schemas.microsoft.com/office/powerpoint/2010/main" val="20477003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AF1966E-FD40-4A4A-B61B-C4DF7FA05F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047BFA19-D45E-416B-A404-7AF2F3F27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8209" y="0"/>
            <a:ext cx="11167447" cy="2018806"/>
          </a:xfrm>
          <a:prstGeom prst="rect">
            <a:avLst/>
          </a:prstGeom>
          <a:ln w="9525">
            <a:solidFill>
              <a:srgbClr val="E1E1E1"/>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2" name="Rectangle 11">
            <a:extLst>
              <a:ext uri="{FF2B5EF4-FFF2-40B4-BE49-F238E27FC236}">
                <a16:creationId xmlns:a16="http://schemas.microsoft.com/office/drawing/2014/main" id="{8E0105E7-23DB-4CF2-8258-FF47C762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FBF04150-C3F4-4876-A3A2-A48378C0993D}"/>
              </a:ext>
            </a:extLst>
          </p:cNvPr>
          <p:cNvSpPr>
            <a:spLocks noGrp="1"/>
          </p:cNvSpPr>
          <p:nvPr>
            <p:ph type="title"/>
          </p:nvPr>
        </p:nvSpPr>
        <p:spPr>
          <a:xfrm>
            <a:off x="1115568" y="548640"/>
            <a:ext cx="10168128" cy="1179576"/>
          </a:xfrm>
        </p:spPr>
        <p:txBody>
          <a:bodyPr>
            <a:normAutofit fontScale="90000"/>
          </a:bodyPr>
          <a:lstStyle/>
          <a:p>
            <a:r>
              <a:rPr lang="en-GB" sz="2800" b="1" dirty="0">
                <a:solidFill>
                  <a:srgbClr val="002060"/>
                </a:solidFill>
                <a:latin typeface="Ink Free" panose="03080402000500000000" pitchFamily="66" charset="0"/>
              </a:rPr>
              <a:t>Task Three</a:t>
            </a:r>
            <a:br>
              <a:rPr lang="en-GB" sz="2800" b="1" dirty="0">
                <a:solidFill>
                  <a:srgbClr val="002060"/>
                </a:solidFill>
                <a:latin typeface="Ink Free" panose="03080402000500000000" pitchFamily="66" charset="0"/>
              </a:rPr>
            </a:br>
            <a:r>
              <a:rPr lang="en-US" sz="2500" dirty="0"/>
              <a:t>You now need to choose one of the topics which will become the starting point for your performance. Answer the initial ideas for the performance and complete the following questions</a:t>
            </a:r>
            <a:endParaRPr lang="en-GB" sz="2500" dirty="0"/>
          </a:p>
        </p:txBody>
      </p:sp>
      <p:sp>
        <p:nvSpPr>
          <p:cNvPr id="14" name="Rectangle 13">
            <a:extLst>
              <a:ext uri="{FF2B5EF4-FFF2-40B4-BE49-F238E27FC236}">
                <a16:creationId xmlns:a16="http://schemas.microsoft.com/office/drawing/2014/main" id="{074B4F7D-14B2-478B-8BF5-01E4E0C5D2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8834" y="758952"/>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EB3F1BB5-6167-442C-99B8-823314221E2C}"/>
              </a:ext>
            </a:extLst>
          </p:cNvPr>
          <p:cNvSpPr>
            <a:spLocks noGrp="1"/>
          </p:cNvSpPr>
          <p:nvPr>
            <p:ph idx="1"/>
          </p:nvPr>
        </p:nvSpPr>
        <p:spPr>
          <a:xfrm>
            <a:off x="1115568" y="2481943"/>
            <a:ext cx="10168128" cy="3695020"/>
          </a:xfrm>
        </p:spPr>
        <p:txBody>
          <a:bodyPr>
            <a:normAutofit/>
          </a:bodyPr>
          <a:lstStyle/>
          <a:p>
            <a:pPr marL="0" indent="0">
              <a:buNone/>
            </a:pPr>
            <a:r>
              <a:rPr lang="en-US" sz="2200" u="sng"/>
              <a:t>Your Performance</a:t>
            </a:r>
            <a:endParaRPr lang="en-US" sz="2200"/>
          </a:p>
          <a:p>
            <a:pPr marL="0" indent="0">
              <a:buNone/>
            </a:pPr>
            <a:r>
              <a:rPr lang="en-GB" sz="2200">
                <a:effectLst/>
                <a:latin typeface="Calibri" panose="020F0502020204030204" pitchFamily="34" charset="0"/>
                <a:ea typeface="Calibri" panose="020F0502020204030204" pitchFamily="34" charset="0"/>
                <a:cs typeface="Calibri" panose="020F0502020204030204" pitchFamily="34" charset="0"/>
              </a:rPr>
              <a:t>What </a:t>
            </a:r>
            <a:r>
              <a:rPr lang="en-GB" sz="2200" b="1">
                <a:effectLst/>
                <a:latin typeface="Calibri" panose="020F0502020204030204" pitchFamily="34" charset="0"/>
                <a:ea typeface="Calibri" panose="020F0502020204030204" pitchFamily="34" charset="0"/>
                <a:cs typeface="Calibri" panose="020F0502020204030204" pitchFamily="34" charset="0"/>
              </a:rPr>
              <a:t>topic, issue or event</a:t>
            </a:r>
            <a:r>
              <a:rPr lang="en-GB" sz="2200">
                <a:effectLst/>
                <a:latin typeface="Calibri" panose="020F0502020204030204" pitchFamily="34" charset="0"/>
                <a:ea typeface="Calibri" panose="020F0502020204030204" pitchFamily="34" charset="0"/>
                <a:cs typeface="Calibri" panose="020F0502020204030204" pitchFamily="34" charset="0"/>
              </a:rPr>
              <a:t> will you be basing your performance on?</a:t>
            </a:r>
            <a:endParaRPr lang="en-GB" sz="220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GB" sz="2200">
                <a:effectLst/>
                <a:latin typeface="Calibri" panose="020F0502020204030204" pitchFamily="34" charset="0"/>
                <a:ea typeface="Calibri" panose="020F0502020204030204" pitchFamily="34" charset="0"/>
                <a:cs typeface="Calibri" panose="020F0502020204030204" pitchFamily="34" charset="0"/>
              </a:rPr>
              <a:t>Why have you chosen to base your performance on this topic, issue or event? What will make it an </a:t>
            </a:r>
            <a:r>
              <a:rPr lang="en-GB" sz="2200" b="1">
                <a:effectLst/>
                <a:latin typeface="Calibri" panose="020F0502020204030204" pitchFamily="34" charset="0"/>
                <a:ea typeface="Calibri" panose="020F0502020204030204" pitchFamily="34" charset="0"/>
                <a:cs typeface="Calibri" panose="020F0502020204030204" pitchFamily="34" charset="0"/>
              </a:rPr>
              <a:t>interesting stimulus</a:t>
            </a:r>
            <a:r>
              <a:rPr lang="en-GB" sz="2200">
                <a:effectLst/>
                <a:latin typeface="Calibri" panose="020F0502020204030204" pitchFamily="34" charset="0"/>
                <a:ea typeface="Calibri" panose="020F0502020204030204" pitchFamily="34" charset="0"/>
                <a:cs typeface="Calibri" panose="020F0502020204030204" pitchFamily="34" charset="0"/>
              </a:rPr>
              <a:t>? </a:t>
            </a:r>
            <a:endParaRPr lang="en-GB" sz="220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GB" sz="2200">
                <a:effectLst/>
                <a:latin typeface="Calibri" panose="020F0502020204030204" pitchFamily="34" charset="0"/>
                <a:ea typeface="Calibri" panose="020F0502020204030204" pitchFamily="34" charset="0"/>
                <a:cs typeface="Calibri" panose="020F0502020204030204" pitchFamily="34" charset="0"/>
              </a:rPr>
              <a:t>Where is it going to be</a:t>
            </a:r>
            <a:r>
              <a:rPr lang="en-GB" sz="2200" b="1">
                <a:effectLst/>
                <a:latin typeface="Calibri" panose="020F0502020204030204" pitchFamily="34" charset="0"/>
                <a:ea typeface="Calibri" panose="020F0502020204030204" pitchFamily="34" charset="0"/>
                <a:cs typeface="Calibri" panose="020F0502020204030204" pitchFamily="34" charset="0"/>
              </a:rPr>
              <a:t> set</a:t>
            </a:r>
            <a:r>
              <a:rPr lang="en-GB" sz="2200">
                <a:effectLst/>
                <a:latin typeface="Calibri" panose="020F0502020204030204" pitchFamily="34" charset="0"/>
                <a:ea typeface="Calibri" panose="020F0502020204030204" pitchFamily="34" charset="0"/>
                <a:cs typeface="Calibri" panose="020F0502020204030204" pitchFamily="34" charset="0"/>
              </a:rPr>
              <a:t>?</a:t>
            </a:r>
            <a:endParaRPr lang="en-GB" sz="220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GB" sz="2200">
                <a:effectLst/>
                <a:latin typeface="Calibri" panose="020F0502020204030204" pitchFamily="34" charset="0"/>
                <a:ea typeface="Calibri" panose="020F0502020204030204" pitchFamily="34" charset="0"/>
              </a:rPr>
              <a:t>What type of </a:t>
            </a:r>
            <a:r>
              <a:rPr lang="en-GB" sz="2200" b="1">
                <a:effectLst/>
                <a:latin typeface="Calibri" panose="020F0502020204030204" pitchFamily="34" charset="0"/>
                <a:ea typeface="Calibri" panose="020F0502020204030204" pitchFamily="34" charset="0"/>
              </a:rPr>
              <a:t>characters</a:t>
            </a:r>
            <a:r>
              <a:rPr lang="en-GB" sz="2200">
                <a:effectLst/>
                <a:latin typeface="Calibri" panose="020F0502020204030204" pitchFamily="34" charset="0"/>
                <a:ea typeface="Calibri" panose="020F0502020204030204" pitchFamily="34" charset="0"/>
              </a:rPr>
              <a:t> will you have?</a:t>
            </a:r>
            <a:endParaRPr lang="en-US" sz="220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9461144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AF1966E-FD40-4A4A-B61B-C4DF7FA05F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047BFA19-D45E-416B-A404-7AF2F3F27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8209" y="0"/>
            <a:ext cx="11167447" cy="2018806"/>
          </a:xfrm>
          <a:prstGeom prst="rect">
            <a:avLst/>
          </a:prstGeom>
          <a:ln w="9525">
            <a:solidFill>
              <a:srgbClr val="E1E1E1"/>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2" name="Rectangle 11">
            <a:extLst>
              <a:ext uri="{FF2B5EF4-FFF2-40B4-BE49-F238E27FC236}">
                <a16:creationId xmlns:a16="http://schemas.microsoft.com/office/drawing/2014/main" id="{8E0105E7-23DB-4CF2-8258-FF47C762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E1A40278-17BC-4836-AD1A-E47B8B58F78A}"/>
              </a:ext>
            </a:extLst>
          </p:cNvPr>
          <p:cNvSpPr>
            <a:spLocks noGrp="1"/>
          </p:cNvSpPr>
          <p:nvPr>
            <p:ph type="title"/>
          </p:nvPr>
        </p:nvSpPr>
        <p:spPr>
          <a:xfrm>
            <a:off x="1115568" y="548640"/>
            <a:ext cx="10168128" cy="1179576"/>
          </a:xfrm>
        </p:spPr>
        <p:txBody>
          <a:bodyPr>
            <a:normAutofit/>
          </a:bodyPr>
          <a:lstStyle/>
          <a:p>
            <a:r>
              <a:rPr lang="en-US" sz="4000"/>
              <a:t>Dramatic Intentions</a:t>
            </a:r>
            <a:endParaRPr lang="en-GB" sz="4000"/>
          </a:p>
        </p:txBody>
      </p:sp>
      <p:sp>
        <p:nvSpPr>
          <p:cNvPr id="14" name="Rectangle 13">
            <a:extLst>
              <a:ext uri="{FF2B5EF4-FFF2-40B4-BE49-F238E27FC236}">
                <a16:creationId xmlns:a16="http://schemas.microsoft.com/office/drawing/2014/main" id="{074B4F7D-14B2-478B-8BF5-01E4E0C5D2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8834" y="758952"/>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BB4AFEEA-FE21-4B03-987E-C106B2FB1A8C}"/>
              </a:ext>
            </a:extLst>
          </p:cNvPr>
          <p:cNvSpPr>
            <a:spLocks noGrp="1"/>
          </p:cNvSpPr>
          <p:nvPr>
            <p:ph idx="1"/>
          </p:nvPr>
        </p:nvSpPr>
        <p:spPr>
          <a:xfrm>
            <a:off x="1115568" y="2481943"/>
            <a:ext cx="10168128" cy="3695020"/>
          </a:xfrm>
        </p:spPr>
        <p:txBody>
          <a:bodyPr>
            <a:normAutofit/>
          </a:bodyPr>
          <a:lstStyle/>
          <a:p>
            <a:r>
              <a:rPr lang="en-US" sz="2200"/>
              <a:t>What is meant by dramatic intentions? </a:t>
            </a:r>
          </a:p>
          <a:p>
            <a:pPr marL="0" indent="0">
              <a:buNone/>
            </a:pPr>
            <a:endParaRPr lang="en-US" sz="2200"/>
          </a:p>
          <a:p>
            <a:pPr marL="0" indent="0">
              <a:buNone/>
            </a:pPr>
            <a:r>
              <a:rPr lang="en-US" sz="2200"/>
              <a:t>The purpose or message of the play – what you want your audience to gain or learn from watching the performance. </a:t>
            </a:r>
          </a:p>
          <a:p>
            <a:pPr marL="0" indent="0">
              <a:buNone/>
            </a:pPr>
            <a:r>
              <a:rPr lang="en-US" sz="2200" u="sng"/>
              <a:t>Discuss and Answer the question </a:t>
            </a:r>
          </a:p>
          <a:p>
            <a:pPr marL="0" indent="0">
              <a:buNone/>
            </a:pPr>
            <a:r>
              <a:rPr lang="en-GB" sz="2200">
                <a:effectLst/>
                <a:latin typeface="Calibri" panose="020F0502020204030204" pitchFamily="34" charset="0"/>
                <a:ea typeface="Calibri" panose="020F0502020204030204" pitchFamily="34" charset="0"/>
              </a:rPr>
              <a:t>What is the </a:t>
            </a:r>
            <a:r>
              <a:rPr lang="en-GB" sz="2200" b="1">
                <a:effectLst/>
                <a:latin typeface="Calibri" panose="020F0502020204030204" pitchFamily="34" charset="0"/>
                <a:ea typeface="Calibri" panose="020F0502020204030204" pitchFamily="34" charset="0"/>
              </a:rPr>
              <a:t>intention </a:t>
            </a:r>
            <a:r>
              <a:rPr lang="en-GB" sz="2200">
                <a:effectLst/>
                <a:latin typeface="Calibri" panose="020F0502020204030204" pitchFamily="34" charset="0"/>
                <a:ea typeface="Calibri" panose="020F0502020204030204" pitchFamily="34" charset="0"/>
              </a:rPr>
              <a:t>of your performance? (What do you want the audience to learn from your performance?)</a:t>
            </a:r>
            <a:endParaRPr lang="en-GB" sz="2200"/>
          </a:p>
          <a:p>
            <a:pPr marL="0" indent="0">
              <a:buNone/>
            </a:pPr>
            <a:endParaRPr lang="en-US" sz="2200"/>
          </a:p>
        </p:txBody>
      </p:sp>
    </p:spTree>
    <p:extLst>
      <p:ext uri="{BB962C8B-B14F-4D97-AF65-F5344CB8AC3E}">
        <p14:creationId xmlns:p14="http://schemas.microsoft.com/office/powerpoint/2010/main" val="676566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AF1966E-FD40-4A4A-B61B-C4DF7FA05F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047BFA19-D45E-416B-A404-7AF2F3F27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8209" y="0"/>
            <a:ext cx="11167447" cy="2018806"/>
          </a:xfrm>
          <a:prstGeom prst="rect">
            <a:avLst/>
          </a:prstGeom>
          <a:ln w="9525">
            <a:solidFill>
              <a:srgbClr val="E1E1E1"/>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2" name="Rectangle 11">
            <a:extLst>
              <a:ext uri="{FF2B5EF4-FFF2-40B4-BE49-F238E27FC236}">
                <a16:creationId xmlns:a16="http://schemas.microsoft.com/office/drawing/2014/main" id="{8E0105E7-23DB-4CF2-8258-FF47C762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0F00999-9778-4BBA-A3F2-50042BC17A9E}"/>
              </a:ext>
            </a:extLst>
          </p:cNvPr>
          <p:cNvSpPr>
            <a:spLocks noGrp="1"/>
          </p:cNvSpPr>
          <p:nvPr>
            <p:ph type="title"/>
          </p:nvPr>
        </p:nvSpPr>
        <p:spPr>
          <a:xfrm>
            <a:off x="1115568" y="548640"/>
            <a:ext cx="10168128" cy="1179576"/>
          </a:xfrm>
        </p:spPr>
        <p:txBody>
          <a:bodyPr>
            <a:normAutofit/>
          </a:bodyPr>
          <a:lstStyle/>
          <a:p>
            <a:r>
              <a:rPr lang="en-US" sz="4000"/>
              <a:t>Plenary</a:t>
            </a:r>
            <a:endParaRPr lang="en-GB" sz="4000"/>
          </a:p>
        </p:txBody>
      </p:sp>
      <p:sp>
        <p:nvSpPr>
          <p:cNvPr id="14" name="Rectangle 13">
            <a:extLst>
              <a:ext uri="{FF2B5EF4-FFF2-40B4-BE49-F238E27FC236}">
                <a16:creationId xmlns:a16="http://schemas.microsoft.com/office/drawing/2014/main" id="{074B4F7D-14B2-478B-8BF5-01E4E0C5D2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8834" y="758952"/>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B51E4A85-E201-4A99-BC40-8E7DCAAE9711}"/>
              </a:ext>
            </a:extLst>
          </p:cNvPr>
          <p:cNvSpPr>
            <a:spLocks noGrp="1"/>
          </p:cNvSpPr>
          <p:nvPr>
            <p:ph idx="1"/>
          </p:nvPr>
        </p:nvSpPr>
        <p:spPr>
          <a:xfrm>
            <a:off x="1115568" y="2481943"/>
            <a:ext cx="10168128" cy="3695020"/>
          </a:xfrm>
        </p:spPr>
        <p:txBody>
          <a:bodyPr>
            <a:normAutofit/>
          </a:bodyPr>
          <a:lstStyle/>
          <a:p>
            <a:pPr marL="0" indent="0">
              <a:buNone/>
            </a:pPr>
            <a:r>
              <a:rPr lang="en-US" sz="2200" b="1" dirty="0"/>
              <a:t>Title and Tagline </a:t>
            </a:r>
          </a:p>
          <a:p>
            <a:pPr marL="0" indent="0">
              <a:buNone/>
            </a:pPr>
            <a:r>
              <a:rPr lang="en-US" sz="2200"/>
              <a:t>Create </a:t>
            </a:r>
            <a:r>
              <a:rPr lang="en-US" sz="2200" dirty="0"/>
              <a:t>a title and tagline for your production. Remember that it has to </a:t>
            </a:r>
            <a:r>
              <a:rPr lang="en-US" sz="2200" dirty="0" err="1"/>
              <a:t>summarise</a:t>
            </a:r>
            <a:r>
              <a:rPr lang="en-US" sz="2200" dirty="0"/>
              <a:t> the production and should provide a sense of your intention. </a:t>
            </a:r>
          </a:p>
          <a:p>
            <a:pPr marL="0" indent="0">
              <a:buNone/>
            </a:pPr>
            <a:endParaRPr lang="en-US" sz="2200" dirty="0"/>
          </a:p>
          <a:p>
            <a:pPr marL="0" indent="0">
              <a:buNone/>
            </a:pPr>
            <a:r>
              <a:rPr lang="en-US" sz="2200" b="1" u="sng" dirty="0"/>
              <a:t>Research</a:t>
            </a:r>
          </a:p>
          <a:p>
            <a:pPr marL="0" indent="0">
              <a:buNone/>
            </a:pPr>
            <a:r>
              <a:rPr lang="en-US" sz="2200" dirty="0"/>
              <a:t>Chose an areas of your given topic / issue / event to research. </a:t>
            </a:r>
          </a:p>
          <a:p>
            <a:pPr marL="0" indent="0">
              <a:buNone/>
            </a:pPr>
            <a:r>
              <a:rPr lang="en-US" sz="2200" dirty="0"/>
              <a:t>It must include a selection of quotes for use in the script.</a:t>
            </a:r>
            <a:endParaRPr lang="en-GB" sz="2200" dirty="0"/>
          </a:p>
        </p:txBody>
      </p:sp>
    </p:spTree>
    <p:extLst>
      <p:ext uri="{BB962C8B-B14F-4D97-AF65-F5344CB8AC3E}">
        <p14:creationId xmlns:p14="http://schemas.microsoft.com/office/powerpoint/2010/main" val="8865589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86385" y="841248"/>
            <a:ext cx="3515244" cy="5340097"/>
          </a:xfrm>
        </p:spPr>
        <p:txBody>
          <a:bodyPr anchor="ctr">
            <a:normAutofit fontScale="90000"/>
          </a:bodyPr>
          <a:lstStyle/>
          <a:p>
            <a:r>
              <a:rPr lang="en-GB" sz="4800" dirty="0"/>
              <a:t>Email your completed work to your Drama Teacher </a:t>
            </a:r>
            <a:br>
              <a:rPr lang="en-GB" sz="4800" dirty="0"/>
            </a:br>
            <a:r>
              <a:rPr lang="en-GB" sz="4800" dirty="0"/>
              <a:t>Mrs Lake </a:t>
            </a:r>
            <a:br>
              <a:rPr lang="en-GB" sz="4800" dirty="0"/>
            </a:br>
            <a:r>
              <a:rPr lang="en-GB" sz="4800" dirty="0"/>
              <a:t>Mrs Hawkins</a:t>
            </a:r>
            <a:br>
              <a:rPr lang="en-GB" sz="4800" dirty="0"/>
            </a:br>
            <a:endParaRPr lang="en-GB" sz="4800" dirty="0"/>
          </a:p>
        </p:txBody>
      </p:sp>
      <p:graphicFrame>
        <p:nvGraphicFramePr>
          <p:cNvPr id="5" name="Content Placeholder 2">
            <a:extLst>
              <a:ext uri="{FF2B5EF4-FFF2-40B4-BE49-F238E27FC236}">
                <a16:creationId xmlns:a16="http://schemas.microsoft.com/office/drawing/2014/main" id="{78D118CF-9D18-4376-8289-3B8331547118}"/>
              </a:ext>
            </a:extLst>
          </p:cNvPr>
          <p:cNvGraphicFramePr>
            <a:graphicFrameLocks noGrp="1"/>
          </p:cNvGraphicFramePr>
          <p:nvPr>
            <p:ph idx="1"/>
          </p:nvPr>
        </p:nvGraphicFramePr>
        <p:xfrm>
          <a:off x="4985886" y="231006"/>
          <a:ext cx="6367913" cy="64056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Graphic 3" descr="Email with solid fill">
            <a:extLst>
              <a:ext uri="{FF2B5EF4-FFF2-40B4-BE49-F238E27FC236}">
                <a16:creationId xmlns:a16="http://schemas.microsoft.com/office/drawing/2014/main" id="{E2C85775-D206-44C3-B59E-4EFD2B52A51E}"/>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6301764" y="1214754"/>
            <a:ext cx="4428492" cy="4428492"/>
          </a:xfrm>
          <a:prstGeom prst="rect">
            <a:avLst/>
          </a:prstGeom>
        </p:spPr>
      </p:pic>
    </p:spTree>
    <p:extLst>
      <p:ext uri="{BB962C8B-B14F-4D97-AF65-F5344CB8AC3E}">
        <p14:creationId xmlns:p14="http://schemas.microsoft.com/office/powerpoint/2010/main" val="189683529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ED1B46ED8E29C64B85E966A4AD65D100" ma:contentTypeVersion="12" ma:contentTypeDescription="Create a new document." ma:contentTypeScope="" ma:versionID="1b5e44304d65e832b9995576f10b1ac0">
  <xsd:schema xmlns:xsd="http://www.w3.org/2001/XMLSchema" xmlns:xs="http://www.w3.org/2001/XMLSchema" xmlns:p="http://schemas.microsoft.com/office/2006/metadata/properties" xmlns:ns2="f513355b-a9cf-41c1-ad84-cdbe52169224" xmlns:ns3="b547754c-74b2-4d91-982e-55751234f08d" targetNamespace="http://schemas.microsoft.com/office/2006/metadata/properties" ma:root="true" ma:fieldsID="3ba6c0e8dfeb631854228f8110e6129a" ns2:_="" ns3:_="">
    <xsd:import namespace="f513355b-a9cf-41c1-ad84-cdbe52169224"/>
    <xsd:import namespace="b547754c-74b2-4d91-982e-55751234f08d"/>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ServiceAutoKeyPoints" minOccurs="0"/>
                <xsd:element ref="ns2:MediaServiceKeyPoint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513355b-a9cf-41c1-ad84-cdbe5216922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547754c-74b2-4d91-982e-55751234f08d"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98CF975-79EF-4230-ADB5-6DB1A30B8976}">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8E26FE21-F142-432F-A6A3-3832A21ED82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513355b-a9cf-41c1-ad84-cdbe52169224"/>
    <ds:schemaRef ds:uri="b547754c-74b2-4d91-982e-55751234f08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486011A-E315-488E-9A63-0DEE8BDD9BB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135</TotalTime>
  <Words>513</Words>
  <Application>Microsoft Office PowerPoint</Application>
  <PresentationFormat>Widescreen</PresentationFormat>
  <Paragraphs>56</Paragraphs>
  <Slides>11</Slides>
  <Notes>0</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Calibri Light</vt:lpstr>
      <vt:lpstr>Ink Free</vt:lpstr>
      <vt:lpstr>Office Theme</vt:lpstr>
      <vt:lpstr>Year 9</vt:lpstr>
      <vt:lpstr>Initial Ideas </vt:lpstr>
      <vt:lpstr>Recap on Verbatim Theatre</vt:lpstr>
      <vt:lpstr>Assessment Task</vt:lpstr>
      <vt:lpstr>Guide to Creating Verbatim Theatre</vt:lpstr>
      <vt:lpstr>Task One Ideas for Performance</vt:lpstr>
      <vt:lpstr>PowerPoint Presentation</vt:lpstr>
      <vt:lpstr>Task Three You now need to choose one of the topics which will become the starting point for your performance. Answer the initial ideas for the performance and complete the following questions</vt:lpstr>
      <vt:lpstr>Dramatic Intentions</vt:lpstr>
      <vt:lpstr>Plenary</vt:lpstr>
      <vt:lpstr>Email your completed work to your Drama Teacher  Mrs Lake  Mrs Hawkins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Initial Ideas </dc:title>
  <dc:creator>Pamela Hawkins</dc:creator>
  <cp:lastModifiedBy>P Hawkins</cp:lastModifiedBy>
  <cp:revision>6</cp:revision>
  <dcterms:created xsi:type="dcterms:W3CDTF">2021-03-20T15:51:01Z</dcterms:created>
  <dcterms:modified xsi:type="dcterms:W3CDTF">2021-03-29T12:26:36Z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0x010100ED1B46ED8E29C64B85E966A4AD65D100</vt:lpwstr>
  </property>
</Properties>
</file>