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slides/slide63.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40.xml" ContentType="application/vnd.openxmlformats-officedocument.presentationml.slide+xml"/>
  <Override PartName="/ppt/slides/slide31.xml" ContentType="application/vnd.openxmlformats-officedocument.presentationml.slide+xml"/>
  <Override PartName="/ppt/slides/slide33.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32.xml" ContentType="application/vnd.openxmlformats-officedocument.presentationml.slide+xml"/>
  <Override PartName="/ppt/slides/slide54.xml" ContentType="application/vnd.openxmlformats-officedocument.presentationml.slide+xml"/>
  <Override PartName="/ppt/slides/slide56.xml" ContentType="application/vnd.openxmlformats-officedocument.presentationml.slide+xml"/>
  <Override PartName="/ppt/slides/slide36.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55.xml" ContentType="application/vnd.openxmlformats-officedocument.presentationml.slide+xml"/>
  <Override PartName="/ppt/slides/slide37.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38.xml" ContentType="application/vnd.openxmlformats-officedocument.presentationml.slide+xml"/>
  <Override PartName="/ppt/slides/slide58.xml" ContentType="application/vnd.openxmlformats-officedocument.presentationml.slide+xml"/>
  <Override PartName="/ppt/slides/slide60.xml" ContentType="application/vnd.openxmlformats-officedocument.presentationml.slide+xml"/>
  <Override PartName="/ppt/slides/slide59.xml" ContentType="application/vnd.openxmlformats-officedocument.presentationml.slide+xml"/>
  <Override PartName="/ppt/slideMasters/slideMaster4.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1.xml" ContentType="application/vnd.openxmlformats-officedocument.presentationml.slideMaster+xml"/>
  <Override PartName="/ppt/slideLayouts/slideLayout33.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notesSlides/notesSlide1.xml" ContentType="application/vnd.openxmlformats-officedocument.presentationml.notesSlide+xml"/>
  <Override PartName="/ppt/slideLayouts/slideLayout44.xml" ContentType="application/vnd.openxmlformats-officedocument.presentationml.slideLayout+xml"/>
  <Override PartName="/ppt/slideLayouts/slideLayout43.xml" ContentType="application/vnd.openxmlformats-officedocument.presentationml.slideLayout+xml"/>
  <Override PartName="/ppt/slideLayouts/slideLayout42.xml" ContentType="application/vnd.openxmlformats-officedocument.presentationml.slideLayout+xml"/>
  <Override PartName="/ppt/slideLayouts/slideLayout41.xml" ContentType="application/vnd.openxmlformats-officedocument.presentationml.slideLayout+xml"/>
  <Override PartName="/ppt/slideLayouts/slideLayout40.xml" ContentType="application/vnd.openxmlformats-officedocument.presentationml.slideLayout+xml"/>
  <Override PartName="/ppt/slideLayouts/slideLayout39.xml" ContentType="application/vnd.openxmlformats-officedocument.presentationml.slideLayout+xml"/>
  <Override PartName="/ppt/slideLayouts/slideLayout38.xml" ContentType="application/vnd.openxmlformats-officedocument.presentationml.slideLayout+xml"/>
  <Override PartName="/ppt/slideLayouts/slideLayout37.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notesSlides/notesSlide2.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14.xml" ContentType="application/vnd.openxmlformats-officedocument.presentationml.notesSlide+xml"/>
  <Override PartName="/ppt/notesSlides/notesSlide3.xml" ContentType="application/vnd.openxmlformats-officedocument.presentationml.notesSlide+xml"/>
  <Override PartName="/ppt/notesSlides/notesSlide16.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8.xml" ContentType="application/vnd.openxmlformats-officedocument.presentationml.notesSlide+xml"/>
  <Override PartName="/ppt/notesSlides/notesSlide15.xml" ContentType="application/vnd.openxmlformats-officedocument.presentationml.notesSlide+xml"/>
  <Override PartName="/ppt/notesSlides/notesSlide7.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4.xml" ContentType="application/vnd.openxmlformats-officedocument.presentationml.notesSlide+xml"/>
  <Override PartName="/ppt/theme/theme5.xml" ContentType="application/vnd.openxmlformats-officedocument.theme+xml"/>
  <Override PartName="/ppt/theme/theme4.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96" r:id="rId2"/>
    <p:sldMasterId id="2147483708" r:id="rId3"/>
    <p:sldMasterId id="2147483720" r:id="rId4"/>
  </p:sldMasterIdLst>
  <p:notesMasterIdLst>
    <p:notesMasterId r:id="rId68"/>
  </p:notesMasterIdLst>
  <p:sldIdLst>
    <p:sldId id="292" r:id="rId5"/>
    <p:sldId id="300" r:id="rId6"/>
    <p:sldId id="354" r:id="rId7"/>
    <p:sldId id="303" r:id="rId8"/>
    <p:sldId id="306" r:id="rId9"/>
    <p:sldId id="317" r:id="rId10"/>
    <p:sldId id="321" r:id="rId11"/>
    <p:sldId id="319" r:id="rId12"/>
    <p:sldId id="322" r:id="rId13"/>
    <p:sldId id="318" r:id="rId14"/>
    <p:sldId id="320" r:id="rId15"/>
    <p:sldId id="323" r:id="rId16"/>
    <p:sldId id="324" r:id="rId17"/>
    <p:sldId id="307" r:id="rId18"/>
    <p:sldId id="308" r:id="rId19"/>
    <p:sldId id="309" r:id="rId20"/>
    <p:sldId id="310" r:id="rId21"/>
    <p:sldId id="311" r:id="rId22"/>
    <p:sldId id="326" r:id="rId23"/>
    <p:sldId id="325" r:id="rId24"/>
    <p:sldId id="312" r:id="rId25"/>
    <p:sldId id="332" r:id="rId26"/>
    <p:sldId id="313" r:id="rId27"/>
    <p:sldId id="331" r:id="rId28"/>
    <p:sldId id="333" r:id="rId29"/>
    <p:sldId id="334" r:id="rId30"/>
    <p:sldId id="327" r:id="rId31"/>
    <p:sldId id="335" r:id="rId32"/>
    <p:sldId id="338" r:id="rId33"/>
    <p:sldId id="339" r:id="rId34"/>
    <p:sldId id="337" r:id="rId35"/>
    <p:sldId id="343" r:id="rId36"/>
    <p:sldId id="340" r:id="rId37"/>
    <p:sldId id="341" r:id="rId38"/>
    <p:sldId id="342" r:id="rId39"/>
    <p:sldId id="336" r:id="rId40"/>
    <p:sldId id="328" r:id="rId41"/>
    <p:sldId id="329" r:id="rId42"/>
    <p:sldId id="347" r:id="rId43"/>
    <p:sldId id="353" r:id="rId44"/>
    <p:sldId id="349" r:id="rId45"/>
    <p:sldId id="344" r:id="rId46"/>
    <p:sldId id="355" r:id="rId47"/>
    <p:sldId id="346" r:id="rId48"/>
    <p:sldId id="351" r:id="rId49"/>
    <p:sldId id="352" r:id="rId50"/>
    <p:sldId id="363" r:id="rId51"/>
    <p:sldId id="348" r:id="rId52"/>
    <p:sldId id="358" r:id="rId53"/>
    <p:sldId id="356" r:id="rId54"/>
    <p:sldId id="366" r:id="rId55"/>
    <p:sldId id="365" r:id="rId56"/>
    <p:sldId id="364" r:id="rId57"/>
    <p:sldId id="368" r:id="rId58"/>
    <p:sldId id="367" r:id="rId59"/>
    <p:sldId id="360" r:id="rId60"/>
    <p:sldId id="362" r:id="rId61"/>
    <p:sldId id="359" r:id="rId62"/>
    <p:sldId id="350" r:id="rId63"/>
    <p:sldId id="314" r:id="rId64"/>
    <p:sldId id="315" r:id="rId65"/>
    <p:sldId id="316" r:id="rId66"/>
    <p:sldId id="301"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6" d="100"/>
          <a:sy n="76" d="100"/>
        </p:scale>
        <p:origin x="126" y="7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customXml" Target="../customXml/item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viewProps" Target="viewProps.xml"/><Relationship Id="rId75"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customXml" Target="../customXml/item1.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F871B6-B920-47C3-A17E-AA294A802106}" type="datetimeFigureOut">
              <a:rPr lang="en-GB" smtClean="0"/>
              <a:t>09/03/2021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914264-4DA8-40D5-8C9A-8EA64B4CA1FC}" type="slidenum">
              <a:rPr lang="en-GB" smtClean="0"/>
              <a:t>‹#›</a:t>
            </a:fld>
            <a:endParaRPr lang="en-GB"/>
          </a:p>
        </p:txBody>
      </p:sp>
    </p:spTree>
    <p:extLst>
      <p:ext uri="{BB962C8B-B14F-4D97-AF65-F5344CB8AC3E}">
        <p14:creationId xmlns:p14="http://schemas.microsoft.com/office/powerpoint/2010/main" val="11022348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6"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marL="742950" indent="-28575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marL="11430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marL="16002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marL="20574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fld id="{D9CB32FE-E30D-4A58-BDC2-A7A1A3491D2A}" type="slidenum">
              <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rPr>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t>4</a:t>
            </a:fld>
            <a:endPar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ndParaRPr>
          </a:p>
        </p:txBody>
      </p:sp>
      <p:sp>
        <p:nvSpPr>
          <p:cNvPr id="21507" name="Rectangle 1"/>
          <p:cNvSpPr>
            <a:spLocks noGrp="1" noRot="1" noChangeAspect="1" noChangeArrowheads="1" noTextEdit="1"/>
          </p:cNvSpPr>
          <p:nvPr>
            <p:ph type="sldImg"/>
          </p:nvPr>
        </p:nvSpPr>
        <p:spPr>
          <a:xfrm>
            <a:off x="533400" y="763588"/>
            <a:ext cx="6705600" cy="3771900"/>
          </a:xfrm>
          <a:solidFill>
            <a:srgbClr val="FFFFFF"/>
          </a:solidFill>
          <a:ln>
            <a:solidFill>
              <a:srgbClr val="000000"/>
            </a:solidFill>
            <a:miter lim="800000"/>
            <a:headEnd/>
            <a:tailEnd/>
          </a:ln>
        </p:spPr>
      </p:sp>
      <p:sp>
        <p:nvSpPr>
          <p:cNvPr id="21508" name="Rectangle 2"/>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zh-TW" smtClean="0">
              <a:latin typeface="Times New Roman" panose="02020603050405020304" pitchFamily="18" charset="0"/>
            </a:endParaRPr>
          </a:p>
        </p:txBody>
      </p:sp>
    </p:spTree>
    <p:extLst>
      <p:ext uri="{BB962C8B-B14F-4D97-AF65-F5344CB8AC3E}">
        <p14:creationId xmlns:p14="http://schemas.microsoft.com/office/powerpoint/2010/main" val="14941500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marL="742950" indent="-28575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marL="11430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marL="16002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marL="20574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fld id="{31537C5F-02F0-4F81-A626-2AA459D9750C}" type="slidenum">
              <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rPr>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t>5</a:t>
            </a:fld>
            <a:endPar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ndParaRPr>
          </a:p>
        </p:txBody>
      </p:sp>
      <p:sp>
        <p:nvSpPr>
          <p:cNvPr id="24579" name="Rectangle 1"/>
          <p:cNvSpPr>
            <a:spLocks noGrp="1" noRot="1" noChangeAspect="1" noChangeArrowheads="1" noTextEdit="1"/>
          </p:cNvSpPr>
          <p:nvPr>
            <p:ph type="sldImg"/>
          </p:nvPr>
        </p:nvSpPr>
        <p:spPr>
          <a:xfrm>
            <a:off x="533400" y="763588"/>
            <a:ext cx="6705600" cy="3771900"/>
          </a:xfrm>
          <a:solidFill>
            <a:srgbClr val="FFFFFF"/>
          </a:solidFill>
          <a:ln>
            <a:solidFill>
              <a:srgbClr val="000000"/>
            </a:solidFill>
            <a:miter lim="800000"/>
            <a:headEnd/>
            <a:tailEnd/>
          </a:ln>
        </p:spPr>
      </p:sp>
      <p:sp>
        <p:nvSpPr>
          <p:cNvPr id="24580" name="Rectangle 2"/>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zh-TW" smtClean="0">
              <a:latin typeface="Times New Roman" panose="02020603050405020304" pitchFamily="18" charset="0"/>
            </a:endParaRPr>
          </a:p>
        </p:txBody>
      </p:sp>
    </p:spTree>
    <p:extLst>
      <p:ext uri="{BB962C8B-B14F-4D97-AF65-F5344CB8AC3E}">
        <p14:creationId xmlns:p14="http://schemas.microsoft.com/office/powerpoint/2010/main" val="6238142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marL="742950" indent="-28575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marL="11430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marL="16002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marL="20574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fld id="{2E3CABB4-A6FE-4943-8FC1-97A12EFC5FC1}" type="slidenum">
              <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a typeface="新細明體" panose="02020500000000000000" pitchFamily="18" charset="-120"/>
                <a:cs typeface="+mn-cs"/>
              </a:rPr>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t>6</a:t>
            </a:fld>
            <a:endPar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a typeface="新細明體" panose="02020500000000000000" pitchFamily="18" charset="-120"/>
              <a:cs typeface="+mn-cs"/>
            </a:endParaRPr>
          </a:p>
        </p:txBody>
      </p:sp>
      <p:sp>
        <p:nvSpPr>
          <p:cNvPr id="23555" name="Rectangle 1"/>
          <p:cNvSpPr>
            <a:spLocks noGrp="1" noRot="1" noChangeAspect="1" noChangeArrowheads="1" noTextEdit="1"/>
          </p:cNvSpPr>
          <p:nvPr>
            <p:ph type="sldImg"/>
          </p:nvPr>
        </p:nvSpPr>
        <p:spPr>
          <a:xfrm>
            <a:off x="533400" y="763588"/>
            <a:ext cx="6705600" cy="3771900"/>
          </a:xfrm>
          <a:solidFill>
            <a:srgbClr val="FFFFFF"/>
          </a:solidFill>
          <a:ln>
            <a:solidFill>
              <a:srgbClr val="000000"/>
            </a:solidFill>
            <a:miter lim="800000"/>
            <a:headEnd/>
            <a:tailEnd/>
          </a:ln>
        </p:spPr>
      </p:sp>
      <p:sp>
        <p:nvSpPr>
          <p:cNvPr id="23556" name="Rectangle 2"/>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zh-TW" smtClean="0">
              <a:latin typeface="Times New Roman" panose="02020603050405020304" pitchFamily="18" charset="0"/>
            </a:endParaRPr>
          </a:p>
        </p:txBody>
      </p:sp>
    </p:spTree>
    <p:extLst>
      <p:ext uri="{BB962C8B-B14F-4D97-AF65-F5344CB8AC3E}">
        <p14:creationId xmlns:p14="http://schemas.microsoft.com/office/powerpoint/2010/main" val="8729631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marL="742950" indent="-28575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marL="11430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marL="16002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marL="20574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fld id="{2E3CABB4-A6FE-4943-8FC1-97A12EFC5FC1}" type="slidenum">
              <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a typeface="新細明體" panose="02020500000000000000" pitchFamily="18" charset="-120"/>
                <a:cs typeface="+mn-cs"/>
              </a:rPr>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t>7</a:t>
            </a:fld>
            <a:endPar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a typeface="新細明體" panose="02020500000000000000" pitchFamily="18" charset="-120"/>
              <a:cs typeface="+mn-cs"/>
            </a:endParaRPr>
          </a:p>
        </p:txBody>
      </p:sp>
      <p:sp>
        <p:nvSpPr>
          <p:cNvPr id="23555" name="Rectangle 1"/>
          <p:cNvSpPr>
            <a:spLocks noGrp="1" noRot="1" noChangeAspect="1" noChangeArrowheads="1" noTextEdit="1"/>
          </p:cNvSpPr>
          <p:nvPr>
            <p:ph type="sldImg"/>
          </p:nvPr>
        </p:nvSpPr>
        <p:spPr>
          <a:xfrm>
            <a:off x="533400" y="763588"/>
            <a:ext cx="6705600" cy="3771900"/>
          </a:xfrm>
          <a:solidFill>
            <a:srgbClr val="FFFFFF"/>
          </a:solidFill>
          <a:ln>
            <a:solidFill>
              <a:srgbClr val="000000"/>
            </a:solidFill>
            <a:miter lim="800000"/>
            <a:headEnd/>
            <a:tailEnd/>
          </a:ln>
        </p:spPr>
      </p:sp>
      <p:sp>
        <p:nvSpPr>
          <p:cNvPr id="23556" name="Rectangle 2"/>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zh-TW" smtClean="0">
              <a:latin typeface="Times New Roman" panose="02020603050405020304" pitchFamily="18" charset="0"/>
            </a:endParaRPr>
          </a:p>
        </p:txBody>
      </p:sp>
    </p:spTree>
    <p:extLst>
      <p:ext uri="{BB962C8B-B14F-4D97-AF65-F5344CB8AC3E}">
        <p14:creationId xmlns:p14="http://schemas.microsoft.com/office/powerpoint/2010/main" val="25084068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marL="742950" indent="-28575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marL="11430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marL="16002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marL="20574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fld id="{2E3CABB4-A6FE-4943-8FC1-97A12EFC5FC1}" type="slidenum">
              <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a typeface="新細明體" panose="02020500000000000000" pitchFamily="18" charset="-120"/>
                <a:cs typeface="+mn-cs"/>
              </a:rPr>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t>8</a:t>
            </a:fld>
            <a:endPar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a typeface="新細明體" panose="02020500000000000000" pitchFamily="18" charset="-120"/>
              <a:cs typeface="+mn-cs"/>
            </a:endParaRPr>
          </a:p>
        </p:txBody>
      </p:sp>
      <p:sp>
        <p:nvSpPr>
          <p:cNvPr id="23555" name="Rectangle 1"/>
          <p:cNvSpPr>
            <a:spLocks noGrp="1" noRot="1" noChangeAspect="1" noChangeArrowheads="1" noTextEdit="1"/>
          </p:cNvSpPr>
          <p:nvPr>
            <p:ph type="sldImg"/>
          </p:nvPr>
        </p:nvSpPr>
        <p:spPr>
          <a:xfrm>
            <a:off x="533400" y="763588"/>
            <a:ext cx="6705600" cy="3771900"/>
          </a:xfrm>
          <a:solidFill>
            <a:srgbClr val="FFFFFF"/>
          </a:solidFill>
          <a:ln>
            <a:solidFill>
              <a:srgbClr val="000000"/>
            </a:solidFill>
            <a:miter lim="800000"/>
            <a:headEnd/>
            <a:tailEnd/>
          </a:ln>
        </p:spPr>
      </p:sp>
      <p:sp>
        <p:nvSpPr>
          <p:cNvPr id="23556" name="Rectangle 2"/>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zh-TW" smtClean="0">
              <a:latin typeface="Times New Roman" panose="02020603050405020304" pitchFamily="18" charset="0"/>
            </a:endParaRPr>
          </a:p>
        </p:txBody>
      </p:sp>
    </p:spTree>
    <p:extLst>
      <p:ext uri="{BB962C8B-B14F-4D97-AF65-F5344CB8AC3E}">
        <p14:creationId xmlns:p14="http://schemas.microsoft.com/office/powerpoint/2010/main" val="27292085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marL="742950" indent="-28575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marL="11430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marL="16002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marL="20574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fld id="{A36F4A16-7632-4079-8210-E83201F537FA}" type="slidenum">
              <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a typeface="新細明體" panose="02020500000000000000" pitchFamily="18" charset="-120"/>
                <a:cs typeface="+mn-cs"/>
              </a:rPr>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t>9</a:t>
            </a:fld>
            <a:endPar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a typeface="新細明體" panose="02020500000000000000" pitchFamily="18" charset="-120"/>
              <a:cs typeface="+mn-cs"/>
            </a:endParaRPr>
          </a:p>
        </p:txBody>
      </p:sp>
      <p:sp>
        <p:nvSpPr>
          <p:cNvPr id="20483" name="Rectangle 1"/>
          <p:cNvSpPr>
            <a:spLocks noGrp="1" noRot="1" noChangeAspect="1" noChangeArrowheads="1" noTextEdit="1"/>
          </p:cNvSpPr>
          <p:nvPr>
            <p:ph type="sldImg"/>
          </p:nvPr>
        </p:nvSpPr>
        <p:spPr>
          <a:xfrm>
            <a:off x="533400" y="763588"/>
            <a:ext cx="6705600" cy="3771900"/>
          </a:xfrm>
          <a:solidFill>
            <a:srgbClr val="FFFFFF"/>
          </a:solidFill>
          <a:ln>
            <a:solidFill>
              <a:srgbClr val="000000"/>
            </a:solidFill>
            <a:miter lim="800000"/>
            <a:headEnd/>
            <a:tailEnd/>
          </a:ln>
        </p:spPr>
      </p:sp>
      <p:sp>
        <p:nvSpPr>
          <p:cNvPr id="20484" name="Rectangle 2"/>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zh-TW" smtClean="0">
              <a:latin typeface="Times New Roman" panose="02020603050405020304" pitchFamily="18" charset="0"/>
            </a:endParaRPr>
          </a:p>
        </p:txBody>
      </p:sp>
    </p:spTree>
    <p:extLst>
      <p:ext uri="{BB962C8B-B14F-4D97-AF65-F5344CB8AC3E}">
        <p14:creationId xmlns:p14="http://schemas.microsoft.com/office/powerpoint/2010/main" val="1172716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marL="742950" indent="-28575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marL="11430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marL="16002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marL="20574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fld id="{2E3CABB4-A6FE-4943-8FC1-97A12EFC5FC1}" type="slidenum">
              <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a typeface="新細明體" panose="02020500000000000000" pitchFamily="18" charset="-120"/>
                <a:cs typeface="+mn-cs"/>
              </a:rPr>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t>10</a:t>
            </a:fld>
            <a:endPar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a typeface="新細明體" panose="02020500000000000000" pitchFamily="18" charset="-120"/>
              <a:cs typeface="+mn-cs"/>
            </a:endParaRPr>
          </a:p>
        </p:txBody>
      </p:sp>
      <p:sp>
        <p:nvSpPr>
          <p:cNvPr id="23555" name="Rectangle 1"/>
          <p:cNvSpPr>
            <a:spLocks noGrp="1" noRot="1" noChangeAspect="1" noChangeArrowheads="1" noTextEdit="1"/>
          </p:cNvSpPr>
          <p:nvPr>
            <p:ph type="sldImg"/>
          </p:nvPr>
        </p:nvSpPr>
        <p:spPr>
          <a:xfrm>
            <a:off x="533400" y="763588"/>
            <a:ext cx="6705600" cy="3771900"/>
          </a:xfrm>
          <a:solidFill>
            <a:srgbClr val="FFFFFF"/>
          </a:solidFill>
          <a:ln>
            <a:solidFill>
              <a:srgbClr val="000000"/>
            </a:solidFill>
            <a:miter lim="800000"/>
            <a:headEnd/>
            <a:tailEnd/>
          </a:ln>
        </p:spPr>
      </p:sp>
      <p:sp>
        <p:nvSpPr>
          <p:cNvPr id="23556" name="Rectangle 2"/>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zh-TW" smtClean="0">
              <a:latin typeface="Times New Roman" panose="02020603050405020304" pitchFamily="18" charset="0"/>
            </a:endParaRPr>
          </a:p>
        </p:txBody>
      </p:sp>
    </p:spTree>
    <p:extLst>
      <p:ext uri="{BB962C8B-B14F-4D97-AF65-F5344CB8AC3E}">
        <p14:creationId xmlns:p14="http://schemas.microsoft.com/office/powerpoint/2010/main" val="38737364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marL="742950" indent="-28575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marL="11430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marL="16002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marL="20574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fld id="{2E3CABB4-A6FE-4943-8FC1-97A12EFC5FC1}" type="slidenum">
              <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a typeface="新細明體" panose="02020500000000000000" pitchFamily="18" charset="-120"/>
                <a:cs typeface="+mn-cs"/>
              </a:rPr>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t>11</a:t>
            </a:fld>
            <a:endPar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a typeface="新細明體" panose="02020500000000000000" pitchFamily="18" charset="-120"/>
              <a:cs typeface="+mn-cs"/>
            </a:endParaRPr>
          </a:p>
        </p:txBody>
      </p:sp>
      <p:sp>
        <p:nvSpPr>
          <p:cNvPr id="23555" name="Rectangle 1"/>
          <p:cNvSpPr>
            <a:spLocks noGrp="1" noRot="1" noChangeAspect="1" noChangeArrowheads="1" noTextEdit="1"/>
          </p:cNvSpPr>
          <p:nvPr>
            <p:ph type="sldImg"/>
          </p:nvPr>
        </p:nvSpPr>
        <p:spPr>
          <a:xfrm>
            <a:off x="533400" y="763588"/>
            <a:ext cx="6705600" cy="3771900"/>
          </a:xfrm>
          <a:solidFill>
            <a:srgbClr val="FFFFFF"/>
          </a:solidFill>
          <a:ln>
            <a:solidFill>
              <a:srgbClr val="000000"/>
            </a:solidFill>
            <a:miter lim="800000"/>
            <a:headEnd/>
            <a:tailEnd/>
          </a:ln>
        </p:spPr>
      </p:sp>
      <p:sp>
        <p:nvSpPr>
          <p:cNvPr id="23556" name="Rectangle 2"/>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zh-TW" smtClean="0">
              <a:latin typeface="Times New Roman" panose="02020603050405020304" pitchFamily="18" charset="0"/>
            </a:endParaRPr>
          </a:p>
        </p:txBody>
      </p:sp>
    </p:spTree>
    <p:extLst>
      <p:ext uri="{BB962C8B-B14F-4D97-AF65-F5344CB8AC3E}">
        <p14:creationId xmlns:p14="http://schemas.microsoft.com/office/powerpoint/2010/main" val="21260481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marL="742950" indent="-28575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marL="11430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marL="16002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marL="20574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fld id="{2E3CABB4-A6FE-4943-8FC1-97A12EFC5FC1}" type="slidenum">
              <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a typeface="新細明體" panose="02020500000000000000" pitchFamily="18" charset="-120"/>
                <a:cs typeface="+mn-cs"/>
              </a:rPr>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t>12</a:t>
            </a:fld>
            <a:endPar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a typeface="新細明體" panose="02020500000000000000" pitchFamily="18" charset="-120"/>
              <a:cs typeface="+mn-cs"/>
            </a:endParaRPr>
          </a:p>
        </p:txBody>
      </p:sp>
      <p:sp>
        <p:nvSpPr>
          <p:cNvPr id="23555" name="Rectangle 1"/>
          <p:cNvSpPr>
            <a:spLocks noGrp="1" noRot="1" noChangeAspect="1" noChangeArrowheads="1" noTextEdit="1"/>
          </p:cNvSpPr>
          <p:nvPr>
            <p:ph type="sldImg"/>
          </p:nvPr>
        </p:nvSpPr>
        <p:spPr>
          <a:xfrm>
            <a:off x="533400" y="763588"/>
            <a:ext cx="6705600" cy="3771900"/>
          </a:xfrm>
          <a:solidFill>
            <a:srgbClr val="FFFFFF"/>
          </a:solidFill>
          <a:ln>
            <a:solidFill>
              <a:srgbClr val="000000"/>
            </a:solidFill>
            <a:miter lim="800000"/>
            <a:headEnd/>
            <a:tailEnd/>
          </a:ln>
        </p:spPr>
      </p:sp>
      <p:sp>
        <p:nvSpPr>
          <p:cNvPr id="23556" name="Rectangle 2"/>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zh-TW" smtClean="0">
              <a:latin typeface="Times New Roman" panose="02020603050405020304" pitchFamily="18" charset="0"/>
            </a:endParaRPr>
          </a:p>
        </p:txBody>
      </p:sp>
    </p:spTree>
    <p:extLst>
      <p:ext uri="{BB962C8B-B14F-4D97-AF65-F5344CB8AC3E}">
        <p14:creationId xmlns:p14="http://schemas.microsoft.com/office/powerpoint/2010/main" val="18427623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marL="742950" indent="-28575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marL="11430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marL="16002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marL="20574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fld id="{2E3CABB4-A6FE-4943-8FC1-97A12EFC5FC1}" type="slidenum">
              <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a typeface="新細明體" panose="02020500000000000000" pitchFamily="18" charset="-120"/>
                <a:cs typeface="+mn-cs"/>
              </a:rPr>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t>13</a:t>
            </a:fld>
            <a:endPar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a typeface="新細明體" panose="02020500000000000000" pitchFamily="18" charset="-120"/>
              <a:cs typeface="+mn-cs"/>
            </a:endParaRPr>
          </a:p>
        </p:txBody>
      </p:sp>
      <p:sp>
        <p:nvSpPr>
          <p:cNvPr id="23555" name="Rectangle 1"/>
          <p:cNvSpPr>
            <a:spLocks noGrp="1" noRot="1" noChangeAspect="1" noChangeArrowheads="1" noTextEdit="1"/>
          </p:cNvSpPr>
          <p:nvPr>
            <p:ph type="sldImg"/>
          </p:nvPr>
        </p:nvSpPr>
        <p:spPr>
          <a:xfrm>
            <a:off x="533400" y="763588"/>
            <a:ext cx="6705600" cy="3771900"/>
          </a:xfrm>
          <a:solidFill>
            <a:srgbClr val="FFFFFF"/>
          </a:solidFill>
          <a:ln>
            <a:solidFill>
              <a:srgbClr val="000000"/>
            </a:solidFill>
            <a:miter lim="800000"/>
            <a:headEnd/>
            <a:tailEnd/>
          </a:ln>
        </p:spPr>
      </p:sp>
      <p:sp>
        <p:nvSpPr>
          <p:cNvPr id="23556" name="Rectangle 2"/>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zh-TW" smtClean="0">
              <a:latin typeface="Times New Roman" panose="02020603050405020304" pitchFamily="18" charset="0"/>
            </a:endParaRPr>
          </a:p>
        </p:txBody>
      </p:sp>
    </p:spTree>
    <p:extLst>
      <p:ext uri="{BB962C8B-B14F-4D97-AF65-F5344CB8AC3E}">
        <p14:creationId xmlns:p14="http://schemas.microsoft.com/office/powerpoint/2010/main" val="37589950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marL="742950" indent="-28575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marL="11430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marL="16002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marL="20574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fld id="{92CE2A17-79E6-46FF-B931-12F5F068B68E}" type="slidenum">
              <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rPr>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t>14</a:t>
            </a:fld>
            <a:endPar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ndParaRPr>
          </a:p>
        </p:txBody>
      </p:sp>
      <p:sp>
        <p:nvSpPr>
          <p:cNvPr id="25603" name="Rectangle 1"/>
          <p:cNvSpPr>
            <a:spLocks noGrp="1" noRot="1" noChangeAspect="1" noChangeArrowheads="1" noTextEdit="1"/>
          </p:cNvSpPr>
          <p:nvPr>
            <p:ph type="sldImg"/>
          </p:nvPr>
        </p:nvSpPr>
        <p:spPr>
          <a:xfrm>
            <a:off x="533400" y="763588"/>
            <a:ext cx="6705600" cy="3771900"/>
          </a:xfrm>
          <a:solidFill>
            <a:srgbClr val="FFFFFF"/>
          </a:solidFill>
          <a:ln>
            <a:solidFill>
              <a:srgbClr val="000000"/>
            </a:solidFill>
            <a:miter lim="800000"/>
            <a:headEnd/>
            <a:tailEnd/>
          </a:ln>
        </p:spPr>
      </p:sp>
      <p:sp>
        <p:nvSpPr>
          <p:cNvPr id="25604" name="Rectangle 2"/>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zh-TW" smtClean="0">
              <a:latin typeface="Times New Roman" panose="02020603050405020304" pitchFamily="18" charset="0"/>
            </a:endParaRPr>
          </a:p>
        </p:txBody>
      </p:sp>
    </p:spTree>
    <p:extLst>
      <p:ext uri="{BB962C8B-B14F-4D97-AF65-F5344CB8AC3E}">
        <p14:creationId xmlns:p14="http://schemas.microsoft.com/office/powerpoint/2010/main" val="29136891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6"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marL="742950" indent="-28575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marL="11430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marL="16002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marL="20574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fld id="{ADB4F6BE-6532-4C44-B583-96AAD3D5B860}" type="slidenum">
              <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rPr>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t>16</a:t>
            </a:fld>
            <a:endPar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ndParaRPr>
          </a:p>
        </p:txBody>
      </p:sp>
      <p:sp>
        <p:nvSpPr>
          <p:cNvPr id="26627" name="Rectangle 1"/>
          <p:cNvSpPr>
            <a:spLocks noGrp="1" noRot="1" noChangeAspect="1" noChangeArrowheads="1" noTextEdit="1"/>
          </p:cNvSpPr>
          <p:nvPr>
            <p:ph type="sldImg"/>
          </p:nvPr>
        </p:nvSpPr>
        <p:spPr>
          <a:xfrm>
            <a:off x="533400" y="763588"/>
            <a:ext cx="6705600" cy="3771900"/>
          </a:xfrm>
          <a:solidFill>
            <a:srgbClr val="FFFFFF"/>
          </a:solidFill>
          <a:ln>
            <a:solidFill>
              <a:srgbClr val="000000"/>
            </a:solidFill>
            <a:miter lim="800000"/>
            <a:headEnd/>
            <a:tailEnd/>
          </a:ln>
        </p:spPr>
      </p:sp>
      <p:sp>
        <p:nvSpPr>
          <p:cNvPr id="26628" name="Rectangle 2"/>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zh-TW" smtClean="0">
              <a:latin typeface="Times New Roman" panose="02020603050405020304" pitchFamily="18" charset="0"/>
            </a:endParaRPr>
          </a:p>
        </p:txBody>
      </p:sp>
    </p:spTree>
    <p:extLst>
      <p:ext uri="{BB962C8B-B14F-4D97-AF65-F5344CB8AC3E}">
        <p14:creationId xmlns:p14="http://schemas.microsoft.com/office/powerpoint/2010/main" val="34925496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marL="742950" indent="-28575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marL="11430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marL="16002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marL="20574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fld id="{FBB9C692-5B04-4E6E-B519-FB3DF94D2FE6}" type="slidenum">
              <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rPr>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t>17</a:t>
            </a:fld>
            <a:endPar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ndParaRPr>
          </a:p>
        </p:txBody>
      </p:sp>
      <p:sp>
        <p:nvSpPr>
          <p:cNvPr id="27651" name="Rectangle 1"/>
          <p:cNvSpPr>
            <a:spLocks noGrp="1" noRot="1" noChangeAspect="1" noChangeArrowheads="1" noTextEdit="1"/>
          </p:cNvSpPr>
          <p:nvPr>
            <p:ph type="sldImg"/>
          </p:nvPr>
        </p:nvSpPr>
        <p:spPr>
          <a:xfrm>
            <a:off x="533400" y="763588"/>
            <a:ext cx="6705600" cy="3771900"/>
          </a:xfrm>
          <a:solidFill>
            <a:srgbClr val="FFFFFF"/>
          </a:solidFill>
          <a:ln>
            <a:solidFill>
              <a:srgbClr val="000000"/>
            </a:solidFill>
            <a:miter lim="800000"/>
            <a:headEnd/>
            <a:tailEnd/>
          </a:ln>
        </p:spPr>
      </p:sp>
      <p:sp>
        <p:nvSpPr>
          <p:cNvPr id="27652" name="Rectangle 2"/>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zh-TW" smtClean="0">
              <a:latin typeface="Times New Roman" panose="02020603050405020304" pitchFamily="18" charset="0"/>
            </a:endParaRPr>
          </a:p>
        </p:txBody>
      </p:sp>
    </p:spTree>
    <p:extLst>
      <p:ext uri="{BB962C8B-B14F-4D97-AF65-F5344CB8AC3E}">
        <p14:creationId xmlns:p14="http://schemas.microsoft.com/office/powerpoint/2010/main" val="717102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marL="742950" indent="-28575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marL="11430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marL="16002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marL="20574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fld id="{2E3CABB4-A6FE-4943-8FC1-97A12EFC5FC1}" type="slidenum">
              <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a typeface="新細明體" panose="02020500000000000000" pitchFamily="18" charset="-120"/>
                <a:cs typeface="+mn-cs"/>
              </a:rPr>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t>19</a:t>
            </a:fld>
            <a:endPar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a typeface="新細明體" panose="02020500000000000000" pitchFamily="18" charset="-120"/>
              <a:cs typeface="+mn-cs"/>
            </a:endParaRPr>
          </a:p>
        </p:txBody>
      </p:sp>
      <p:sp>
        <p:nvSpPr>
          <p:cNvPr id="23555" name="Rectangle 1"/>
          <p:cNvSpPr>
            <a:spLocks noGrp="1" noRot="1" noChangeAspect="1" noChangeArrowheads="1" noTextEdit="1"/>
          </p:cNvSpPr>
          <p:nvPr>
            <p:ph type="sldImg"/>
          </p:nvPr>
        </p:nvSpPr>
        <p:spPr>
          <a:xfrm>
            <a:off x="533400" y="763588"/>
            <a:ext cx="6705600" cy="3771900"/>
          </a:xfrm>
          <a:solidFill>
            <a:srgbClr val="FFFFFF"/>
          </a:solidFill>
          <a:ln>
            <a:solidFill>
              <a:srgbClr val="000000"/>
            </a:solidFill>
            <a:miter lim="800000"/>
            <a:headEnd/>
            <a:tailEnd/>
          </a:ln>
        </p:spPr>
      </p:sp>
      <p:sp>
        <p:nvSpPr>
          <p:cNvPr id="23556" name="Rectangle 2"/>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zh-TW" smtClean="0">
              <a:latin typeface="Times New Roman" panose="02020603050405020304" pitchFamily="18" charset="0"/>
            </a:endParaRPr>
          </a:p>
        </p:txBody>
      </p:sp>
    </p:spTree>
    <p:extLst>
      <p:ext uri="{BB962C8B-B14F-4D97-AF65-F5344CB8AC3E}">
        <p14:creationId xmlns:p14="http://schemas.microsoft.com/office/powerpoint/2010/main" val="38372830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marL="742950" indent="-28575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marL="11430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marL="16002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marL="20574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fld id="{AFA5ED2C-E13C-402A-B41D-A9DE8D9FC481}" type="slidenum">
              <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rPr>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t>21</a:t>
            </a:fld>
            <a:endPar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ndParaRPr>
          </a:p>
        </p:txBody>
      </p:sp>
      <p:sp>
        <p:nvSpPr>
          <p:cNvPr id="28675" name="Rectangle 1"/>
          <p:cNvSpPr>
            <a:spLocks noGrp="1" noRot="1" noChangeAspect="1" noChangeArrowheads="1" noTextEdit="1"/>
          </p:cNvSpPr>
          <p:nvPr>
            <p:ph type="sldImg"/>
          </p:nvPr>
        </p:nvSpPr>
        <p:spPr>
          <a:xfrm>
            <a:off x="533400" y="763588"/>
            <a:ext cx="6705600" cy="3771900"/>
          </a:xfrm>
          <a:solidFill>
            <a:srgbClr val="FFFFFF"/>
          </a:solidFill>
          <a:ln>
            <a:solidFill>
              <a:srgbClr val="000000"/>
            </a:solidFill>
            <a:miter lim="800000"/>
            <a:headEnd/>
            <a:tailEnd/>
          </a:ln>
        </p:spPr>
      </p:sp>
      <p:sp>
        <p:nvSpPr>
          <p:cNvPr id="28676" name="Rectangle 2"/>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zh-TW" smtClean="0">
              <a:latin typeface="Times New Roman" panose="02020603050405020304" pitchFamily="18" charset="0"/>
            </a:endParaRPr>
          </a:p>
        </p:txBody>
      </p:sp>
    </p:spTree>
    <p:extLst>
      <p:ext uri="{BB962C8B-B14F-4D97-AF65-F5344CB8AC3E}">
        <p14:creationId xmlns:p14="http://schemas.microsoft.com/office/powerpoint/2010/main" val="35383104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幻灯片图像占位符 1"/>
          <p:cNvSpPr>
            <a:spLocks noGrp="1" noRot="1" noChangeAspect="1" noTextEdit="1"/>
          </p:cNvSpPr>
          <p:nvPr>
            <p:ph type="sldImg"/>
          </p:nvPr>
        </p:nvSpPr>
        <p:spPr>
          <a:ln/>
        </p:spPr>
      </p:sp>
      <p:sp>
        <p:nvSpPr>
          <p:cNvPr id="95235" name="备注占位符 2"/>
          <p:cNvSpPr>
            <a:spLocks noGrp="1"/>
          </p:cNvSpPr>
          <p:nvPr>
            <p:ph type="body" idx="1"/>
          </p:nvPr>
        </p:nvSpPr>
        <p:spPr>
          <a:noFill/>
        </p:spPr>
        <p:txBody>
          <a:bodyPr/>
          <a:lstStyle/>
          <a:p>
            <a:endParaRPr kumimoji="1" lang="zh-CN" altLang="en-US" smtClean="0">
              <a:latin typeface="Arial" panose="020B0604020202020204" pitchFamily="34" charset="0"/>
              <a:cs typeface="Arial" panose="020B0604020202020204" pitchFamily="34" charset="0"/>
            </a:endParaRP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F70244D-C20B-418D-A5B0-800DE2C6B071}" type="slidenum">
              <a:rPr kumimoji="1" lang="zh-CN" altLang="en-US" sz="1200" b="0" i="0" u="none" strike="noStrike" kern="1200" cap="none" spc="0" normalizeH="0" baseline="0" noProof="0" smtClean="0">
                <a:ln>
                  <a:noFill/>
                </a:ln>
                <a:solidFill>
                  <a:prstClr val="black"/>
                </a:solidFill>
                <a:effectLst/>
                <a:uLnTx/>
                <a:uFillTx/>
                <a:latin typeface="等线" panose="020F0502020204030204"/>
                <a:ea typeface="宋体" panose="02010600030101010101" pitchFamily="2" charset="-122"/>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1" lang="zh-CN" altLang="en-US" sz="1200" b="0" i="0" u="none" strike="noStrike" kern="1200" cap="none" spc="0" normalizeH="0" baseline="0" noProof="0">
              <a:ln>
                <a:noFill/>
              </a:ln>
              <a:solidFill>
                <a:prstClr val="black"/>
              </a:solidFill>
              <a:effectLst/>
              <a:uLnTx/>
              <a:uFillTx/>
              <a:latin typeface="等线" panose="020F0502020204030204"/>
              <a:ea typeface="宋体" panose="02010600030101010101" pitchFamily="2" charset="-122"/>
              <a:cs typeface="Arial" panose="020B0604020202020204" pitchFamily="34" charset="0"/>
            </a:endParaRPr>
          </a:p>
        </p:txBody>
      </p:sp>
    </p:spTree>
    <p:extLst>
      <p:ext uri="{BB962C8B-B14F-4D97-AF65-F5344CB8AC3E}">
        <p14:creationId xmlns:p14="http://schemas.microsoft.com/office/powerpoint/2010/main" val="24173284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幻灯片图像占位符 1"/>
          <p:cNvSpPr>
            <a:spLocks noGrp="1" noRot="1" noChangeAspect="1" noTextEdit="1"/>
          </p:cNvSpPr>
          <p:nvPr>
            <p:ph type="sldImg"/>
          </p:nvPr>
        </p:nvSpPr>
        <p:spPr>
          <a:ln/>
        </p:spPr>
      </p:sp>
      <p:sp>
        <p:nvSpPr>
          <p:cNvPr id="93187" name="备注占位符 2"/>
          <p:cNvSpPr>
            <a:spLocks noGrp="1"/>
          </p:cNvSpPr>
          <p:nvPr>
            <p:ph type="body" idx="1"/>
          </p:nvPr>
        </p:nvSpPr>
        <p:spPr>
          <a:noFill/>
        </p:spPr>
        <p:txBody>
          <a:bodyPr/>
          <a:lstStyle/>
          <a:p>
            <a:r>
              <a:rPr kumimoji="1" lang="zh-CN" altLang="en-US" smtClean="0">
                <a:latin typeface="Arial" panose="020B0604020202020204" pitchFamily="34" charset="0"/>
                <a:cs typeface="Arial" panose="020B0604020202020204" pitchFamily="34" charset="0"/>
              </a:rPr>
              <a:t>写</a:t>
            </a:r>
            <a:r>
              <a:rPr kumimoji="1" lang="en-US" altLang="zh-CN" smtClean="0">
                <a:latin typeface="Arial" panose="020B0604020202020204" pitchFamily="34" charset="0"/>
                <a:cs typeface="Arial" panose="020B0604020202020204" pitchFamily="34" charset="0"/>
              </a:rPr>
              <a:t>+</a:t>
            </a:r>
            <a:r>
              <a:rPr kumimoji="1" lang="zh-CN" altLang="en-US" smtClean="0">
                <a:latin typeface="Arial" panose="020B0604020202020204" pitchFamily="34" charset="0"/>
                <a:cs typeface="Arial" panose="020B0604020202020204" pitchFamily="34" charset="0"/>
              </a:rPr>
              <a:t>说</a:t>
            </a:r>
            <a:endParaRPr kumimoji="1" lang="en-GB" altLang="zh-CN" smtClean="0">
              <a:latin typeface="Arial" panose="020B0604020202020204" pitchFamily="34" charset="0"/>
              <a:cs typeface="Arial" panose="020B0604020202020204" pitchFamily="34" charset="0"/>
            </a:endParaRPr>
          </a:p>
          <a:p>
            <a:endParaRPr kumimoji="1" lang="en-GB" altLang="zh-CN" smtClean="0">
              <a:latin typeface="Arial" panose="020B0604020202020204" pitchFamily="34" charset="0"/>
              <a:cs typeface="Arial" panose="020B0604020202020204" pitchFamily="34" charset="0"/>
            </a:endParaRPr>
          </a:p>
          <a:p>
            <a:endParaRPr kumimoji="1" lang="zh-CN" altLang="en-US" smtClean="0">
              <a:latin typeface="Arial" panose="020B0604020202020204" pitchFamily="34" charset="0"/>
              <a:cs typeface="Arial" panose="020B0604020202020204" pitchFamily="34" charset="0"/>
            </a:endParaRP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6F2E54-FE2E-467E-91F2-71BD6CF17784}" type="slidenum">
              <a:rPr kumimoji="1" lang="zh-CN" altLang="en-US" sz="1200" b="0" i="0" u="none" strike="noStrike" kern="1200" cap="none" spc="0" normalizeH="0" baseline="0" noProof="0" smtClean="0">
                <a:ln>
                  <a:noFill/>
                </a:ln>
                <a:solidFill>
                  <a:prstClr val="black"/>
                </a:solidFill>
                <a:effectLst/>
                <a:uLnTx/>
                <a:uFillTx/>
                <a:latin typeface="等线" panose="020F0502020204030204"/>
                <a:ea typeface="宋体" panose="02010600030101010101" pitchFamily="2" charset="-122"/>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1" lang="zh-CN" altLang="en-US" sz="1200" b="0" i="0" u="none" strike="noStrike" kern="1200" cap="none" spc="0" normalizeH="0" baseline="0" noProof="0">
              <a:ln>
                <a:noFill/>
              </a:ln>
              <a:solidFill>
                <a:prstClr val="black"/>
              </a:solidFill>
              <a:effectLst/>
              <a:uLnTx/>
              <a:uFillTx/>
              <a:latin typeface="等线" panose="020F0502020204030204"/>
              <a:ea typeface="宋体" panose="02010600030101010101" pitchFamily="2" charset="-122"/>
              <a:cs typeface="Arial" panose="020B0604020202020204" pitchFamily="34" charset="0"/>
            </a:endParaRPr>
          </a:p>
        </p:txBody>
      </p:sp>
    </p:spTree>
    <p:extLst>
      <p:ext uri="{BB962C8B-B14F-4D97-AF65-F5344CB8AC3E}">
        <p14:creationId xmlns:p14="http://schemas.microsoft.com/office/powerpoint/2010/main" val="29364390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幻灯片图像占位符 1"/>
          <p:cNvSpPr>
            <a:spLocks noGrp="1" noRot="1" noChangeAspect="1" noTextEdit="1"/>
          </p:cNvSpPr>
          <p:nvPr>
            <p:ph type="sldImg"/>
          </p:nvPr>
        </p:nvSpPr>
        <p:spPr>
          <a:ln/>
        </p:spPr>
      </p:sp>
      <p:sp>
        <p:nvSpPr>
          <p:cNvPr id="3" name="备注占位符 2"/>
          <p:cNvSpPr>
            <a:spLocks noGrp="1"/>
          </p:cNvSpPr>
          <p:nvPr>
            <p:ph type="body" idx="1"/>
          </p:nvPr>
        </p:nvSpPr>
        <p:spPr/>
        <p:txBody>
          <a:bodyPr/>
          <a:lstStyle/>
          <a:p>
            <a:pPr>
              <a:defRPr/>
            </a:pPr>
            <a:r>
              <a:rPr kumimoji="1" lang="en-US" altLang="zh-CN" dirty="0"/>
              <a:t>Running dictation </a:t>
            </a:r>
          </a:p>
          <a:p>
            <a:pPr>
              <a:defRPr/>
            </a:pPr>
            <a:endParaRPr kumimoji="1" lang="en-US" altLang="zh-CN" dirty="0"/>
          </a:p>
          <a:p>
            <a:pPr>
              <a:defRPr/>
            </a:pPr>
            <a:r>
              <a:rPr kumimoji="1" lang="zh-CN" altLang="en-US" dirty="0"/>
              <a:t>我家有五口人。</a:t>
            </a:r>
            <a:endParaRPr kumimoji="1" lang="en-US" altLang="zh-CN" dirty="0"/>
          </a:p>
          <a:p>
            <a:pPr eaLnBrk="1" fontAlgn="auto" hangingPunct="1">
              <a:spcBef>
                <a:spcPts val="0"/>
              </a:spcBef>
              <a:spcAft>
                <a:spcPts val="0"/>
              </a:spcAft>
              <a:defRPr/>
            </a:pPr>
            <a:r>
              <a:rPr kumimoji="1" lang="zh-CN" altLang="en-US" dirty="0"/>
              <a:t>我有一只狗。</a:t>
            </a:r>
            <a:endParaRPr kumimoji="1" lang="en-US" altLang="zh-CN" dirty="0"/>
          </a:p>
          <a:p>
            <a:pPr eaLnBrk="1" fontAlgn="auto" hangingPunct="1">
              <a:spcBef>
                <a:spcPts val="0"/>
              </a:spcBef>
              <a:spcAft>
                <a:spcPts val="0"/>
              </a:spcAft>
              <a:defRPr/>
            </a:pPr>
            <a:r>
              <a:rPr kumimoji="1" lang="zh-CN" altLang="en-US" dirty="0"/>
              <a:t>姐姐有一只大兔子。</a:t>
            </a:r>
            <a:endParaRPr kumimoji="1" lang="en-US" altLang="zh-CN" dirty="0"/>
          </a:p>
          <a:p>
            <a:pPr eaLnBrk="1" fontAlgn="auto" hangingPunct="1">
              <a:spcBef>
                <a:spcPts val="0"/>
              </a:spcBef>
              <a:spcAft>
                <a:spcPts val="0"/>
              </a:spcAft>
              <a:defRPr/>
            </a:pPr>
            <a:r>
              <a:rPr kumimoji="1" lang="zh-CN" altLang="en-US" dirty="0"/>
              <a:t>哥哥有一只小猫和一只大狗。</a:t>
            </a:r>
            <a:endParaRPr kumimoji="1" lang="en-US" altLang="zh-CN" dirty="0"/>
          </a:p>
          <a:p>
            <a:pPr eaLnBrk="1" fontAlgn="auto" hangingPunct="1">
              <a:spcBef>
                <a:spcPts val="0"/>
              </a:spcBef>
              <a:spcAft>
                <a:spcPts val="0"/>
              </a:spcAft>
              <a:defRPr/>
            </a:pPr>
            <a:r>
              <a:rPr kumimoji="1" lang="zh-CN" altLang="en-US" dirty="0"/>
              <a:t>妈妈有两条漂亮的小鱼。</a:t>
            </a:r>
            <a:endParaRPr kumimoji="1" lang="en-US" altLang="zh-CN" dirty="0"/>
          </a:p>
          <a:p>
            <a:pPr eaLnBrk="1" fontAlgn="auto" hangingPunct="1">
              <a:spcBef>
                <a:spcPts val="0"/>
              </a:spcBef>
              <a:spcAft>
                <a:spcPts val="0"/>
              </a:spcAft>
              <a:defRPr/>
            </a:pPr>
            <a:r>
              <a:rPr kumimoji="1" lang="zh-CN" altLang="en-US" dirty="0"/>
              <a:t>爸爸有三只非常可爱的小鸟。</a:t>
            </a:r>
            <a:endParaRPr kumimoji="1" lang="en-US" altLang="zh-CN" dirty="0"/>
          </a:p>
          <a:p>
            <a:pPr>
              <a:defRPr/>
            </a:pPr>
            <a:endParaRPr kumimoji="1" lang="en-US" altLang="zh-CN" dirty="0"/>
          </a:p>
          <a:p>
            <a:pPr>
              <a:defRPr/>
            </a:pPr>
            <a:r>
              <a:rPr kumimoji="1" lang="en-US" altLang="zh-CN" dirty="0"/>
              <a:t>4</a:t>
            </a:r>
            <a:r>
              <a:rPr kumimoji="1" lang="zh-CN" altLang="en-US" dirty="0"/>
              <a:t>人一组共</a:t>
            </a:r>
            <a:r>
              <a:rPr kumimoji="1" lang="en-US" altLang="zh-CN" dirty="0"/>
              <a:t>6</a:t>
            </a:r>
            <a:r>
              <a:rPr kumimoji="1" lang="zh-CN" altLang="en-US" dirty="0"/>
              <a:t>组，共</a:t>
            </a:r>
            <a:r>
              <a:rPr kumimoji="1" lang="en-US" altLang="zh-CN" dirty="0"/>
              <a:t>24</a:t>
            </a:r>
            <a:r>
              <a:rPr kumimoji="1" lang="zh-CN" altLang="en-US" dirty="0"/>
              <a:t>人</a:t>
            </a:r>
            <a:endParaRPr kumimoji="1" lang="en-US" altLang="zh-CN" dirty="0"/>
          </a:p>
          <a:p>
            <a:pPr>
              <a:defRPr/>
            </a:pPr>
            <a:r>
              <a:rPr kumimoji="1" lang="zh-CN" altLang="en-US" dirty="0"/>
              <a:t>最后一组，</a:t>
            </a:r>
            <a:r>
              <a:rPr kumimoji="1" lang="en-US" altLang="zh-CN" dirty="0"/>
              <a:t>3</a:t>
            </a:r>
            <a:r>
              <a:rPr kumimoji="1" lang="zh-CN" altLang="en-US" dirty="0"/>
              <a:t>人一组</a:t>
            </a:r>
            <a:endParaRPr kumimoji="1" lang="en-US" altLang="zh-CN" dirty="0"/>
          </a:p>
          <a:p>
            <a:pPr>
              <a:defRPr/>
            </a:pPr>
            <a:endParaRPr kumimoji="1" lang="en-US" altLang="zh-CN" dirty="0"/>
          </a:p>
          <a:p>
            <a:pPr>
              <a:defRPr/>
            </a:pPr>
            <a:r>
              <a:rPr lang="en-GB" altLang="zh-CN" dirty="0">
                <a:latin typeface="+mn-lt"/>
                <a:cs typeface="+mn-cs"/>
              </a:rPr>
              <a:t/>
            </a:r>
            <a:br>
              <a:rPr lang="en-GB" altLang="zh-CN" dirty="0">
                <a:latin typeface="+mn-lt"/>
                <a:cs typeface="+mn-cs"/>
              </a:rPr>
            </a:br>
            <a:r>
              <a:rPr lang="en-GB" altLang="zh-CN" dirty="0">
                <a:latin typeface="+mn-lt"/>
                <a:cs typeface="+mn-cs"/>
              </a:rPr>
              <a:t>Choose a short passage or dialogue and make several copies. Put the copies up around the walls of the classroom (or even the school building).</a:t>
            </a:r>
          </a:p>
          <a:p>
            <a:pPr>
              <a:defRPr/>
            </a:pPr>
            <a:r>
              <a:rPr lang="en-GB" altLang="zh-CN" dirty="0">
                <a:latin typeface="+mn-lt"/>
                <a:cs typeface="+mn-cs"/>
              </a:rPr>
              <a:t>Put the students in pairs or small groups. </a:t>
            </a:r>
          </a:p>
          <a:p>
            <a:pPr>
              <a:defRPr/>
            </a:pPr>
            <a:r>
              <a:rPr lang="en-GB" altLang="zh-CN" dirty="0">
                <a:latin typeface="+mn-lt"/>
                <a:cs typeface="+mn-cs"/>
              </a:rPr>
              <a:t>The aim is for one of the students in each pair to walk (or run!) to read the passage on the wall.</a:t>
            </a:r>
          </a:p>
          <a:p>
            <a:pPr>
              <a:defRPr/>
            </a:pPr>
            <a:r>
              <a:rPr lang="en-GB" altLang="zh-CN" dirty="0">
                <a:latin typeface="+mn-lt"/>
                <a:cs typeface="+mn-cs"/>
              </a:rPr>
              <a:t>They remember some of the passage and walk (or run!) back to their partner.</a:t>
            </a:r>
          </a:p>
          <a:p>
            <a:pPr>
              <a:defRPr/>
            </a:pPr>
            <a:r>
              <a:rPr lang="en-GB" altLang="zh-CN" dirty="0">
                <a:latin typeface="+mn-lt"/>
                <a:cs typeface="+mn-cs"/>
              </a:rPr>
              <a:t>They quietly dictate what they remembered to their partner, who writes it down.</a:t>
            </a:r>
          </a:p>
          <a:p>
            <a:pPr>
              <a:defRPr/>
            </a:pPr>
            <a:r>
              <a:rPr lang="en-GB" altLang="zh-CN" dirty="0">
                <a:latin typeface="+mn-lt"/>
                <a:cs typeface="+mn-cs"/>
              </a:rPr>
              <a:t> They then swap roles. Over several turns they will build the whole passage. This means they really do have to run back and forth because students will only remember three or four words at a time.</a:t>
            </a:r>
          </a:p>
          <a:p>
            <a:pPr>
              <a:defRPr/>
            </a:pPr>
            <a:r>
              <a:rPr lang="en-GB" altLang="zh-CN" dirty="0">
                <a:latin typeface="+mn-lt"/>
                <a:cs typeface="+mn-cs"/>
              </a:rPr>
              <a:t>The winning pair is the team that finishes first – although you need to check for mistakes. If there are mistakes, they must keep walking to check!</a:t>
            </a:r>
          </a:p>
          <a:p>
            <a:pPr>
              <a:defRPr/>
            </a:pPr>
            <a:r>
              <a:rPr lang="en-GB" altLang="zh-CN" dirty="0">
                <a:latin typeface="+mn-lt"/>
                <a:cs typeface="+mn-cs"/>
              </a:rPr>
              <a:t>A good idea is to teach them punctuation vocabulary beforehand if you want them to use the correct punctuation in English. It's a good way to check spelling and fabulous for pronunciation – and great memory training!</a:t>
            </a:r>
          </a:p>
          <a:p>
            <a:pPr>
              <a:defRPr/>
            </a:pPr>
            <a:endParaRPr kumimoji="1"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ECE04E2-2FBB-4FDF-9668-2B03EFD181E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等线" panose="020F0502020204030204"/>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等线" panose="020F0502020204030204"/>
              <a:cs typeface="Arial" panose="020B0604020202020204" pitchFamily="34" charset="0"/>
            </a:endParaRPr>
          </a:p>
        </p:txBody>
      </p:sp>
    </p:spTree>
    <p:extLst>
      <p:ext uri="{BB962C8B-B14F-4D97-AF65-F5344CB8AC3E}">
        <p14:creationId xmlns:p14="http://schemas.microsoft.com/office/powerpoint/2010/main" val="24718436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marL="742950" indent="-28575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marL="11430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marL="16002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marL="2057400" indent="-228600" eaLnBrk="0" hangingPunct="0">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fld id="{385F82A7-99A5-44FB-9E79-46ABF25C0CB8}" type="slidenum">
              <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rPr>
              <a:pPr marL="0" marR="0" lvl="0" indent="0" algn="r" defTabSz="457200" rtl="0" eaLnBrk="1" fontAlgn="base" latinLnBrk="0" hangingPunct="0">
                <a:lnSpc>
                  <a:spcPct val="93000"/>
                </a:lnSpc>
                <a:spcBef>
                  <a:spcPct val="0"/>
                </a:spcBef>
                <a:spcAft>
                  <a:spcPct val="0"/>
                </a:spcAft>
                <a:buClr>
                  <a:srgbClr val="000000"/>
                </a:buClr>
                <a:buSzPct val="45000"/>
                <a:buFont typeface="Wingdings" panose="05000000000000000000" pitchFamily="2" charset="2"/>
                <a:buNone/>
                <a:tabLst>
                  <a:tab pos="723900" algn="l"/>
                  <a:tab pos="1447800" algn="l"/>
                  <a:tab pos="2171700" algn="l"/>
                  <a:tab pos="2895600" algn="l"/>
                </a:tabLst>
                <a:defRPr/>
              </a:pPr>
              <a:t>60</a:t>
            </a:fld>
            <a:endParaRPr kumimoji="0" lang="en-US" altLang="zh-TW" sz="1400" b="0" i="0" u="none" strike="noStrike" kern="1200" cap="none" spc="0" normalizeH="0" baseline="0" noProof="0" smtClean="0">
              <a:ln>
                <a:noFill/>
              </a:ln>
              <a:solidFill>
                <a:srgbClr val="000000"/>
              </a:solidFill>
              <a:effectLst/>
              <a:uLnTx/>
              <a:uFillTx/>
              <a:latin typeface="Times New Roman" panose="02020603050405020304" pitchFamily="18" charset="0"/>
            </a:endParaRPr>
          </a:p>
        </p:txBody>
      </p:sp>
      <p:sp>
        <p:nvSpPr>
          <p:cNvPr id="29699" name="Rectangle 1"/>
          <p:cNvSpPr>
            <a:spLocks noGrp="1" noRot="1" noChangeAspect="1" noChangeArrowheads="1" noTextEdit="1"/>
          </p:cNvSpPr>
          <p:nvPr>
            <p:ph type="sldImg"/>
          </p:nvPr>
        </p:nvSpPr>
        <p:spPr>
          <a:xfrm>
            <a:off x="1373188" y="763588"/>
            <a:ext cx="5026025" cy="3771900"/>
          </a:xfrm>
          <a:solidFill>
            <a:srgbClr val="FFFFFF"/>
          </a:solidFill>
          <a:ln>
            <a:solidFill>
              <a:srgbClr val="000000"/>
            </a:solidFill>
            <a:miter lim="800000"/>
            <a:headEnd/>
            <a:tailEnd/>
          </a:ln>
        </p:spPr>
      </p:sp>
      <p:sp>
        <p:nvSpPr>
          <p:cNvPr id="29700" name="Rectangle 2"/>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ltLang="zh-TW" smtClean="0">
              <a:latin typeface="Times New Roman" panose="02020603050405020304" pitchFamily="18" charset="0"/>
            </a:endParaRPr>
          </a:p>
        </p:txBody>
      </p:sp>
    </p:spTree>
    <p:extLst>
      <p:ext uri="{BB962C8B-B14F-4D97-AF65-F5344CB8AC3E}">
        <p14:creationId xmlns:p14="http://schemas.microsoft.com/office/powerpoint/2010/main" val="5340516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3835075-59C5-4DCC-961A-CC77E89FF64C}" type="datetimeFigureOut">
              <a:rPr lang="en-GB" smtClean="0"/>
              <a:t>09/03/2021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20184891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835075-59C5-4DCC-961A-CC77E89FF64C}" type="datetimeFigureOut">
              <a:rPr lang="en-GB" smtClean="0"/>
              <a:t>09/03/2021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1444132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835075-59C5-4DCC-961A-CC77E89FF64C}" type="datetimeFigureOut">
              <a:rPr lang="en-GB" smtClean="0"/>
              <a:t>09/03/2021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145993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3835075-59C5-4DCC-961A-CC77E89FF64C}" type="datetimeFigureOut">
              <a:rPr lang="en-GB" smtClean="0"/>
              <a:t>09/03/2021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10642115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3835075-59C5-4DCC-961A-CC77E89FF64C}" type="datetimeFigureOut">
              <a:rPr lang="en-GB" smtClean="0"/>
              <a:t>09/03/2021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2850037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3835075-59C5-4DCC-961A-CC77E89FF64C}" type="datetimeFigureOut">
              <a:rPr lang="en-GB" smtClean="0"/>
              <a:t>09/03/2021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3932445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835075-59C5-4DCC-961A-CC77E89FF64C}" type="datetimeFigureOut">
              <a:rPr lang="en-GB" smtClean="0"/>
              <a:t>09/03/2021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39952638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835075-59C5-4DCC-961A-CC77E89FF64C}" type="datetimeFigureOut">
              <a:rPr lang="en-GB" smtClean="0"/>
              <a:t>09/03/2021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3041748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835075-59C5-4DCC-961A-CC77E89FF64C}" type="datetimeFigureOut">
              <a:rPr lang="en-GB" smtClean="0"/>
              <a:t>09/03/2021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2971807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835075-59C5-4DCC-961A-CC77E89FF64C}" type="datetimeFigureOut">
              <a:rPr lang="en-GB" smtClean="0"/>
              <a:t>09/03/2021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4232369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835075-59C5-4DCC-961A-CC77E89FF64C}" type="datetimeFigureOut">
              <a:rPr lang="en-GB" smtClean="0"/>
              <a:t>09/03/2021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774326-ECA3-4399-B209-302C02AE98DF}" type="slidenum">
              <a:rPr lang="en-GB" smtClean="0"/>
              <a:t>‹#›</a:t>
            </a:fld>
            <a:endParaRPr lang="en-GB"/>
          </a:p>
        </p:txBody>
      </p:sp>
    </p:spTree>
    <p:extLst>
      <p:ext uri="{BB962C8B-B14F-4D97-AF65-F5344CB8AC3E}">
        <p14:creationId xmlns:p14="http://schemas.microsoft.com/office/powerpoint/2010/main" val="37224423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08" y="2130529"/>
            <a:ext cx="10363584" cy="1469778"/>
          </a:xfrm>
        </p:spPr>
        <p:txBody>
          <a:bodyPr/>
          <a:lstStyle/>
          <a:p>
            <a:r>
              <a:rPr lang="en-US"/>
              <a:t>Click to edit Master title style</a:t>
            </a:r>
          </a:p>
        </p:txBody>
      </p:sp>
      <p:sp>
        <p:nvSpPr>
          <p:cNvPr id="3" name="Subtitle 2"/>
          <p:cNvSpPr>
            <a:spLocks noGrp="1"/>
          </p:cNvSpPr>
          <p:nvPr>
            <p:ph type="subTitle" idx="1"/>
          </p:nvPr>
        </p:nvSpPr>
        <p:spPr>
          <a:xfrm>
            <a:off x="1828416" y="3886776"/>
            <a:ext cx="8535168" cy="1751929"/>
          </a:xfrm>
        </p:spPr>
        <p:txBody>
          <a:bodyPr/>
          <a:lstStyle>
            <a:lvl1pPr marL="0" indent="0" algn="ctr">
              <a:buNone/>
              <a:defRPr/>
            </a:lvl1pPr>
            <a:lvl2pPr marL="414589" indent="0" algn="ctr">
              <a:buNone/>
              <a:defRPr/>
            </a:lvl2pPr>
            <a:lvl3pPr marL="829178" indent="0" algn="ctr">
              <a:buNone/>
              <a:defRPr/>
            </a:lvl3pPr>
            <a:lvl4pPr marL="1243767" indent="0" algn="ctr">
              <a:buNone/>
              <a:defRPr/>
            </a:lvl4pPr>
            <a:lvl5pPr marL="1658356" indent="0" algn="ctr">
              <a:buNone/>
              <a:defRPr/>
            </a:lvl5pPr>
            <a:lvl6pPr marL="2072945" indent="0" algn="ctr">
              <a:buNone/>
              <a:defRPr/>
            </a:lvl6pPr>
            <a:lvl7pPr marL="2487534" indent="0" algn="ctr">
              <a:buNone/>
              <a:defRPr/>
            </a:lvl7pPr>
            <a:lvl8pPr marL="2902123" indent="0" algn="ctr">
              <a:buNone/>
              <a:defRPr/>
            </a:lvl8pPr>
            <a:lvl9pPr marL="3316712" indent="0" algn="ctr">
              <a:buNone/>
              <a:defRPr/>
            </a:lvl9pPr>
          </a:lstStyle>
          <a:p>
            <a:r>
              <a:rPr lang="en-US"/>
              <a:t>Click to edit Master subtitle style</a:t>
            </a:r>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4"/>
          <p:cNvSpPr>
            <a:spLocks noGrp="1" noChangeArrowheads="1"/>
          </p:cNvSpPr>
          <p:nvPr>
            <p:ph type="ftr" idx="11"/>
          </p:nvPr>
        </p:nvSpPr>
        <p:spPr>
          <a:ln/>
        </p:spPr>
        <p:txBody>
          <a:bodyPr/>
          <a:lstStyle>
            <a:lvl1pPr>
              <a:defRPr/>
            </a:lvl1pPr>
          </a:lstStyle>
          <a:p>
            <a:pPr>
              <a:defRPr/>
            </a:pPr>
            <a:endParaRPr lang="en-US"/>
          </a:p>
        </p:txBody>
      </p:sp>
      <p:sp>
        <p:nvSpPr>
          <p:cNvPr id="6" name="Rectangle 5"/>
          <p:cNvSpPr>
            <a:spLocks noGrp="1" noChangeArrowheads="1"/>
          </p:cNvSpPr>
          <p:nvPr>
            <p:ph type="sldNum" idx="12"/>
          </p:nvPr>
        </p:nvSpPr>
        <p:spPr>
          <a:ln/>
        </p:spPr>
        <p:txBody>
          <a:bodyPr/>
          <a:lstStyle>
            <a:lvl1pPr>
              <a:defRPr/>
            </a:lvl1pPr>
          </a:lstStyle>
          <a:p>
            <a:fld id="{DA7ADB33-9366-4C60-85C8-27EBE5E0DBEB}" type="slidenum">
              <a:rPr lang="en-US" altLang="zh-TW"/>
              <a:pPr/>
              <a:t>‹#›</a:t>
            </a:fld>
            <a:endParaRPr lang="en-US" altLang="zh-TW"/>
          </a:p>
        </p:txBody>
      </p:sp>
    </p:spTree>
    <p:extLst>
      <p:ext uri="{BB962C8B-B14F-4D97-AF65-F5344CB8AC3E}">
        <p14:creationId xmlns:p14="http://schemas.microsoft.com/office/powerpoint/2010/main" val="14296171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4"/>
          <p:cNvSpPr>
            <a:spLocks noGrp="1" noChangeArrowheads="1"/>
          </p:cNvSpPr>
          <p:nvPr>
            <p:ph type="ftr" idx="11"/>
          </p:nvPr>
        </p:nvSpPr>
        <p:spPr>
          <a:ln/>
        </p:spPr>
        <p:txBody>
          <a:bodyPr/>
          <a:lstStyle>
            <a:lvl1pPr>
              <a:defRPr/>
            </a:lvl1pPr>
          </a:lstStyle>
          <a:p>
            <a:pPr>
              <a:defRPr/>
            </a:pPr>
            <a:endParaRPr lang="en-US"/>
          </a:p>
        </p:txBody>
      </p:sp>
      <p:sp>
        <p:nvSpPr>
          <p:cNvPr id="6" name="Rectangle 5"/>
          <p:cNvSpPr>
            <a:spLocks noGrp="1" noChangeArrowheads="1"/>
          </p:cNvSpPr>
          <p:nvPr>
            <p:ph type="sldNum" idx="12"/>
          </p:nvPr>
        </p:nvSpPr>
        <p:spPr>
          <a:ln/>
        </p:spPr>
        <p:txBody>
          <a:bodyPr/>
          <a:lstStyle>
            <a:lvl1pPr>
              <a:defRPr/>
            </a:lvl1pPr>
          </a:lstStyle>
          <a:p>
            <a:fld id="{5F5249DB-D41D-46A2-B6DA-EE2DEA0E2604}" type="slidenum">
              <a:rPr lang="en-US" altLang="zh-TW"/>
              <a:pPr/>
              <a:t>‹#›</a:t>
            </a:fld>
            <a:endParaRPr lang="en-US" altLang="zh-TW"/>
          </a:p>
        </p:txBody>
      </p:sp>
    </p:spTree>
    <p:extLst>
      <p:ext uri="{BB962C8B-B14F-4D97-AF65-F5344CB8AC3E}">
        <p14:creationId xmlns:p14="http://schemas.microsoft.com/office/powerpoint/2010/main" val="10920852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224" y="4406453"/>
            <a:ext cx="10363584" cy="1361811"/>
          </a:xfrm>
        </p:spPr>
        <p:txBody>
          <a:bodyPr anchor="t"/>
          <a:lstStyle>
            <a:lvl1pPr algn="l">
              <a:defRPr sz="3627" b="1" cap="all"/>
            </a:lvl1pPr>
          </a:lstStyle>
          <a:p>
            <a:r>
              <a:rPr lang="en-US"/>
              <a:t>Click to edit Master title style</a:t>
            </a:r>
          </a:p>
        </p:txBody>
      </p:sp>
      <p:sp>
        <p:nvSpPr>
          <p:cNvPr id="3" name="Text Placeholder 2"/>
          <p:cNvSpPr>
            <a:spLocks noGrp="1"/>
          </p:cNvSpPr>
          <p:nvPr>
            <p:ph type="body" idx="1"/>
          </p:nvPr>
        </p:nvSpPr>
        <p:spPr>
          <a:xfrm>
            <a:off x="962224" y="2906445"/>
            <a:ext cx="10363584" cy="1500008"/>
          </a:xfrm>
        </p:spPr>
        <p:txBody>
          <a:bodyPr anchor="b"/>
          <a:lstStyle>
            <a:lvl1pPr marL="0" indent="0">
              <a:buNone/>
              <a:defRPr sz="1814"/>
            </a:lvl1pPr>
            <a:lvl2pPr marL="414589" indent="0">
              <a:buNone/>
              <a:defRPr sz="1632"/>
            </a:lvl2pPr>
            <a:lvl3pPr marL="829178" indent="0">
              <a:buNone/>
              <a:defRPr sz="1451"/>
            </a:lvl3pPr>
            <a:lvl4pPr marL="1243767" indent="0">
              <a:buNone/>
              <a:defRPr sz="1270"/>
            </a:lvl4pPr>
            <a:lvl5pPr marL="1658356" indent="0">
              <a:buNone/>
              <a:defRPr sz="1270"/>
            </a:lvl5pPr>
            <a:lvl6pPr marL="2072945" indent="0">
              <a:buNone/>
              <a:defRPr sz="1270"/>
            </a:lvl6pPr>
            <a:lvl7pPr marL="2487534" indent="0">
              <a:buNone/>
              <a:defRPr sz="1270"/>
            </a:lvl7pPr>
            <a:lvl8pPr marL="2902123" indent="0">
              <a:buNone/>
              <a:defRPr sz="1270"/>
            </a:lvl8pPr>
            <a:lvl9pPr marL="3316712" indent="0">
              <a:buNone/>
              <a:defRPr sz="1270"/>
            </a:lvl9pPr>
          </a:lstStyle>
          <a:p>
            <a:pPr lvl="0"/>
            <a:r>
              <a:rPr lang="en-US"/>
              <a:t>Click to edit Master text styles</a:t>
            </a:r>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4"/>
          <p:cNvSpPr>
            <a:spLocks noGrp="1" noChangeArrowheads="1"/>
          </p:cNvSpPr>
          <p:nvPr>
            <p:ph type="ftr" idx="11"/>
          </p:nvPr>
        </p:nvSpPr>
        <p:spPr>
          <a:ln/>
        </p:spPr>
        <p:txBody>
          <a:bodyPr/>
          <a:lstStyle>
            <a:lvl1pPr>
              <a:defRPr/>
            </a:lvl1pPr>
          </a:lstStyle>
          <a:p>
            <a:pPr>
              <a:defRPr/>
            </a:pPr>
            <a:endParaRPr lang="en-US"/>
          </a:p>
        </p:txBody>
      </p:sp>
      <p:sp>
        <p:nvSpPr>
          <p:cNvPr id="6" name="Rectangle 5"/>
          <p:cNvSpPr>
            <a:spLocks noGrp="1" noChangeArrowheads="1"/>
          </p:cNvSpPr>
          <p:nvPr>
            <p:ph type="sldNum" idx="12"/>
          </p:nvPr>
        </p:nvSpPr>
        <p:spPr>
          <a:ln/>
        </p:spPr>
        <p:txBody>
          <a:bodyPr/>
          <a:lstStyle>
            <a:lvl1pPr>
              <a:defRPr/>
            </a:lvl1pPr>
          </a:lstStyle>
          <a:p>
            <a:fld id="{960273DB-A6A1-450F-8824-E2CE21D794DF}" type="slidenum">
              <a:rPr lang="en-US" altLang="zh-TW"/>
              <a:pPr/>
              <a:t>‹#›</a:t>
            </a:fld>
            <a:endParaRPr lang="en-US" altLang="zh-TW"/>
          </a:p>
        </p:txBody>
      </p:sp>
    </p:spTree>
    <p:extLst>
      <p:ext uri="{BB962C8B-B14F-4D97-AF65-F5344CB8AC3E}">
        <p14:creationId xmlns:p14="http://schemas.microsoft.com/office/powerpoint/2010/main" val="17917761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8832" y="1605095"/>
            <a:ext cx="5393059" cy="4524495"/>
          </a:xfrm>
        </p:spPr>
        <p:txBody>
          <a:bodyPr/>
          <a:lstStyle>
            <a:lvl1pPr>
              <a:defRPr sz="2539"/>
            </a:lvl1pPr>
            <a:lvl2pPr>
              <a:defRPr sz="2176"/>
            </a:lvl2pPr>
            <a:lvl3pPr>
              <a:defRPr sz="1814"/>
            </a:lvl3pPr>
            <a:lvl4pPr>
              <a:defRPr sz="1632"/>
            </a:lvl4pPr>
            <a:lvl5pPr>
              <a:defRPr sz="1632"/>
            </a:lvl5pPr>
            <a:lvl6pPr>
              <a:defRPr sz="1632"/>
            </a:lvl6pPr>
            <a:lvl7pPr>
              <a:defRPr sz="1632"/>
            </a:lvl7pPr>
            <a:lvl8pPr>
              <a:defRPr sz="1632"/>
            </a:lvl8pPr>
            <a:lvl9pPr>
              <a:defRPr sz="163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86269" y="1605095"/>
            <a:ext cx="5393059" cy="4524495"/>
          </a:xfrm>
        </p:spPr>
        <p:txBody>
          <a:bodyPr/>
          <a:lstStyle>
            <a:lvl1pPr>
              <a:defRPr sz="2539"/>
            </a:lvl1pPr>
            <a:lvl2pPr>
              <a:defRPr sz="2176"/>
            </a:lvl2pPr>
            <a:lvl3pPr>
              <a:defRPr sz="1814"/>
            </a:lvl3pPr>
            <a:lvl4pPr>
              <a:defRPr sz="1632"/>
            </a:lvl4pPr>
            <a:lvl5pPr>
              <a:defRPr sz="1632"/>
            </a:lvl5pPr>
            <a:lvl6pPr>
              <a:defRPr sz="1632"/>
            </a:lvl6pPr>
            <a:lvl7pPr>
              <a:defRPr sz="1632"/>
            </a:lvl7pPr>
            <a:lvl8pPr>
              <a:defRPr sz="1632"/>
            </a:lvl8pPr>
            <a:lvl9pPr>
              <a:defRPr sz="163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3"/>
          <p:cNvSpPr>
            <a:spLocks noGrp="1" noChangeArrowheads="1"/>
          </p:cNvSpPr>
          <p:nvPr>
            <p:ph type="dt" idx="10"/>
          </p:nvPr>
        </p:nvSpPr>
        <p:spPr>
          <a:ln/>
        </p:spPr>
        <p:txBody>
          <a:bodyPr/>
          <a:lstStyle>
            <a:lvl1pPr>
              <a:defRPr/>
            </a:lvl1pPr>
          </a:lstStyle>
          <a:p>
            <a:pPr>
              <a:defRPr/>
            </a:pPr>
            <a:endParaRPr lang="en-US"/>
          </a:p>
        </p:txBody>
      </p:sp>
      <p:sp>
        <p:nvSpPr>
          <p:cNvPr id="6" name="Rectangle 4"/>
          <p:cNvSpPr>
            <a:spLocks noGrp="1" noChangeArrowheads="1"/>
          </p:cNvSpPr>
          <p:nvPr>
            <p:ph type="ftr" idx="11"/>
          </p:nvPr>
        </p:nvSpPr>
        <p:spPr>
          <a:ln/>
        </p:spPr>
        <p:txBody>
          <a:bodyPr/>
          <a:lstStyle>
            <a:lvl1pPr>
              <a:defRPr/>
            </a:lvl1pPr>
          </a:lstStyle>
          <a:p>
            <a:pPr>
              <a:defRPr/>
            </a:pPr>
            <a:endParaRPr lang="en-US"/>
          </a:p>
        </p:txBody>
      </p:sp>
      <p:sp>
        <p:nvSpPr>
          <p:cNvPr id="7" name="Rectangle 5"/>
          <p:cNvSpPr>
            <a:spLocks noGrp="1" noChangeArrowheads="1"/>
          </p:cNvSpPr>
          <p:nvPr>
            <p:ph type="sldNum" idx="12"/>
          </p:nvPr>
        </p:nvSpPr>
        <p:spPr>
          <a:ln/>
        </p:spPr>
        <p:txBody>
          <a:bodyPr/>
          <a:lstStyle>
            <a:lvl1pPr>
              <a:defRPr/>
            </a:lvl1pPr>
          </a:lstStyle>
          <a:p>
            <a:fld id="{A286F4DF-919D-42E7-B282-284291B555B7}" type="slidenum">
              <a:rPr lang="en-US" altLang="zh-TW"/>
              <a:pPr/>
              <a:t>‹#›</a:t>
            </a:fld>
            <a:endParaRPr lang="en-US" altLang="zh-TW"/>
          </a:p>
        </p:txBody>
      </p:sp>
    </p:spTree>
    <p:extLst>
      <p:ext uri="{BB962C8B-B14F-4D97-AF65-F5344CB8AC3E}">
        <p14:creationId xmlns:p14="http://schemas.microsoft.com/office/powerpoint/2010/main" val="39425064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8833" y="274954"/>
            <a:ext cx="10974336"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8833" y="1534557"/>
            <a:ext cx="5387296" cy="640599"/>
          </a:xfrm>
        </p:spPr>
        <p:txBody>
          <a:bodyPr anchor="b"/>
          <a:lstStyle>
            <a:lvl1pPr marL="0" indent="0">
              <a:buNone/>
              <a:defRPr sz="2176" b="1"/>
            </a:lvl1pPr>
            <a:lvl2pPr marL="414589" indent="0">
              <a:buNone/>
              <a:defRPr sz="1814" b="1"/>
            </a:lvl2pPr>
            <a:lvl3pPr marL="829178" indent="0">
              <a:buNone/>
              <a:defRPr sz="1632" b="1"/>
            </a:lvl3pPr>
            <a:lvl4pPr marL="1243767" indent="0">
              <a:buNone/>
              <a:defRPr sz="1451" b="1"/>
            </a:lvl4pPr>
            <a:lvl5pPr marL="1658356" indent="0">
              <a:buNone/>
              <a:defRPr sz="1451" b="1"/>
            </a:lvl5pPr>
            <a:lvl6pPr marL="2072945" indent="0">
              <a:buNone/>
              <a:defRPr sz="1451" b="1"/>
            </a:lvl6pPr>
            <a:lvl7pPr marL="2487534" indent="0">
              <a:buNone/>
              <a:defRPr sz="1451" b="1"/>
            </a:lvl7pPr>
            <a:lvl8pPr marL="2902123" indent="0">
              <a:buNone/>
              <a:defRPr sz="1451" b="1"/>
            </a:lvl8pPr>
            <a:lvl9pPr marL="3316712" indent="0">
              <a:buNone/>
              <a:defRPr sz="1451" b="1"/>
            </a:lvl9pPr>
          </a:lstStyle>
          <a:p>
            <a:pPr lvl="0"/>
            <a:r>
              <a:rPr lang="en-US"/>
              <a:t>Click to edit Master text styles</a:t>
            </a:r>
          </a:p>
        </p:txBody>
      </p:sp>
      <p:sp>
        <p:nvSpPr>
          <p:cNvPr id="4" name="Content Placeholder 3"/>
          <p:cNvSpPr>
            <a:spLocks noGrp="1"/>
          </p:cNvSpPr>
          <p:nvPr>
            <p:ph sz="half" idx="2"/>
          </p:nvPr>
        </p:nvSpPr>
        <p:spPr>
          <a:xfrm>
            <a:off x="608833" y="2175156"/>
            <a:ext cx="5387296" cy="3951555"/>
          </a:xfrm>
        </p:spPr>
        <p:txBody>
          <a:bodyPr/>
          <a:lstStyle>
            <a:lvl1pPr>
              <a:defRPr sz="2176"/>
            </a:lvl1pPr>
            <a:lvl2pPr>
              <a:defRPr sz="1814"/>
            </a:lvl2pPr>
            <a:lvl3pPr>
              <a:defRPr sz="1632"/>
            </a:lvl3pPr>
            <a:lvl4pPr>
              <a:defRPr sz="1451"/>
            </a:lvl4pPr>
            <a:lvl5pPr>
              <a:defRPr sz="1451"/>
            </a:lvl5pPr>
            <a:lvl6pPr>
              <a:defRPr sz="1451"/>
            </a:lvl6pPr>
            <a:lvl7pPr>
              <a:defRPr sz="1451"/>
            </a:lvl7pPr>
            <a:lvl8pPr>
              <a:defRPr sz="1451"/>
            </a:lvl8pPr>
            <a:lvl9pPr>
              <a:defRPr sz="145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952" y="1534557"/>
            <a:ext cx="5389217" cy="640599"/>
          </a:xfrm>
        </p:spPr>
        <p:txBody>
          <a:bodyPr anchor="b"/>
          <a:lstStyle>
            <a:lvl1pPr marL="0" indent="0">
              <a:buNone/>
              <a:defRPr sz="2176" b="1"/>
            </a:lvl1pPr>
            <a:lvl2pPr marL="414589" indent="0">
              <a:buNone/>
              <a:defRPr sz="1814" b="1"/>
            </a:lvl2pPr>
            <a:lvl3pPr marL="829178" indent="0">
              <a:buNone/>
              <a:defRPr sz="1632" b="1"/>
            </a:lvl3pPr>
            <a:lvl4pPr marL="1243767" indent="0">
              <a:buNone/>
              <a:defRPr sz="1451" b="1"/>
            </a:lvl4pPr>
            <a:lvl5pPr marL="1658356" indent="0">
              <a:buNone/>
              <a:defRPr sz="1451" b="1"/>
            </a:lvl5pPr>
            <a:lvl6pPr marL="2072945" indent="0">
              <a:buNone/>
              <a:defRPr sz="1451" b="1"/>
            </a:lvl6pPr>
            <a:lvl7pPr marL="2487534" indent="0">
              <a:buNone/>
              <a:defRPr sz="1451" b="1"/>
            </a:lvl7pPr>
            <a:lvl8pPr marL="2902123" indent="0">
              <a:buNone/>
              <a:defRPr sz="1451" b="1"/>
            </a:lvl8pPr>
            <a:lvl9pPr marL="3316712" indent="0">
              <a:buNone/>
              <a:defRPr sz="1451" b="1"/>
            </a:lvl9pPr>
          </a:lstStyle>
          <a:p>
            <a:pPr lvl="0"/>
            <a:r>
              <a:rPr lang="en-US"/>
              <a:t>Click to edit Master text styles</a:t>
            </a:r>
          </a:p>
        </p:txBody>
      </p:sp>
      <p:sp>
        <p:nvSpPr>
          <p:cNvPr id="6" name="Content Placeholder 5"/>
          <p:cNvSpPr>
            <a:spLocks noGrp="1"/>
          </p:cNvSpPr>
          <p:nvPr>
            <p:ph sz="quarter" idx="4"/>
          </p:nvPr>
        </p:nvSpPr>
        <p:spPr>
          <a:xfrm>
            <a:off x="6193952" y="2175156"/>
            <a:ext cx="5389217" cy="3951555"/>
          </a:xfrm>
        </p:spPr>
        <p:txBody>
          <a:bodyPr/>
          <a:lstStyle>
            <a:lvl1pPr>
              <a:defRPr sz="2176"/>
            </a:lvl1pPr>
            <a:lvl2pPr>
              <a:defRPr sz="1814"/>
            </a:lvl2pPr>
            <a:lvl3pPr>
              <a:defRPr sz="1632"/>
            </a:lvl3pPr>
            <a:lvl4pPr>
              <a:defRPr sz="1451"/>
            </a:lvl4pPr>
            <a:lvl5pPr>
              <a:defRPr sz="1451"/>
            </a:lvl5pPr>
            <a:lvl6pPr>
              <a:defRPr sz="1451"/>
            </a:lvl6pPr>
            <a:lvl7pPr>
              <a:defRPr sz="1451"/>
            </a:lvl7pPr>
            <a:lvl8pPr>
              <a:defRPr sz="1451"/>
            </a:lvl8pPr>
            <a:lvl9pPr>
              <a:defRPr sz="145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3"/>
          <p:cNvSpPr>
            <a:spLocks noGrp="1" noChangeArrowheads="1"/>
          </p:cNvSpPr>
          <p:nvPr>
            <p:ph type="dt" idx="10"/>
          </p:nvPr>
        </p:nvSpPr>
        <p:spPr>
          <a:ln/>
        </p:spPr>
        <p:txBody>
          <a:bodyPr/>
          <a:lstStyle>
            <a:lvl1pPr>
              <a:defRPr/>
            </a:lvl1pPr>
          </a:lstStyle>
          <a:p>
            <a:pPr>
              <a:defRPr/>
            </a:pPr>
            <a:endParaRPr lang="en-US"/>
          </a:p>
        </p:txBody>
      </p:sp>
      <p:sp>
        <p:nvSpPr>
          <p:cNvPr id="8" name="Rectangle 4"/>
          <p:cNvSpPr>
            <a:spLocks noGrp="1" noChangeArrowheads="1"/>
          </p:cNvSpPr>
          <p:nvPr>
            <p:ph type="ftr" idx="11"/>
          </p:nvPr>
        </p:nvSpPr>
        <p:spPr>
          <a:ln/>
        </p:spPr>
        <p:txBody>
          <a:bodyPr/>
          <a:lstStyle>
            <a:lvl1pPr>
              <a:defRPr/>
            </a:lvl1pPr>
          </a:lstStyle>
          <a:p>
            <a:pPr>
              <a:defRPr/>
            </a:pPr>
            <a:endParaRPr lang="en-US"/>
          </a:p>
        </p:txBody>
      </p:sp>
      <p:sp>
        <p:nvSpPr>
          <p:cNvPr id="9" name="Rectangle 5"/>
          <p:cNvSpPr>
            <a:spLocks noGrp="1" noChangeArrowheads="1"/>
          </p:cNvSpPr>
          <p:nvPr>
            <p:ph type="sldNum" idx="12"/>
          </p:nvPr>
        </p:nvSpPr>
        <p:spPr>
          <a:ln/>
        </p:spPr>
        <p:txBody>
          <a:bodyPr/>
          <a:lstStyle>
            <a:lvl1pPr>
              <a:defRPr/>
            </a:lvl1pPr>
          </a:lstStyle>
          <a:p>
            <a:fld id="{C45F8AAA-9B59-49F9-855D-8B4BCA90CF1F}" type="slidenum">
              <a:rPr lang="en-US" altLang="zh-TW"/>
              <a:pPr/>
              <a:t>‹#›</a:t>
            </a:fld>
            <a:endParaRPr lang="en-US" altLang="zh-TW"/>
          </a:p>
        </p:txBody>
      </p:sp>
    </p:spTree>
    <p:extLst>
      <p:ext uri="{BB962C8B-B14F-4D97-AF65-F5344CB8AC3E}">
        <p14:creationId xmlns:p14="http://schemas.microsoft.com/office/powerpoint/2010/main" val="12848503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3"/>
          <p:cNvSpPr>
            <a:spLocks noGrp="1" noChangeArrowheads="1"/>
          </p:cNvSpPr>
          <p:nvPr>
            <p:ph type="dt" idx="10"/>
          </p:nvPr>
        </p:nvSpPr>
        <p:spPr>
          <a:ln/>
        </p:spPr>
        <p:txBody>
          <a:bodyPr/>
          <a:lstStyle>
            <a:lvl1pPr>
              <a:defRPr/>
            </a:lvl1pPr>
          </a:lstStyle>
          <a:p>
            <a:pPr>
              <a:defRPr/>
            </a:pPr>
            <a:endParaRPr lang="en-US"/>
          </a:p>
        </p:txBody>
      </p:sp>
      <p:sp>
        <p:nvSpPr>
          <p:cNvPr id="4" name="Rectangle 4"/>
          <p:cNvSpPr>
            <a:spLocks noGrp="1" noChangeArrowheads="1"/>
          </p:cNvSpPr>
          <p:nvPr>
            <p:ph type="ftr" idx="11"/>
          </p:nvPr>
        </p:nvSpPr>
        <p:spPr>
          <a:ln/>
        </p:spPr>
        <p:txBody>
          <a:bodyPr/>
          <a:lstStyle>
            <a:lvl1pPr>
              <a:defRPr/>
            </a:lvl1pPr>
          </a:lstStyle>
          <a:p>
            <a:pPr>
              <a:defRPr/>
            </a:pPr>
            <a:endParaRPr lang="en-US"/>
          </a:p>
        </p:txBody>
      </p:sp>
      <p:sp>
        <p:nvSpPr>
          <p:cNvPr id="5" name="Rectangle 5"/>
          <p:cNvSpPr>
            <a:spLocks noGrp="1" noChangeArrowheads="1"/>
          </p:cNvSpPr>
          <p:nvPr>
            <p:ph type="sldNum" idx="12"/>
          </p:nvPr>
        </p:nvSpPr>
        <p:spPr>
          <a:ln/>
        </p:spPr>
        <p:txBody>
          <a:bodyPr/>
          <a:lstStyle>
            <a:lvl1pPr>
              <a:defRPr/>
            </a:lvl1pPr>
          </a:lstStyle>
          <a:p>
            <a:fld id="{DCC93447-72ED-4651-A3D7-342B18E782C8}" type="slidenum">
              <a:rPr lang="en-US" altLang="zh-TW"/>
              <a:pPr/>
              <a:t>‹#›</a:t>
            </a:fld>
            <a:endParaRPr lang="en-US" altLang="zh-TW"/>
          </a:p>
        </p:txBody>
      </p:sp>
    </p:spTree>
    <p:extLst>
      <p:ext uri="{BB962C8B-B14F-4D97-AF65-F5344CB8AC3E}">
        <p14:creationId xmlns:p14="http://schemas.microsoft.com/office/powerpoint/2010/main" val="9367496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endParaRPr lang="en-US"/>
          </a:p>
        </p:txBody>
      </p:sp>
      <p:sp>
        <p:nvSpPr>
          <p:cNvPr id="3" name="Rectangle 4"/>
          <p:cNvSpPr>
            <a:spLocks noGrp="1" noChangeArrowheads="1"/>
          </p:cNvSpPr>
          <p:nvPr>
            <p:ph type="ftr" idx="11"/>
          </p:nvPr>
        </p:nvSpPr>
        <p:spPr>
          <a:ln/>
        </p:spPr>
        <p:txBody>
          <a:bodyPr/>
          <a:lstStyle>
            <a:lvl1pPr>
              <a:defRPr/>
            </a:lvl1pPr>
          </a:lstStyle>
          <a:p>
            <a:pPr>
              <a:defRPr/>
            </a:pPr>
            <a:endParaRPr lang="en-US"/>
          </a:p>
        </p:txBody>
      </p:sp>
      <p:sp>
        <p:nvSpPr>
          <p:cNvPr id="4" name="Rectangle 5"/>
          <p:cNvSpPr>
            <a:spLocks noGrp="1" noChangeArrowheads="1"/>
          </p:cNvSpPr>
          <p:nvPr>
            <p:ph type="sldNum" idx="12"/>
          </p:nvPr>
        </p:nvSpPr>
        <p:spPr>
          <a:ln/>
        </p:spPr>
        <p:txBody>
          <a:bodyPr/>
          <a:lstStyle>
            <a:lvl1pPr>
              <a:defRPr/>
            </a:lvl1pPr>
          </a:lstStyle>
          <a:p>
            <a:fld id="{6261D2E3-B642-462A-B531-A3A48B824C6F}" type="slidenum">
              <a:rPr lang="en-US" altLang="zh-TW"/>
              <a:pPr/>
              <a:t>‹#›</a:t>
            </a:fld>
            <a:endParaRPr lang="en-US" altLang="zh-TW"/>
          </a:p>
        </p:txBody>
      </p:sp>
    </p:spTree>
    <p:extLst>
      <p:ext uri="{BB962C8B-B14F-4D97-AF65-F5344CB8AC3E}">
        <p14:creationId xmlns:p14="http://schemas.microsoft.com/office/powerpoint/2010/main" val="20334792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8833" y="273514"/>
            <a:ext cx="4012143" cy="1161715"/>
          </a:xfrm>
        </p:spPr>
        <p:txBody>
          <a:bodyPr anchor="b"/>
          <a:lstStyle>
            <a:lvl1pPr algn="l">
              <a:defRPr sz="1814" b="1"/>
            </a:lvl1pPr>
          </a:lstStyle>
          <a:p>
            <a:r>
              <a:rPr lang="en-US"/>
              <a:t>Click to edit Master title style</a:t>
            </a:r>
          </a:p>
        </p:txBody>
      </p:sp>
      <p:sp>
        <p:nvSpPr>
          <p:cNvPr id="3" name="Content Placeholder 2"/>
          <p:cNvSpPr>
            <a:spLocks noGrp="1"/>
          </p:cNvSpPr>
          <p:nvPr>
            <p:ph idx="1"/>
          </p:nvPr>
        </p:nvSpPr>
        <p:spPr>
          <a:xfrm>
            <a:off x="4766942" y="273515"/>
            <a:ext cx="6816227" cy="5853196"/>
          </a:xfrm>
        </p:spPr>
        <p:txBody>
          <a:bodyPr/>
          <a:lstStyle>
            <a:lvl1pPr>
              <a:defRPr sz="2902"/>
            </a:lvl1pPr>
            <a:lvl2pPr>
              <a:defRPr sz="2539"/>
            </a:lvl2pPr>
            <a:lvl3pPr>
              <a:defRPr sz="2176"/>
            </a:lvl3pPr>
            <a:lvl4pPr>
              <a:defRPr sz="1814"/>
            </a:lvl4pPr>
            <a:lvl5pPr>
              <a:defRPr sz="1814"/>
            </a:lvl5pPr>
            <a:lvl6pPr>
              <a:defRPr sz="1814"/>
            </a:lvl6pPr>
            <a:lvl7pPr>
              <a:defRPr sz="1814"/>
            </a:lvl7pPr>
            <a:lvl8pPr>
              <a:defRPr sz="1814"/>
            </a:lvl8pPr>
            <a:lvl9pPr>
              <a:defRPr sz="181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8833" y="1435228"/>
            <a:ext cx="4012143" cy="4691482"/>
          </a:xfrm>
        </p:spPr>
        <p:txBody>
          <a:bodyPr/>
          <a:lstStyle>
            <a:lvl1pPr marL="0" indent="0">
              <a:buNone/>
              <a:defRPr sz="1270"/>
            </a:lvl1pPr>
            <a:lvl2pPr marL="414589" indent="0">
              <a:buNone/>
              <a:defRPr sz="1088"/>
            </a:lvl2pPr>
            <a:lvl3pPr marL="829178" indent="0">
              <a:buNone/>
              <a:defRPr sz="907"/>
            </a:lvl3pPr>
            <a:lvl4pPr marL="1243767" indent="0">
              <a:buNone/>
              <a:defRPr sz="816"/>
            </a:lvl4pPr>
            <a:lvl5pPr marL="1658356" indent="0">
              <a:buNone/>
              <a:defRPr sz="816"/>
            </a:lvl5pPr>
            <a:lvl6pPr marL="2072945" indent="0">
              <a:buNone/>
              <a:defRPr sz="816"/>
            </a:lvl6pPr>
            <a:lvl7pPr marL="2487534" indent="0">
              <a:buNone/>
              <a:defRPr sz="816"/>
            </a:lvl7pPr>
            <a:lvl8pPr marL="2902123" indent="0">
              <a:buNone/>
              <a:defRPr sz="816"/>
            </a:lvl8pPr>
            <a:lvl9pPr marL="3316712" indent="0">
              <a:buNone/>
              <a:defRPr sz="816"/>
            </a:lvl9pPr>
          </a:lstStyle>
          <a:p>
            <a:pPr lvl="0"/>
            <a:r>
              <a:rPr lang="en-US"/>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endParaRPr lang="en-US"/>
          </a:p>
        </p:txBody>
      </p:sp>
      <p:sp>
        <p:nvSpPr>
          <p:cNvPr id="6" name="Rectangle 4"/>
          <p:cNvSpPr>
            <a:spLocks noGrp="1" noChangeArrowheads="1"/>
          </p:cNvSpPr>
          <p:nvPr>
            <p:ph type="ftr" idx="11"/>
          </p:nvPr>
        </p:nvSpPr>
        <p:spPr>
          <a:ln/>
        </p:spPr>
        <p:txBody>
          <a:bodyPr/>
          <a:lstStyle>
            <a:lvl1pPr>
              <a:defRPr/>
            </a:lvl1pPr>
          </a:lstStyle>
          <a:p>
            <a:pPr>
              <a:defRPr/>
            </a:pPr>
            <a:endParaRPr lang="en-US"/>
          </a:p>
        </p:txBody>
      </p:sp>
      <p:sp>
        <p:nvSpPr>
          <p:cNvPr id="7" name="Rectangle 5"/>
          <p:cNvSpPr>
            <a:spLocks noGrp="1" noChangeArrowheads="1"/>
          </p:cNvSpPr>
          <p:nvPr>
            <p:ph type="sldNum" idx="12"/>
          </p:nvPr>
        </p:nvSpPr>
        <p:spPr>
          <a:ln/>
        </p:spPr>
        <p:txBody>
          <a:bodyPr/>
          <a:lstStyle>
            <a:lvl1pPr>
              <a:defRPr/>
            </a:lvl1pPr>
          </a:lstStyle>
          <a:p>
            <a:fld id="{2A47632E-E06B-4EF6-ABE3-67B06C1D39BA}" type="slidenum">
              <a:rPr lang="en-US" altLang="zh-TW"/>
              <a:pPr/>
              <a:t>‹#›</a:t>
            </a:fld>
            <a:endParaRPr lang="en-US" altLang="zh-TW"/>
          </a:p>
        </p:txBody>
      </p:sp>
    </p:spTree>
    <p:extLst>
      <p:ext uri="{BB962C8B-B14F-4D97-AF65-F5344CB8AC3E}">
        <p14:creationId xmlns:p14="http://schemas.microsoft.com/office/powerpoint/2010/main" val="24348916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232" y="4800889"/>
            <a:ext cx="7315585" cy="565741"/>
          </a:xfrm>
        </p:spPr>
        <p:txBody>
          <a:bodyPr anchor="b"/>
          <a:lstStyle>
            <a:lvl1pPr algn="l">
              <a:defRPr sz="1814" b="1"/>
            </a:lvl1pPr>
          </a:lstStyle>
          <a:p>
            <a:r>
              <a:rPr lang="en-US"/>
              <a:t>Click to edit Master title style</a:t>
            </a:r>
          </a:p>
        </p:txBody>
      </p:sp>
      <p:sp>
        <p:nvSpPr>
          <p:cNvPr id="3" name="Picture Placeholder 2"/>
          <p:cNvSpPr>
            <a:spLocks noGrp="1"/>
          </p:cNvSpPr>
          <p:nvPr>
            <p:ph type="pic" idx="1"/>
          </p:nvPr>
        </p:nvSpPr>
        <p:spPr>
          <a:xfrm>
            <a:off x="2389232" y="613247"/>
            <a:ext cx="7315585" cy="4114224"/>
          </a:xfrm>
        </p:spPr>
        <p:txBody>
          <a:bodyPr/>
          <a:lstStyle>
            <a:lvl1pPr marL="0" indent="0">
              <a:buNone/>
              <a:defRPr sz="2902"/>
            </a:lvl1pPr>
            <a:lvl2pPr marL="414589" indent="0">
              <a:buNone/>
              <a:defRPr sz="2539"/>
            </a:lvl2pPr>
            <a:lvl3pPr marL="829178" indent="0">
              <a:buNone/>
              <a:defRPr sz="2176"/>
            </a:lvl3pPr>
            <a:lvl4pPr marL="1243767" indent="0">
              <a:buNone/>
              <a:defRPr sz="1814"/>
            </a:lvl4pPr>
            <a:lvl5pPr marL="1658356" indent="0">
              <a:buNone/>
              <a:defRPr sz="1814"/>
            </a:lvl5pPr>
            <a:lvl6pPr marL="2072945" indent="0">
              <a:buNone/>
              <a:defRPr sz="1814"/>
            </a:lvl6pPr>
            <a:lvl7pPr marL="2487534" indent="0">
              <a:buNone/>
              <a:defRPr sz="1814"/>
            </a:lvl7pPr>
            <a:lvl8pPr marL="2902123" indent="0">
              <a:buNone/>
              <a:defRPr sz="1814"/>
            </a:lvl8pPr>
            <a:lvl9pPr marL="3316712" indent="0">
              <a:buNone/>
              <a:defRPr sz="1814"/>
            </a:lvl9pPr>
          </a:lstStyle>
          <a:p>
            <a:pPr lvl="0"/>
            <a:endParaRPr lang="en-US" noProof="0"/>
          </a:p>
        </p:txBody>
      </p:sp>
      <p:sp>
        <p:nvSpPr>
          <p:cNvPr id="4" name="Text Placeholder 3"/>
          <p:cNvSpPr>
            <a:spLocks noGrp="1"/>
          </p:cNvSpPr>
          <p:nvPr>
            <p:ph type="body" sz="half" idx="2"/>
          </p:nvPr>
        </p:nvSpPr>
        <p:spPr>
          <a:xfrm>
            <a:off x="2389232" y="5366630"/>
            <a:ext cx="7315585" cy="806146"/>
          </a:xfrm>
        </p:spPr>
        <p:txBody>
          <a:bodyPr/>
          <a:lstStyle>
            <a:lvl1pPr marL="0" indent="0">
              <a:buNone/>
              <a:defRPr sz="1270"/>
            </a:lvl1pPr>
            <a:lvl2pPr marL="414589" indent="0">
              <a:buNone/>
              <a:defRPr sz="1088"/>
            </a:lvl2pPr>
            <a:lvl3pPr marL="829178" indent="0">
              <a:buNone/>
              <a:defRPr sz="907"/>
            </a:lvl3pPr>
            <a:lvl4pPr marL="1243767" indent="0">
              <a:buNone/>
              <a:defRPr sz="816"/>
            </a:lvl4pPr>
            <a:lvl5pPr marL="1658356" indent="0">
              <a:buNone/>
              <a:defRPr sz="816"/>
            </a:lvl5pPr>
            <a:lvl6pPr marL="2072945" indent="0">
              <a:buNone/>
              <a:defRPr sz="816"/>
            </a:lvl6pPr>
            <a:lvl7pPr marL="2487534" indent="0">
              <a:buNone/>
              <a:defRPr sz="816"/>
            </a:lvl7pPr>
            <a:lvl8pPr marL="2902123" indent="0">
              <a:buNone/>
              <a:defRPr sz="816"/>
            </a:lvl8pPr>
            <a:lvl9pPr marL="3316712" indent="0">
              <a:buNone/>
              <a:defRPr sz="816"/>
            </a:lvl9pPr>
          </a:lstStyle>
          <a:p>
            <a:pPr lvl="0"/>
            <a:r>
              <a:rPr lang="en-US"/>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endParaRPr lang="en-US"/>
          </a:p>
        </p:txBody>
      </p:sp>
      <p:sp>
        <p:nvSpPr>
          <p:cNvPr id="6" name="Rectangle 4"/>
          <p:cNvSpPr>
            <a:spLocks noGrp="1" noChangeArrowheads="1"/>
          </p:cNvSpPr>
          <p:nvPr>
            <p:ph type="ftr" idx="11"/>
          </p:nvPr>
        </p:nvSpPr>
        <p:spPr>
          <a:ln/>
        </p:spPr>
        <p:txBody>
          <a:bodyPr/>
          <a:lstStyle>
            <a:lvl1pPr>
              <a:defRPr/>
            </a:lvl1pPr>
          </a:lstStyle>
          <a:p>
            <a:pPr>
              <a:defRPr/>
            </a:pPr>
            <a:endParaRPr lang="en-US"/>
          </a:p>
        </p:txBody>
      </p:sp>
      <p:sp>
        <p:nvSpPr>
          <p:cNvPr id="7" name="Rectangle 5"/>
          <p:cNvSpPr>
            <a:spLocks noGrp="1" noChangeArrowheads="1"/>
          </p:cNvSpPr>
          <p:nvPr>
            <p:ph type="sldNum" idx="12"/>
          </p:nvPr>
        </p:nvSpPr>
        <p:spPr>
          <a:ln/>
        </p:spPr>
        <p:txBody>
          <a:bodyPr/>
          <a:lstStyle>
            <a:lvl1pPr>
              <a:defRPr/>
            </a:lvl1pPr>
          </a:lstStyle>
          <a:p>
            <a:fld id="{A6143D64-DAC3-4391-9292-9DD243545A6A}" type="slidenum">
              <a:rPr lang="en-US" altLang="zh-TW"/>
              <a:pPr/>
              <a:t>‹#›</a:t>
            </a:fld>
            <a:endParaRPr lang="en-US" altLang="zh-TW"/>
          </a:p>
        </p:txBody>
      </p:sp>
    </p:spTree>
    <p:extLst>
      <p:ext uri="{BB962C8B-B14F-4D97-AF65-F5344CB8AC3E}">
        <p14:creationId xmlns:p14="http://schemas.microsoft.com/office/powerpoint/2010/main" val="36216869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4"/>
          <p:cNvSpPr>
            <a:spLocks noGrp="1" noChangeArrowheads="1"/>
          </p:cNvSpPr>
          <p:nvPr>
            <p:ph type="ftr" idx="11"/>
          </p:nvPr>
        </p:nvSpPr>
        <p:spPr>
          <a:ln/>
        </p:spPr>
        <p:txBody>
          <a:bodyPr/>
          <a:lstStyle>
            <a:lvl1pPr>
              <a:defRPr/>
            </a:lvl1pPr>
          </a:lstStyle>
          <a:p>
            <a:pPr>
              <a:defRPr/>
            </a:pPr>
            <a:endParaRPr lang="en-US"/>
          </a:p>
        </p:txBody>
      </p:sp>
      <p:sp>
        <p:nvSpPr>
          <p:cNvPr id="6" name="Rectangle 5"/>
          <p:cNvSpPr>
            <a:spLocks noGrp="1" noChangeArrowheads="1"/>
          </p:cNvSpPr>
          <p:nvPr>
            <p:ph type="sldNum" idx="12"/>
          </p:nvPr>
        </p:nvSpPr>
        <p:spPr>
          <a:ln/>
        </p:spPr>
        <p:txBody>
          <a:bodyPr/>
          <a:lstStyle>
            <a:lvl1pPr>
              <a:defRPr/>
            </a:lvl1pPr>
          </a:lstStyle>
          <a:p>
            <a:fld id="{84BA7ABE-E0A2-4B28-8717-85B90CA26BC7}" type="slidenum">
              <a:rPr lang="en-US" altLang="zh-TW"/>
              <a:pPr/>
              <a:t>‹#›</a:t>
            </a:fld>
            <a:endParaRPr lang="en-US" altLang="zh-TW"/>
          </a:p>
        </p:txBody>
      </p:sp>
    </p:spTree>
    <p:extLst>
      <p:ext uri="{BB962C8B-B14F-4D97-AF65-F5344CB8AC3E}">
        <p14:creationId xmlns:p14="http://schemas.microsoft.com/office/powerpoint/2010/main" val="23787763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704" y="273514"/>
            <a:ext cx="2742624" cy="5856076"/>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8833" y="273514"/>
            <a:ext cx="8043493" cy="585607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p:cNvSpPr>
            <a:spLocks noGrp="1" noChangeArrowheads="1"/>
          </p:cNvSpPr>
          <p:nvPr>
            <p:ph type="dt" idx="10"/>
          </p:nvPr>
        </p:nvSpPr>
        <p:spPr>
          <a:ln/>
        </p:spPr>
        <p:txBody>
          <a:bodyPr/>
          <a:lstStyle>
            <a:lvl1pPr>
              <a:defRPr/>
            </a:lvl1pPr>
          </a:lstStyle>
          <a:p>
            <a:pPr>
              <a:defRPr/>
            </a:pPr>
            <a:endParaRPr lang="en-US"/>
          </a:p>
        </p:txBody>
      </p:sp>
      <p:sp>
        <p:nvSpPr>
          <p:cNvPr id="5" name="Rectangle 4"/>
          <p:cNvSpPr>
            <a:spLocks noGrp="1" noChangeArrowheads="1"/>
          </p:cNvSpPr>
          <p:nvPr>
            <p:ph type="ftr" idx="11"/>
          </p:nvPr>
        </p:nvSpPr>
        <p:spPr>
          <a:ln/>
        </p:spPr>
        <p:txBody>
          <a:bodyPr/>
          <a:lstStyle>
            <a:lvl1pPr>
              <a:defRPr/>
            </a:lvl1pPr>
          </a:lstStyle>
          <a:p>
            <a:pPr>
              <a:defRPr/>
            </a:pPr>
            <a:endParaRPr lang="en-US"/>
          </a:p>
        </p:txBody>
      </p:sp>
      <p:sp>
        <p:nvSpPr>
          <p:cNvPr id="6" name="Rectangle 5"/>
          <p:cNvSpPr>
            <a:spLocks noGrp="1" noChangeArrowheads="1"/>
          </p:cNvSpPr>
          <p:nvPr>
            <p:ph type="sldNum" idx="12"/>
          </p:nvPr>
        </p:nvSpPr>
        <p:spPr>
          <a:ln/>
        </p:spPr>
        <p:txBody>
          <a:bodyPr/>
          <a:lstStyle>
            <a:lvl1pPr>
              <a:defRPr/>
            </a:lvl1pPr>
          </a:lstStyle>
          <a:p>
            <a:fld id="{6A53AC55-86B3-44EE-9B9D-B2FC42A89454}" type="slidenum">
              <a:rPr lang="en-US" altLang="zh-TW"/>
              <a:pPr/>
              <a:t>‹#›</a:t>
            </a:fld>
            <a:endParaRPr lang="en-US" altLang="zh-TW"/>
          </a:p>
        </p:txBody>
      </p:sp>
    </p:spTree>
    <p:extLst>
      <p:ext uri="{BB962C8B-B14F-4D97-AF65-F5344CB8AC3E}">
        <p14:creationId xmlns:p14="http://schemas.microsoft.com/office/powerpoint/2010/main" val="29841433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8C452F4-7E53-5E4A-9D01-2A48D5BB13DC}"/>
              </a:ext>
            </a:extLst>
          </p:cNvPr>
          <p:cNvSpPr>
            <a:spLocks noGrp="1"/>
          </p:cNvSpPr>
          <p:nvPr>
            <p:ph type="ctrTitle"/>
          </p:nvPr>
        </p:nvSpPr>
        <p:spPr>
          <a:xfrm>
            <a:off x="1524000" y="1122363"/>
            <a:ext cx="9144000" cy="2387600"/>
          </a:xfrm>
        </p:spPr>
        <p:txBody>
          <a:bodyPr anchor="b"/>
          <a:lstStyle>
            <a:lvl1pPr algn="ctr">
              <a:defRPr sz="4500"/>
            </a:lvl1pPr>
          </a:lstStyle>
          <a:p>
            <a:r>
              <a:rPr lang="zh-CN" altLang="en-US"/>
              <a:t>单击此处编辑母版标题样式</a:t>
            </a:r>
          </a:p>
        </p:txBody>
      </p:sp>
      <p:sp>
        <p:nvSpPr>
          <p:cNvPr id="3" name="副标题 2">
            <a:extLst>
              <a:ext uri="{FF2B5EF4-FFF2-40B4-BE49-F238E27FC236}">
                <a16:creationId xmlns:a16="http://schemas.microsoft.com/office/drawing/2014/main" id="{460DF229-99D8-F141-AE86-253594F7BBAF}"/>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84D67E59-9AD1-4E48-ADE0-01FB8EC67528}"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C22F68A8-045E-401B-8569-52ABAF99283B}" type="slidenum">
              <a:rPr lang="zh-CN" altLang="en-US"/>
              <a:pPr>
                <a:defRPr/>
              </a:pPr>
              <a:t>‹#›</a:t>
            </a:fld>
            <a:endParaRPr lang="zh-CN" altLang="en-US"/>
          </a:p>
        </p:txBody>
      </p:sp>
    </p:spTree>
    <p:extLst>
      <p:ext uri="{BB962C8B-B14F-4D97-AF65-F5344CB8AC3E}">
        <p14:creationId xmlns:p14="http://schemas.microsoft.com/office/powerpoint/2010/main" val="37043008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2502018-33E1-E44C-B6A4-E4CE0EDF7CC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42D8CC3F-378E-9F46-9C0F-27EC173DEBC7}"/>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DDE206A3-8E9C-4637-B887-740F7475EDA0}"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15034EEA-8A65-4A28-A2ED-51D17C3EEB9E}" type="slidenum">
              <a:rPr lang="zh-CN" altLang="en-US"/>
              <a:pPr>
                <a:defRPr/>
              </a:pPr>
              <a:t>‹#›</a:t>
            </a:fld>
            <a:endParaRPr lang="zh-CN" altLang="en-US"/>
          </a:p>
        </p:txBody>
      </p:sp>
    </p:spTree>
    <p:extLst>
      <p:ext uri="{BB962C8B-B14F-4D97-AF65-F5344CB8AC3E}">
        <p14:creationId xmlns:p14="http://schemas.microsoft.com/office/powerpoint/2010/main" val="217860483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2739092-7217-974C-824B-A8FBAF78A9E4}"/>
              </a:ext>
            </a:extLst>
          </p:cNvPr>
          <p:cNvSpPr>
            <a:spLocks noGrp="1"/>
          </p:cNvSpPr>
          <p:nvPr>
            <p:ph type="title"/>
          </p:nvPr>
        </p:nvSpPr>
        <p:spPr>
          <a:xfrm>
            <a:off x="831851" y="1709740"/>
            <a:ext cx="10515600" cy="2852737"/>
          </a:xfrm>
        </p:spPr>
        <p:txBody>
          <a:bodyPr anchor="b"/>
          <a:lstStyle>
            <a:lvl1pPr>
              <a:defRPr sz="4500"/>
            </a:lvl1pPr>
          </a:lstStyle>
          <a:p>
            <a:r>
              <a:rPr lang="zh-CN" altLang="en-US"/>
              <a:t>单击此处编辑母版标题样式</a:t>
            </a:r>
          </a:p>
        </p:txBody>
      </p:sp>
      <p:sp>
        <p:nvSpPr>
          <p:cNvPr id="3" name="文本占位符 2">
            <a:extLst>
              <a:ext uri="{FF2B5EF4-FFF2-40B4-BE49-F238E27FC236}">
                <a16:creationId xmlns:a16="http://schemas.microsoft.com/office/drawing/2014/main" id="{7AE1149B-AA4C-2847-82C7-553033555DC6}"/>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45437405-8309-48CA-8B55-CCC2FC3446EB}"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B5A6F815-B953-40F6-9AD8-D97B39282EB3}" type="slidenum">
              <a:rPr lang="zh-CN" altLang="en-US"/>
              <a:pPr>
                <a:defRPr/>
              </a:pPr>
              <a:t>‹#›</a:t>
            </a:fld>
            <a:endParaRPr lang="zh-CN" altLang="en-US"/>
          </a:p>
        </p:txBody>
      </p:sp>
    </p:spTree>
    <p:extLst>
      <p:ext uri="{BB962C8B-B14F-4D97-AF65-F5344CB8AC3E}">
        <p14:creationId xmlns:p14="http://schemas.microsoft.com/office/powerpoint/2010/main" val="19352760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995CF66-6E6B-C84E-B28E-32CDA601E7B6}"/>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15B6541B-E1E5-9A4B-8259-C165F1387A9B}"/>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1D0D9FDC-227B-2947-97DD-7E8F016908DB}"/>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116F5862-433A-432B-ABBE-2E11F4FB5B73}" type="datetimeFigureOut">
              <a:rPr lang="zh-CN" altLang="en-US"/>
              <a:pPr>
                <a:defRPr/>
              </a:pPr>
              <a:t>2021/3/9</a:t>
            </a:fld>
            <a:endParaRPr lang="zh-CN" altLang="en-US"/>
          </a:p>
        </p:txBody>
      </p:sp>
      <p:sp>
        <p:nvSpPr>
          <p:cNvPr id="6"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A2B3F371-E03A-40DC-8DCA-6B4B8987C38D}" type="slidenum">
              <a:rPr lang="zh-CN" altLang="en-US"/>
              <a:pPr>
                <a:defRPr/>
              </a:pPr>
              <a:t>‹#›</a:t>
            </a:fld>
            <a:endParaRPr lang="zh-CN" altLang="en-US"/>
          </a:p>
        </p:txBody>
      </p:sp>
    </p:spTree>
    <p:extLst>
      <p:ext uri="{BB962C8B-B14F-4D97-AF65-F5344CB8AC3E}">
        <p14:creationId xmlns:p14="http://schemas.microsoft.com/office/powerpoint/2010/main" val="211498911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EAAFF9A-C56B-824C-8201-0BC1C0F116B0}"/>
              </a:ext>
            </a:extLst>
          </p:cNvPr>
          <p:cNvSpPr>
            <a:spLocks noGrp="1"/>
          </p:cNvSpPr>
          <p:nvPr>
            <p:ph type="title"/>
          </p:nvPr>
        </p:nvSpPr>
        <p:spPr>
          <a:xfrm>
            <a:off x="839788" y="365127"/>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9185FDC5-3164-A84E-A9D9-513AE77E2B48}"/>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FD343B39-AF73-4541-B2CA-1F7FBB9F1844}"/>
              </a:ext>
            </a:extLst>
          </p:cNvPr>
          <p:cNvSpPr>
            <a:spLocks noGrp="1"/>
          </p:cNvSpPr>
          <p:nvPr>
            <p:ph sz="half" idx="2"/>
          </p:nvPr>
        </p:nvSpPr>
        <p:spPr>
          <a:xfrm>
            <a:off x="839789"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9B7F1C3F-EDBA-964C-A36C-74365676C3DA}"/>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92ABE0E5-E92A-8A4B-8ECC-B88543B494E1}"/>
              </a:ext>
            </a:extLst>
          </p:cNvPr>
          <p:cNvSpPr>
            <a:spLocks noGrp="1"/>
          </p:cNvSpPr>
          <p:nvPr>
            <p:ph sz="quarter" idx="4"/>
          </p:nvPr>
        </p:nvSpPr>
        <p:spPr>
          <a:xfrm>
            <a:off x="6172201"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6E3E04F4-C526-49B6-AE8E-DA5C093E4331}" type="datetimeFigureOut">
              <a:rPr lang="zh-CN" altLang="en-US"/>
              <a:pPr>
                <a:defRPr/>
              </a:pPr>
              <a:t>2021/3/9</a:t>
            </a:fld>
            <a:endParaRPr lang="zh-CN" altLang="en-US"/>
          </a:p>
        </p:txBody>
      </p:sp>
      <p:sp>
        <p:nvSpPr>
          <p:cNvPr id="8"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9"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05BD8303-8109-4FD6-8D89-4439C2FA0889}" type="slidenum">
              <a:rPr lang="zh-CN" altLang="en-US"/>
              <a:pPr>
                <a:defRPr/>
              </a:pPr>
              <a:t>‹#›</a:t>
            </a:fld>
            <a:endParaRPr lang="zh-CN" altLang="en-US"/>
          </a:p>
        </p:txBody>
      </p:sp>
    </p:spTree>
    <p:extLst>
      <p:ext uri="{BB962C8B-B14F-4D97-AF65-F5344CB8AC3E}">
        <p14:creationId xmlns:p14="http://schemas.microsoft.com/office/powerpoint/2010/main" val="6918822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8C66D6D-EADE-F247-8EAC-BC12B48200B3}"/>
              </a:ext>
            </a:extLst>
          </p:cNvPr>
          <p:cNvSpPr>
            <a:spLocks noGrp="1"/>
          </p:cNvSpPr>
          <p:nvPr>
            <p:ph type="title"/>
          </p:nvPr>
        </p:nvSpPr>
        <p:spPr/>
        <p:txBody>
          <a:bodyPr/>
          <a:lstStyle/>
          <a:p>
            <a:r>
              <a:rPr lang="zh-CN" altLang="en-US"/>
              <a:t>单击此处编辑母版标题样式</a:t>
            </a:r>
          </a:p>
        </p:txBody>
      </p:sp>
      <p:sp>
        <p:nvSpPr>
          <p:cNvPr id="3"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C5DFDE68-72FE-4951-B610-2F4F27B073FE}" type="datetimeFigureOut">
              <a:rPr lang="zh-CN" altLang="en-US"/>
              <a:pPr>
                <a:defRPr/>
              </a:pPr>
              <a:t>2021/3/9</a:t>
            </a:fld>
            <a:endParaRPr lang="zh-CN" altLang="en-US"/>
          </a:p>
        </p:txBody>
      </p:sp>
      <p:sp>
        <p:nvSpPr>
          <p:cNvPr id="4"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5"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20973D80-304A-4F46-8951-03F59B6D6306}" type="slidenum">
              <a:rPr lang="zh-CN" altLang="en-US"/>
              <a:pPr>
                <a:defRPr/>
              </a:pPr>
              <a:t>‹#›</a:t>
            </a:fld>
            <a:endParaRPr lang="zh-CN" altLang="en-US"/>
          </a:p>
        </p:txBody>
      </p:sp>
    </p:spTree>
    <p:extLst>
      <p:ext uri="{BB962C8B-B14F-4D97-AF65-F5344CB8AC3E}">
        <p14:creationId xmlns:p14="http://schemas.microsoft.com/office/powerpoint/2010/main" val="28712393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373576D7-9076-49EF-ACC4-E480E000EDEB}" type="datetimeFigureOut">
              <a:rPr lang="zh-CN" altLang="en-US"/>
              <a:pPr>
                <a:defRPr/>
              </a:pPr>
              <a:t>2021/3/9</a:t>
            </a:fld>
            <a:endParaRPr lang="zh-CN" altLang="en-US"/>
          </a:p>
        </p:txBody>
      </p:sp>
      <p:sp>
        <p:nvSpPr>
          <p:cNvPr id="3"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5798F763-8971-4CD4-969B-9D5A7E188120}" type="slidenum">
              <a:rPr lang="zh-CN" altLang="en-US"/>
              <a:pPr>
                <a:defRPr/>
              </a:pPr>
              <a:t>‹#›</a:t>
            </a:fld>
            <a:endParaRPr lang="zh-CN" altLang="en-US"/>
          </a:p>
        </p:txBody>
      </p:sp>
    </p:spTree>
    <p:extLst>
      <p:ext uri="{BB962C8B-B14F-4D97-AF65-F5344CB8AC3E}">
        <p14:creationId xmlns:p14="http://schemas.microsoft.com/office/powerpoint/2010/main" val="119051500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90ADB0B-6D32-1D4F-AA36-CB58EAF8168B}"/>
              </a:ext>
            </a:extLst>
          </p:cNvPr>
          <p:cNvSpPr>
            <a:spLocks noGrp="1"/>
          </p:cNvSpPr>
          <p:nvPr>
            <p:ph type="title"/>
          </p:nvPr>
        </p:nvSpPr>
        <p:spPr>
          <a:xfrm>
            <a:off x="839788" y="457200"/>
            <a:ext cx="3932237" cy="1600200"/>
          </a:xfrm>
        </p:spPr>
        <p:txBody>
          <a:bodyPr anchor="b"/>
          <a:lstStyle>
            <a:lvl1pPr>
              <a:defRPr sz="2400"/>
            </a:lvl1pPr>
          </a:lstStyle>
          <a:p>
            <a:r>
              <a:rPr lang="zh-CN" altLang="en-US"/>
              <a:t>单击此处编辑母版标题样式</a:t>
            </a:r>
          </a:p>
        </p:txBody>
      </p:sp>
      <p:sp>
        <p:nvSpPr>
          <p:cNvPr id="3" name="内容占位符 2">
            <a:extLst>
              <a:ext uri="{FF2B5EF4-FFF2-40B4-BE49-F238E27FC236}">
                <a16:creationId xmlns:a16="http://schemas.microsoft.com/office/drawing/2014/main" id="{2A9884FA-949A-CF4E-A25F-01772A077BE1}"/>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8B7CAF1F-7C43-AC41-BE5B-460851592DE3}"/>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60CD722D-DAB1-4A52-BD26-DB49E7254037}" type="datetimeFigureOut">
              <a:rPr lang="zh-CN" altLang="en-US"/>
              <a:pPr>
                <a:defRPr/>
              </a:pPr>
              <a:t>2021/3/9</a:t>
            </a:fld>
            <a:endParaRPr lang="zh-CN" altLang="en-US"/>
          </a:p>
        </p:txBody>
      </p:sp>
      <p:sp>
        <p:nvSpPr>
          <p:cNvPr id="6"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29A0E97C-6985-4E22-8A6D-502AC68BCDF7}" type="slidenum">
              <a:rPr lang="zh-CN" altLang="en-US"/>
              <a:pPr>
                <a:defRPr/>
              </a:pPr>
              <a:t>‹#›</a:t>
            </a:fld>
            <a:endParaRPr lang="zh-CN" altLang="en-US"/>
          </a:p>
        </p:txBody>
      </p:sp>
    </p:spTree>
    <p:extLst>
      <p:ext uri="{BB962C8B-B14F-4D97-AF65-F5344CB8AC3E}">
        <p14:creationId xmlns:p14="http://schemas.microsoft.com/office/powerpoint/2010/main" val="179829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311762F-722C-DF4F-828D-63B39E94A09D}"/>
              </a:ext>
            </a:extLst>
          </p:cNvPr>
          <p:cNvSpPr>
            <a:spLocks noGrp="1"/>
          </p:cNvSpPr>
          <p:nvPr>
            <p:ph type="title"/>
          </p:nvPr>
        </p:nvSpPr>
        <p:spPr>
          <a:xfrm>
            <a:off x="839788" y="457200"/>
            <a:ext cx="3932237" cy="1600200"/>
          </a:xfrm>
        </p:spPr>
        <p:txBody>
          <a:bodyPr anchor="b"/>
          <a:lstStyle>
            <a:lvl1pPr>
              <a:defRPr sz="2400"/>
            </a:lvl1pPr>
          </a:lstStyle>
          <a:p>
            <a:r>
              <a:rPr lang="zh-CN" altLang="en-US"/>
              <a:t>单击此处编辑母版标题样式</a:t>
            </a:r>
          </a:p>
        </p:txBody>
      </p:sp>
      <p:sp>
        <p:nvSpPr>
          <p:cNvPr id="3" name="图片占位符 2">
            <a:extLst>
              <a:ext uri="{FF2B5EF4-FFF2-40B4-BE49-F238E27FC236}">
                <a16:creationId xmlns:a16="http://schemas.microsoft.com/office/drawing/2014/main" id="{3744F973-8E2A-BB49-A1F5-ED793A7249C5}"/>
              </a:ext>
            </a:extLst>
          </p:cNvPr>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0"/>
          </a:p>
        </p:txBody>
      </p:sp>
      <p:sp>
        <p:nvSpPr>
          <p:cNvPr id="4" name="文本占位符 3">
            <a:extLst>
              <a:ext uri="{FF2B5EF4-FFF2-40B4-BE49-F238E27FC236}">
                <a16:creationId xmlns:a16="http://schemas.microsoft.com/office/drawing/2014/main" id="{85C5CA13-D15F-204D-B6F5-2EF185512212}"/>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BEC7FD8B-78E6-444C-97BA-2B55868CA4A2}" type="datetimeFigureOut">
              <a:rPr lang="zh-CN" altLang="en-US"/>
              <a:pPr>
                <a:defRPr/>
              </a:pPr>
              <a:t>2021/3/9</a:t>
            </a:fld>
            <a:endParaRPr lang="zh-CN" altLang="en-US"/>
          </a:p>
        </p:txBody>
      </p:sp>
      <p:sp>
        <p:nvSpPr>
          <p:cNvPr id="6"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F5935C4F-0B59-44C6-B8CF-199DD11C0277}" type="slidenum">
              <a:rPr lang="zh-CN" altLang="en-US"/>
              <a:pPr>
                <a:defRPr/>
              </a:pPr>
              <a:t>‹#›</a:t>
            </a:fld>
            <a:endParaRPr lang="zh-CN" altLang="en-US"/>
          </a:p>
        </p:txBody>
      </p:sp>
    </p:spTree>
    <p:extLst>
      <p:ext uri="{BB962C8B-B14F-4D97-AF65-F5344CB8AC3E}">
        <p14:creationId xmlns:p14="http://schemas.microsoft.com/office/powerpoint/2010/main" val="327547431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18EB010-E74E-9C4B-89B9-D38051AADC80}"/>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84BC0E8E-17A5-DB47-AF6E-A0915C713D4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B4925FA9-88FA-476B-95B2-2F7A7DCAB1CA}"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F1754D14-8B1A-4112-9070-0CFADC4521D9}" type="slidenum">
              <a:rPr lang="zh-CN" altLang="en-US"/>
              <a:pPr>
                <a:defRPr/>
              </a:pPr>
              <a:t>‹#›</a:t>
            </a:fld>
            <a:endParaRPr lang="zh-CN" altLang="en-US"/>
          </a:p>
        </p:txBody>
      </p:sp>
    </p:spTree>
    <p:extLst>
      <p:ext uri="{BB962C8B-B14F-4D97-AF65-F5344CB8AC3E}">
        <p14:creationId xmlns:p14="http://schemas.microsoft.com/office/powerpoint/2010/main" val="119646253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386949E7-3D10-2F44-999E-661CF3404962}"/>
              </a:ext>
            </a:extLst>
          </p:cNvPr>
          <p:cNvSpPr>
            <a:spLocks noGrp="1"/>
          </p:cNvSpPr>
          <p:nvPr>
            <p:ph type="title" orient="vert"/>
          </p:nvPr>
        </p:nvSpPr>
        <p:spPr>
          <a:xfrm>
            <a:off x="8724901"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3C933631-BC33-DF46-8D10-F8F8A02CA44E}"/>
              </a:ext>
            </a:extLst>
          </p:cNvPr>
          <p:cNvSpPr>
            <a:spLocks noGrp="1"/>
          </p:cNvSpPr>
          <p:nvPr>
            <p:ph type="body" orient="vert" idx="1"/>
          </p:nvPr>
        </p:nvSpPr>
        <p:spPr>
          <a:xfrm>
            <a:off x="838201"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99E4899B-868A-4BE5-9BDE-F8AB721FD5B8}"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AD6402B2-1936-4435-B67F-803B53D47F80}" type="slidenum">
              <a:rPr lang="zh-CN" altLang="en-US"/>
              <a:pPr>
                <a:defRPr/>
              </a:pPr>
              <a:t>‹#›</a:t>
            </a:fld>
            <a:endParaRPr lang="zh-CN" altLang="en-US"/>
          </a:p>
        </p:txBody>
      </p:sp>
    </p:spTree>
    <p:extLst>
      <p:ext uri="{BB962C8B-B14F-4D97-AF65-F5344CB8AC3E}">
        <p14:creationId xmlns:p14="http://schemas.microsoft.com/office/powerpoint/2010/main" val="172893186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8C452F4-7E53-5E4A-9D01-2A48D5BB13DC}"/>
              </a:ext>
            </a:extLst>
          </p:cNvPr>
          <p:cNvSpPr>
            <a:spLocks noGrp="1"/>
          </p:cNvSpPr>
          <p:nvPr>
            <p:ph type="ctrTitle"/>
          </p:nvPr>
        </p:nvSpPr>
        <p:spPr>
          <a:xfrm>
            <a:off x="1524000" y="1122363"/>
            <a:ext cx="9144000" cy="2387600"/>
          </a:xfrm>
        </p:spPr>
        <p:txBody>
          <a:bodyPr anchor="b"/>
          <a:lstStyle>
            <a:lvl1pPr algn="ctr">
              <a:defRPr sz="4500"/>
            </a:lvl1pPr>
          </a:lstStyle>
          <a:p>
            <a:r>
              <a:rPr lang="zh-CN" altLang="en-US"/>
              <a:t>单击此处编辑母版标题样式</a:t>
            </a:r>
          </a:p>
        </p:txBody>
      </p:sp>
      <p:sp>
        <p:nvSpPr>
          <p:cNvPr id="3" name="副标题 2">
            <a:extLst>
              <a:ext uri="{FF2B5EF4-FFF2-40B4-BE49-F238E27FC236}">
                <a16:creationId xmlns:a16="http://schemas.microsoft.com/office/drawing/2014/main" id="{460DF229-99D8-F141-AE86-253594F7BBAF}"/>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0E1F5DD4-C18B-4E00-A1A1-8CD83BD0B285}"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832D21D0-1C2F-4663-A792-20351F909682}" type="slidenum">
              <a:rPr lang="zh-CN" altLang="en-US"/>
              <a:pPr>
                <a:defRPr/>
              </a:pPr>
              <a:t>‹#›</a:t>
            </a:fld>
            <a:endParaRPr lang="zh-CN" altLang="en-US"/>
          </a:p>
        </p:txBody>
      </p:sp>
    </p:spTree>
    <p:extLst>
      <p:ext uri="{BB962C8B-B14F-4D97-AF65-F5344CB8AC3E}">
        <p14:creationId xmlns:p14="http://schemas.microsoft.com/office/powerpoint/2010/main" val="229526240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2502018-33E1-E44C-B6A4-E4CE0EDF7CC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42D8CC3F-378E-9F46-9C0F-27EC173DEBC7}"/>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341AD925-EFE4-4873-BF97-9B3AB42293C6}"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8BE6D5D5-956A-43F2-AAEA-E591EBEFB1CE}" type="slidenum">
              <a:rPr lang="zh-CN" altLang="en-US"/>
              <a:pPr>
                <a:defRPr/>
              </a:pPr>
              <a:t>‹#›</a:t>
            </a:fld>
            <a:endParaRPr lang="zh-CN" altLang="en-US"/>
          </a:p>
        </p:txBody>
      </p:sp>
    </p:spTree>
    <p:extLst>
      <p:ext uri="{BB962C8B-B14F-4D97-AF65-F5344CB8AC3E}">
        <p14:creationId xmlns:p14="http://schemas.microsoft.com/office/powerpoint/2010/main" val="214703071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2739092-7217-974C-824B-A8FBAF78A9E4}"/>
              </a:ext>
            </a:extLst>
          </p:cNvPr>
          <p:cNvSpPr>
            <a:spLocks noGrp="1"/>
          </p:cNvSpPr>
          <p:nvPr>
            <p:ph type="title"/>
          </p:nvPr>
        </p:nvSpPr>
        <p:spPr>
          <a:xfrm>
            <a:off x="831851" y="1709740"/>
            <a:ext cx="10515600" cy="2852737"/>
          </a:xfrm>
        </p:spPr>
        <p:txBody>
          <a:bodyPr anchor="b"/>
          <a:lstStyle>
            <a:lvl1pPr>
              <a:defRPr sz="4500"/>
            </a:lvl1pPr>
          </a:lstStyle>
          <a:p>
            <a:r>
              <a:rPr lang="zh-CN" altLang="en-US"/>
              <a:t>单击此处编辑母版标题样式</a:t>
            </a:r>
          </a:p>
        </p:txBody>
      </p:sp>
      <p:sp>
        <p:nvSpPr>
          <p:cNvPr id="3" name="文本占位符 2">
            <a:extLst>
              <a:ext uri="{FF2B5EF4-FFF2-40B4-BE49-F238E27FC236}">
                <a16:creationId xmlns:a16="http://schemas.microsoft.com/office/drawing/2014/main" id="{7AE1149B-AA4C-2847-82C7-553033555DC6}"/>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18A0DB4F-B988-4A7C-80D6-8D0D9F040E56}"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5D1FE6F4-3FCF-445E-8841-8F96DCC373C0}" type="slidenum">
              <a:rPr lang="zh-CN" altLang="en-US"/>
              <a:pPr>
                <a:defRPr/>
              </a:pPr>
              <a:t>‹#›</a:t>
            </a:fld>
            <a:endParaRPr lang="zh-CN" altLang="en-US"/>
          </a:p>
        </p:txBody>
      </p:sp>
    </p:spTree>
    <p:extLst>
      <p:ext uri="{BB962C8B-B14F-4D97-AF65-F5344CB8AC3E}">
        <p14:creationId xmlns:p14="http://schemas.microsoft.com/office/powerpoint/2010/main" val="261015534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995CF66-6E6B-C84E-B28E-32CDA601E7B6}"/>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15B6541B-E1E5-9A4B-8259-C165F1387A9B}"/>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1D0D9FDC-227B-2947-97DD-7E8F016908DB}"/>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A435924C-DCEC-4A53-AC11-3587C66F6305}" type="datetimeFigureOut">
              <a:rPr lang="zh-CN" altLang="en-US"/>
              <a:pPr>
                <a:defRPr/>
              </a:pPr>
              <a:t>2021/3/9</a:t>
            </a:fld>
            <a:endParaRPr lang="zh-CN" altLang="en-US"/>
          </a:p>
        </p:txBody>
      </p:sp>
      <p:sp>
        <p:nvSpPr>
          <p:cNvPr id="6"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5FE83C3B-B9C0-4180-B907-F03972DABA4D}" type="slidenum">
              <a:rPr lang="zh-CN" altLang="en-US"/>
              <a:pPr>
                <a:defRPr/>
              </a:pPr>
              <a:t>‹#›</a:t>
            </a:fld>
            <a:endParaRPr lang="zh-CN" altLang="en-US"/>
          </a:p>
        </p:txBody>
      </p:sp>
    </p:spTree>
    <p:extLst>
      <p:ext uri="{BB962C8B-B14F-4D97-AF65-F5344CB8AC3E}">
        <p14:creationId xmlns:p14="http://schemas.microsoft.com/office/powerpoint/2010/main" val="276550307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EAAFF9A-C56B-824C-8201-0BC1C0F116B0}"/>
              </a:ext>
            </a:extLst>
          </p:cNvPr>
          <p:cNvSpPr>
            <a:spLocks noGrp="1"/>
          </p:cNvSpPr>
          <p:nvPr>
            <p:ph type="title"/>
          </p:nvPr>
        </p:nvSpPr>
        <p:spPr>
          <a:xfrm>
            <a:off x="839788" y="365127"/>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9185FDC5-3164-A84E-A9D9-513AE77E2B48}"/>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FD343B39-AF73-4541-B2CA-1F7FBB9F1844}"/>
              </a:ext>
            </a:extLst>
          </p:cNvPr>
          <p:cNvSpPr>
            <a:spLocks noGrp="1"/>
          </p:cNvSpPr>
          <p:nvPr>
            <p:ph sz="half" idx="2"/>
          </p:nvPr>
        </p:nvSpPr>
        <p:spPr>
          <a:xfrm>
            <a:off x="839789"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9B7F1C3F-EDBA-964C-A36C-74365676C3DA}"/>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92ABE0E5-E92A-8A4B-8ECC-B88543B494E1}"/>
              </a:ext>
            </a:extLst>
          </p:cNvPr>
          <p:cNvSpPr>
            <a:spLocks noGrp="1"/>
          </p:cNvSpPr>
          <p:nvPr>
            <p:ph sz="quarter" idx="4"/>
          </p:nvPr>
        </p:nvSpPr>
        <p:spPr>
          <a:xfrm>
            <a:off x="6172201"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B5C06D26-9536-46E4-B9AB-F21EB501DE18}" type="datetimeFigureOut">
              <a:rPr lang="zh-CN" altLang="en-US"/>
              <a:pPr>
                <a:defRPr/>
              </a:pPr>
              <a:t>2021/3/9</a:t>
            </a:fld>
            <a:endParaRPr lang="zh-CN" altLang="en-US"/>
          </a:p>
        </p:txBody>
      </p:sp>
      <p:sp>
        <p:nvSpPr>
          <p:cNvPr id="8"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9"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475B1CA5-AA57-4E5D-8F1D-7B9E05D93D6B}" type="slidenum">
              <a:rPr lang="zh-CN" altLang="en-US"/>
              <a:pPr>
                <a:defRPr/>
              </a:pPr>
              <a:t>‹#›</a:t>
            </a:fld>
            <a:endParaRPr lang="zh-CN" altLang="en-US"/>
          </a:p>
        </p:txBody>
      </p:sp>
    </p:spTree>
    <p:extLst>
      <p:ext uri="{BB962C8B-B14F-4D97-AF65-F5344CB8AC3E}">
        <p14:creationId xmlns:p14="http://schemas.microsoft.com/office/powerpoint/2010/main" val="188698009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8C66D6D-EADE-F247-8EAC-BC12B48200B3}"/>
              </a:ext>
            </a:extLst>
          </p:cNvPr>
          <p:cNvSpPr>
            <a:spLocks noGrp="1"/>
          </p:cNvSpPr>
          <p:nvPr>
            <p:ph type="title"/>
          </p:nvPr>
        </p:nvSpPr>
        <p:spPr/>
        <p:txBody>
          <a:bodyPr/>
          <a:lstStyle/>
          <a:p>
            <a:r>
              <a:rPr lang="zh-CN" altLang="en-US"/>
              <a:t>单击此处编辑母版标题样式</a:t>
            </a:r>
          </a:p>
        </p:txBody>
      </p:sp>
      <p:sp>
        <p:nvSpPr>
          <p:cNvPr id="3"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E71999CD-E08B-4C85-8B30-76E907DAEFD2}" type="datetimeFigureOut">
              <a:rPr lang="zh-CN" altLang="en-US"/>
              <a:pPr>
                <a:defRPr/>
              </a:pPr>
              <a:t>2021/3/9</a:t>
            </a:fld>
            <a:endParaRPr lang="zh-CN" altLang="en-US"/>
          </a:p>
        </p:txBody>
      </p:sp>
      <p:sp>
        <p:nvSpPr>
          <p:cNvPr id="4"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5"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DB272F58-1D0D-4ED5-9695-CC44C0C13F23}" type="slidenum">
              <a:rPr lang="zh-CN" altLang="en-US"/>
              <a:pPr>
                <a:defRPr/>
              </a:pPr>
              <a:t>‹#›</a:t>
            </a:fld>
            <a:endParaRPr lang="zh-CN" altLang="en-US"/>
          </a:p>
        </p:txBody>
      </p:sp>
    </p:spTree>
    <p:extLst>
      <p:ext uri="{BB962C8B-B14F-4D97-AF65-F5344CB8AC3E}">
        <p14:creationId xmlns:p14="http://schemas.microsoft.com/office/powerpoint/2010/main" val="162284925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AF14D63E-4FE8-473E-B819-E8BE411216DE}" type="datetimeFigureOut">
              <a:rPr lang="zh-CN" altLang="en-US"/>
              <a:pPr>
                <a:defRPr/>
              </a:pPr>
              <a:t>2021/3/9</a:t>
            </a:fld>
            <a:endParaRPr lang="zh-CN" altLang="en-US"/>
          </a:p>
        </p:txBody>
      </p:sp>
      <p:sp>
        <p:nvSpPr>
          <p:cNvPr id="3"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77D8E0C7-0B3E-44FE-A435-797884BBA9E0}" type="slidenum">
              <a:rPr lang="zh-CN" altLang="en-US"/>
              <a:pPr>
                <a:defRPr/>
              </a:pPr>
              <a:t>‹#›</a:t>
            </a:fld>
            <a:endParaRPr lang="zh-CN" altLang="en-US"/>
          </a:p>
        </p:txBody>
      </p:sp>
    </p:spTree>
    <p:extLst>
      <p:ext uri="{BB962C8B-B14F-4D97-AF65-F5344CB8AC3E}">
        <p14:creationId xmlns:p14="http://schemas.microsoft.com/office/powerpoint/2010/main" val="301689125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90ADB0B-6D32-1D4F-AA36-CB58EAF8168B}"/>
              </a:ext>
            </a:extLst>
          </p:cNvPr>
          <p:cNvSpPr>
            <a:spLocks noGrp="1"/>
          </p:cNvSpPr>
          <p:nvPr>
            <p:ph type="title"/>
          </p:nvPr>
        </p:nvSpPr>
        <p:spPr>
          <a:xfrm>
            <a:off x="839788" y="457200"/>
            <a:ext cx="3932237" cy="1600200"/>
          </a:xfrm>
        </p:spPr>
        <p:txBody>
          <a:bodyPr anchor="b"/>
          <a:lstStyle>
            <a:lvl1pPr>
              <a:defRPr sz="2400"/>
            </a:lvl1pPr>
          </a:lstStyle>
          <a:p>
            <a:r>
              <a:rPr lang="zh-CN" altLang="en-US"/>
              <a:t>单击此处编辑母版标题样式</a:t>
            </a:r>
          </a:p>
        </p:txBody>
      </p:sp>
      <p:sp>
        <p:nvSpPr>
          <p:cNvPr id="3" name="内容占位符 2">
            <a:extLst>
              <a:ext uri="{FF2B5EF4-FFF2-40B4-BE49-F238E27FC236}">
                <a16:creationId xmlns:a16="http://schemas.microsoft.com/office/drawing/2014/main" id="{2A9884FA-949A-CF4E-A25F-01772A077BE1}"/>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8B7CAF1F-7C43-AC41-BE5B-460851592DE3}"/>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8314F524-54B0-4E60-8C5C-9F74819F57C3}" type="datetimeFigureOut">
              <a:rPr lang="zh-CN" altLang="en-US"/>
              <a:pPr>
                <a:defRPr/>
              </a:pPr>
              <a:t>2021/3/9</a:t>
            </a:fld>
            <a:endParaRPr lang="zh-CN" altLang="en-US"/>
          </a:p>
        </p:txBody>
      </p:sp>
      <p:sp>
        <p:nvSpPr>
          <p:cNvPr id="6"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356E3B9D-94BF-4C08-9E94-A27C186D186B}" type="slidenum">
              <a:rPr lang="zh-CN" altLang="en-US"/>
              <a:pPr>
                <a:defRPr/>
              </a:pPr>
              <a:t>‹#›</a:t>
            </a:fld>
            <a:endParaRPr lang="zh-CN" altLang="en-US"/>
          </a:p>
        </p:txBody>
      </p:sp>
    </p:spTree>
    <p:extLst>
      <p:ext uri="{BB962C8B-B14F-4D97-AF65-F5344CB8AC3E}">
        <p14:creationId xmlns:p14="http://schemas.microsoft.com/office/powerpoint/2010/main" val="264004983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311762F-722C-DF4F-828D-63B39E94A09D}"/>
              </a:ext>
            </a:extLst>
          </p:cNvPr>
          <p:cNvSpPr>
            <a:spLocks noGrp="1"/>
          </p:cNvSpPr>
          <p:nvPr>
            <p:ph type="title"/>
          </p:nvPr>
        </p:nvSpPr>
        <p:spPr>
          <a:xfrm>
            <a:off x="839788" y="457200"/>
            <a:ext cx="3932237" cy="1600200"/>
          </a:xfrm>
        </p:spPr>
        <p:txBody>
          <a:bodyPr anchor="b"/>
          <a:lstStyle>
            <a:lvl1pPr>
              <a:defRPr sz="2400"/>
            </a:lvl1pPr>
          </a:lstStyle>
          <a:p>
            <a:r>
              <a:rPr lang="zh-CN" altLang="en-US"/>
              <a:t>单击此处编辑母版标题样式</a:t>
            </a:r>
          </a:p>
        </p:txBody>
      </p:sp>
      <p:sp>
        <p:nvSpPr>
          <p:cNvPr id="3" name="图片占位符 2">
            <a:extLst>
              <a:ext uri="{FF2B5EF4-FFF2-40B4-BE49-F238E27FC236}">
                <a16:creationId xmlns:a16="http://schemas.microsoft.com/office/drawing/2014/main" id="{3744F973-8E2A-BB49-A1F5-ED793A7249C5}"/>
              </a:ext>
            </a:extLst>
          </p:cNvPr>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0"/>
          </a:p>
        </p:txBody>
      </p:sp>
      <p:sp>
        <p:nvSpPr>
          <p:cNvPr id="4" name="文本占位符 3">
            <a:extLst>
              <a:ext uri="{FF2B5EF4-FFF2-40B4-BE49-F238E27FC236}">
                <a16:creationId xmlns:a16="http://schemas.microsoft.com/office/drawing/2014/main" id="{85C5CA13-D15F-204D-B6F5-2EF185512212}"/>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0845E2C9-C447-41FA-A10F-454C64574594}" type="datetimeFigureOut">
              <a:rPr lang="zh-CN" altLang="en-US"/>
              <a:pPr>
                <a:defRPr/>
              </a:pPr>
              <a:t>2021/3/9</a:t>
            </a:fld>
            <a:endParaRPr lang="zh-CN" altLang="en-US"/>
          </a:p>
        </p:txBody>
      </p:sp>
      <p:sp>
        <p:nvSpPr>
          <p:cNvPr id="6"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7537B307-7FF1-4C2C-8B05-8CB861FD5D49}" type="slidenum">
              <a:rPr lang="zh-CN" altLang="en-US"/>
              <a:pPr>
                <a:defRPr/>
              </a:pPr>
              <a:t>‹#›</a:t>
            </a:fld>
            <a:endParaRPr lang="zh-CN" altLang="en-US"/>
          </a:p>
        </p:txBody>
      </p:sp>
    </p:spTree>
    <p:extLst>
      <p:ext uri="{BB962C8B-B14F-4D97-AF65-F5344CB8AC3E}">
        <p14:creationId xmlns:p14="http://schemas.microsoft.com/office/powerpoint/2010/main" val="172030788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18EB010-E74E-9C4B-89B9-D38051AADC80}"/>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84BC0E8E-17A5-DB47-AF6E-A0915C713D4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C3134E33-D80D-481A-A8BA-95B84C80C259}"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BD8F2CB0-FDD1-4CAB-A45E-918680F527EA}" type="slidenum">
              <a:rPr lang="zh-CN" altLang="en-US"/>
              <a:pPr>
                <a:defRPr/>
              </a:pPr>
              <a:t>‹#›</a:t>
            </a:fld>
            <a:endParaRPr lang="zh-CN" altLang="en-US"/>
          </a:p>
        </p:txBody>
      </p:sp>
    </p:spTree>
    <p:extLst>
      <p:ext uri="{BB962C8B-B14F-4D97-AF65-F5344CB8AC3E}">
        <p14:creationId xmlns:p14="http://schemas.microsoft.com/office/powerpoint/2010/main" val="326808931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386949E7-3D10-2F44-999E-661CF3404962}"/>
              </a:ext>
            </a:extLst>
          </p:cNvPr>
          <p:cNvSpPr>
            <a:spLocks noGrp="1"/>
          </p:cNvSpPr>
          <p:nvPr>
            <p:ph type="title" orient="vert"/>
          </p:nvPr>
        </p:nvSpPr>
        <p:spPr>
          <a:xfrm>
            <a:off x="8724901"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3C933631-BC33-DF46-8D10-F8F8A02CA44E}"/>
              </a:ext>
            </a:extLst>
          </p:cNvPr>
          <p:cNvSpPr>
            <a:spLocks noGrp="1"/>
          </p:cNvSpPr>
          <p:nvPr>
            <p:ph type="body" orient="vert" idx="1"/>
          </p:nvPr>
        </p:nvSpPr>
        <p:spPr>
          <a:xfrm>
            <a:off x="838201"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10"/>
          </p:nvPr>
        </p:nvSpPr>
        <p:spPr/>
        <p:txBody>
          <a:bodyPr/>
          <a:lstStyle>
            <a:lvl1pPr>
              <a:defRPr/>
            </a:lvl1pPr>
          </a:lstStyle>
          <a:p>
            <a:pPr>
              <a:defRPr/>
            </a:pPr>
            <a:fld id="{2A762328-B6F1-4289-B581-34D624B68737}"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12"/>
          </p:nvPr>
        </p:nvSpPr>
        <p:spPr/>
        <p:txBody>
          <a:bodyPr/>
          <a:lstStyle>
            <a:lvl1pPr>
              <a:defRPr/>
            </a:lvl1pPr>
          </a:lstStyle>
          <a:p>
            <a:pPr>
              <a:defRPr/>
            </a:pPr>
            <a:fld id="{4207F80F-435F-4AB1-8AF3-B4175255D237}" type="slidenum">
              <a:rPr lang="zh-CN" altLang="en-US"/>
              <a:pPr>
                <a:defRPr/>
              </a:pPr>
              <a:t>‹#›</a:t>
            </a:fld>
            <a:endParaRPr lang="zh-CN" altLang="en-US"/>
          </a:p>
        </p:txBody>
      </p:sp>
    </p:spTree>
    <p:extLst>
      <p:ext uri="{BB962C8B-B14F-4D97-AF65-F5344CB8AC3E}">
        <p14:creationId xmlns:p14="http://schemas.microsoft.com/office/powerpoint/2010/main" val="27308938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835075-59C5-4DCC-961A-CC77E89FF64C}" type="datetimeFigureOut">
              <a:rPr lang="en-GB" smtClean="0"/>
              <a:t>09/03/2021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774326-ECA3-4399-B209-302C02AE98DF}" type="slidenum">
              <a:rPr lang="en-GB" smtClean="0"/>
              <a:t>‹#›</a:t>
            </a:fld>
            <a:endParaRPr lang="en-GB"/>
          </a:p>
        </p:txBody>
      </p:sp>
    </p:spTree>
    <p:extLst>
      <p:ext uri="{BB962C8B-B14F-4D97-AF65-F5344CB8AC3E}">
        <p14:creationId xmlns:p14="http://schemas.microsoft.com/office/powerpoint/2010/main" val="30845885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608833" y="273514"/>
            <a:ext cx="1097049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zh-TW" smtClean="0"/>
              <a:t>Click to edit the title text format</a:t>
            </a:r>
          </a:p>
        </p:txBody>
      </p:sp>
      <p:sp>
        <p:nvSpPr>
          <p:cNvPr id="1027" name="Rectangle 2"/>
          <p:cNvSpPr>
            <a:spLocks noGrp="1" noChangeArrowheads="1"/>
          </p:cNvSpPr>
          <p:nvPr>
            <p:ph type="body" idx="1"/>
          </p:nvPr>
        </p:nvSpPr>
        <p:spPr bwMode="auto">
          <a:xfrm>
            <a:off x="608833" y="1605095"/>
            <a:ext cx="10970495" cy="4524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t" anchorCtr="0" compatLnSpc="1">
            <a:prstTxWarp prst="textNoShape">
              <a:avLst/>
            </a:prstTxWarp>
          </a:bodyPr>
          <a:lstStyle/>
          <a:p>
            <a:pPr lvl="0"/>
            <a:r>
              <a:rPr lang="en-GB" altLang="zh-TW" smtClean="0"/>
              <a:t>Click to edit the outline text format</a:t>
            </a:r>
          </a:p>
          <a:p>
            <a:pPr lvl="1"/>
            <a:r>
              <a:rPr lang="en-GB" altLang="zh-TW" smtClean="0"/>
              <a:t>Second Outline Level</a:t>
            </a:r>
          </a:p>
          <a:p>
            <a:pPr lvl="2"/>
            <a:r>
              <a:rPr lang="en-GB" altLang="zh-TW" smtClean="0"/>
              <a:t>Third Outline Level</a:t>
            </a:r>
          </a:p>
          <a:p>
            <a:pPr lvl="3"/>
            <a:r>
              <a:rPr lang="en-GB" altLang="zh-TW" smtClean="0"/>
              <a:t>Fourth Outline Level</a:t>
            </a:r>
          </a:p>
          <a:p>
            <a:pPr lvl="4"/>
            <a:r>
              <a:rPr lang="en-GB" altLang="zh-TW" smtClean="0"/>
              <a:t>Fifth Outline Level</a:t>
            </a:r>
          </a:p>
          <a:p>
            <a:pPr lvl="4"/>
            <a:r>
              <a:rPr lang="en-GB" altLang="zh-TW" smtClean="0"/>
              <a:t>Sixth Outline Level</a:t>
            </a:r>
          </a:p>
          <a:p>
            <a:pPr lvl="4"/>
            <a:r>
              <a:rPr lang="en-GB" altLang="zh-TW" smtClean="0"/>
              <a:t>Seventh Outline Level</a:t>
            </a:r>
          </a:p>
          <a:p>
            <a:pPr lvl="4"/>
            <a:r>
              <a:rPr lang="en-GB" altLang="zh-TW" smtClean="0"/>
              <a:t>Eighth Outline Level</a:t>
            </a:r>
          </a:p>
          <a:p>
            <a:pPr lvl="4"/>
            <a:r>
              <a:rPr lang="en-GB" altLang="zh-TW" smtClean="0"/>
              <a:t>Ninth Outline Level</a:t>
            </a:r>
          </a:p>
        </p:txBody>
      </p:sp>
      <p:sp>
        <p:nvSpPr>
          <p:cNvPr id="2" name="Rectangle 3"/>
          <p:cNvSpPr>
            <a:spLocks noGrp="1" noChangeArrowheads="1"/>
          </p:cNvSpPr>
          <p:nvPr>
            <p:ph type="dt"/>
          </p:nvPr>
        </p:nvSpPr>
        <p:spPr bwMode="auto">
          <a:xfrm>
            <a:off x="608833" y="6247633"/>
            <a:ext cx="2838654" cy="470732"/>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hangingPunct="0">
              <a:lnSpc>
                <a:spcPct val="93000"/>
              </a:lnSpc>
              <a:buClr>
                <a:srgbClr val="FFFFFF"/>
              </a:buClr>
              <a:buSzPct val="45000"/>
              <a:buFont typeface="Wingdings" charset="2"/>
              <a:buNone/>
              <a:tabLst>
                <a:tab pos="656433" algn="l"/>
                <a:tab pos="1312865" algn="l"/>
                <a:tab pos="1969298" algn="l"/>
              </a:tabLst>
              <a:defRPr sz="1270">
                <a:solidFill>
                  <a:srgbClr val="FFFFFF"/>
                </a:solidFill>
                <a:latin typeface="Times New Roman" pitchFamily="16" charset="0"/>
                <a:ea typeface="+mn-ea"/>
                <a:cs typeface="+mn-cs"/>
              </a:defRPr>
            </a:lvl1pPr>
          </a:lstStyle>
          <a:p>
            <a:pPr>
              <a:defRPr/>
            </a:pPr>
            <a:endParaRPr lang="en-US"/>
          </a:p>
        </p:txBody>
      </p:sp>
      <p:sp>
        <p:nvSpPr>
          <p:cNvPr id="1028" name="Rectangle 4"/>
          <p:cNvSpPr>
            <a:spLocks noGrp="1" noChangeArrowheads="1"/>
          </p:cNvSpPr>
          <p:nvPr>
            <p:ph type="ftr"/>
          </p:nvPr>
        </p:nvSpPr>
        <p:spPr bwMode="auto">
          <a:xfrm>
            <a:off x="4169634" y="6247633"/>
            <a:ext cx="3862336" cy="470732"/>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hangingPunct="0">
              <a:lnSpc>
                <a:spcPct val="93000"/>
              </a:lnSpc>
              <a:buClr>
                <a:srgbClr val="FFFFFF"/>
              </a:buClr>
              <a:buSzPct val="45000"/>
              <a:buFont typeface="Wingdings" charset="2"/>
              <a:buNone/>
              <a:tabLst>
                <a:tab pos="656433" algn="l"/>
                <a:tab pos="1312865" algn="l"/>
                <a:tab pos="1969298" algn="l"/>
                <a:tab pos="2625730" algn="l"/>
              </a:tabLst>
              <a:defRPr sz="1270">
                <a:solidFill>
                  <a:srgbClr val="FFFFFF"/>
                </a:solidFill>
                <a:latin typeface="Times New Roman" pitchFamily="16" charset="0"/>
                <a:ea typeface="+mn-ea"/>
                <a:cs typeface="+mn-cs"/>
              </a:defRPr>
            </a:lvl1pPr>
          </a:lstStyle>
          <a:p>
            <a:pPr>
              <a:defRPr/>
            </a:pPr>
            <a:endParaRPr lang="en-US"/>
          </a:p>
        </p:txBody>
      </p:sp>
      <p:sp>
        <p:nvSpPr>
          <p:cNvPr id="1029" name="Rectangle 5"/>
          <p:cNvSpPr>
            <a:spLocks noGrp="1" noChangeArrowheads="1"/>
          </p:cNvSpPr>
          <p:nvPr>
            <p:ph type="sldNum"/>
          </p:nvPr>
        </p:nvSpPr>
        <p:spPr bwMode="auto">
          <a:xfrm>
            <a:off x="8740674" y="6247633"/>
            <a:ext cx="2838654" cy="470732"/>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hangingPunct="0">
              <a:lnSpc>
                <a:spcPct val="93000"/>
              </a:lnSpc>
              <a:buClr>
                <a:srgbClr val="FFFFFF"/>
              </a:buClr>
              <a:buSzPct val="45000"/>
              <a:buFont typeface="Wingdings" panose="05000000000000000000" pitchFamily="2" charset="2"/>
              <a:buNone/>
              <a:tabLst>
                <a:tab pos="656433" algn="l"/>
                <a:tab pos="1312865" algn="l"/>
                <a:tab pos="1969298" algn="l"/>
              </a:tabLst>
              <a:defRPr sz="1270">
                <a:solidFill>
                  <a:srgbClr val="FFFFFF"/>
                </a:solidFill>
                <a:latin typeface="Times New Roman" panose="02020603050405020304" pitchFamily="18" charset="0"/>
              </a:defRPr>
            </a:lvl1pPr>
          </a:lstStyle>
          <a:p>
            <a:fld id="{F529071B-A603-4133-80C3-10DF7870C816}" type="slidenum">
              <a:rPr lang="en-US" altLang="zh-TW"/>
              <a:pPr/>
              <a:t>‹#›</a:t>
            </a:fld>
            <a:endParaRPr lang="en-US" altLang="zh-TW"/>
          </a:p>
        </p:txBody>
      </p:sp>
    </p:spTree>
    <p:extLst>
      <p:ext uri="{BB962C8B-B14F-4D97-AF65-F5344CB8AC3E}">
        <p14:creationId xmlns:p14="http://schemas.microsoft.com/office/powerpoint/2010/main" val="204848100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414589" rtl="0" eaLnBrk="0" fontAlgn="base" hangingPunct="0">
        <a:lnSpc>
          <a:spcPct val="93000"/>
        </a:lnSpc>
        <a:spcBef>
          <a:spcPct val="0"/>
        </a:spcBef>
        <a:spcAft>
          <a:spcPct val="0"/>
        </a:spcAft>
        <a:buClr>
          <a:srgbClr val="FFFFFF"/>
        </a:buClr>
        <a:buSzPct val="45000"/>
        <a:buFont typeface="Wingdings" panose="05000000000000000000" pitchFamily="2" charset="2"/>
        <a:defRPr sz="3990">
          <a:solidFill>
            <a:srgbClr val="FFFFFF"/>
          </a:solidFill>
          <a:latin typeface="+mj-lt"/>
          <a:ea typeface="+mj-ea"/>
          <a:cs typeface="+mj-cs"/>
        </a:defRPr>
      </a:lvl1pPr>
      <a:lvl2pPr algn="ctr" defTabSz="414589" rtl="0" eaLnBrk="0" fontAlgn="base" hangingPunct="0">
        <a:lnSpc>
          <a:spcPct val="93000"/>
        </a:lnSpc>
        <a:spcBef>
          <a:spcPct val="0"/>
        </a:spcBef>
        <a:spcAft>
          <a:spcPct val="0"/>
        </a:spcAft>
        <a:buClr>
          <a:srgbClr val="FFFFFF"/>
        </a:buClr>
        <a:buSzPct val="45000"/>
        <a:buFont typeface="Wingdings" panose="05000000000000000000" pitchFamily="2" charset="2"/>
        <a:defRPr sz="3990">
          <a:solidFill>
            <a:srgbClr val="FFFFFF"/>
          </a:solidFill>
          <a:latin typeface="Arial" charset="0"/>
          <a:ea typeface="DejaVu Sans" charset="0"/>
          <a:cs typeface="DejaVu Sans" charset="0"/>
        </a:defRPr>
      </a:lvl2pPr>
      <a:lvl3pPr algn="ctr" defTabSz="414589" rtl="0" eaLnBrk="0" fontAlgn="base" hangingPunct="0">
        <a:lnSpc>
          <a:spcPct val="93000"/>
        </a:lnSpc>
        <a:spcBef>
          <a:spcPct val="0"/>
        </a:spcBef>
        <a:spcAft>
          <a:spcPct val="0"/>
        </a:spcAft>
        <a:buClr>
          <a:srgbClr val="FFFFFF"/>
        </a:buClr>
        <a:buSzPct val="45000"/>
        <a:buFont typeface="Wingdings" panose="05000000000000000000" pitchFamily="2" charset="2"/>
        <a:defRPr sz="3990">
          <a:solidFill>
            <a:srgbClr val="FFFFFF"/>
          </a:solidFill>
          <a:latin typeface="Arial" charset="0"/>
          <a:ea typeface="DejaVu Sans" charset="0"/>
          <a:cs typeface="DejaVu Sans" charset="0"/>
        </a:defRPr>
      </a:lvl3pPr>
      <a:lvl4pPr algn="ctr" defTabSz="414589" rtl="0" eaLnBrk="0" fontAlgn="base" hangingPunct="0">
        <a:lnSpc>
          <a:spcPct val="93000"/>
        </a:lnSpc>
        <a:spcBef>
          <a:spcPct val="0"/>
        </a:spcBef>
        <a:spcAft>
          <a:spcPct val="0"/>
        </a:spcAft>
        <a:buClr>
          <a:srgbClr val="FFFFFF"/>
        </a:buClr>
        <a:buSzPct val="45000"/>
        <a:buFont typeface="Wingdings" panose="05000000000000000000" pitchFamily="2" charset="2"/>
        <a:defRPr sz="3990">
          <a:solidFill>
            <a:srgbClr val="FFFFFF"/>
          </a:solidFill>
          <a:latin typeface="Arial" charset="0"/>
          <a:ea typeface="DejaVu Sans" charset="0"/>
          <a:cs typeface="DejaVu Sans" charset="0"/>
        </a:defRPr>
      </a:lvl4pPr>
      <a:lvl5pPr algn="ctr" defTabSz="414589" rtl="0" eaLnBrk="0" fontAlgn="base" hangingPunct="0">
        <a:lnSpc>
          <a:spcPct val="93000"/>
        </a:lnSpc>
        <a:spcBef>
          <a:spcPct val="0"/>
        </a:spcBef>
        <a:spcAft>
          <a:spcPct val="0"/>
        </a:spcAft>
        <a:buClr>
          <a:srgbClr val="FFFFFF"/>
        </a:buClr>
        <a:buSzPct val="45000"/>
        <a:buFont typeface="Wingdings" panose="05000000000000000000" pitchFamily="2" charset="2"/>
        <a:defRPr sz="3990">
          <a:solidFill>
            <a:srgbClr val="FFFFFF"/>
          </a:solidFill>
          <a:latin typeface="Arial" charset="0"/>
          <a:ea typeface="DejaVu Sans" charset="0"/>
          <a:cs typeface="DejaVu Sans" charset="0"/>
        </a:defRPr>
      </a:lvl5pPr>
      <a:lvl6pPr marL="1393480" indent="-195778" algn="ctr" defTabSz="414589" rtl="0" fontAlgn="base" hangingPunct="0">
        <a:lnSpc>
          <a:spcPct val="93000"/>
        </a:lnSpc>
        <a:spcBef>
          <a:spcPct val="0"/>
        </a:spcBef>
        <a:spcAft>
          <a:spcPct val="0"/>
        </a:spcAft>
        <a:buClr>
          <a:srgbClr val="FFFFFF"/>
        </a:buClr>
        <a:buSzPct val="45000"/>
        <a:buFont typeface="Wingdings" charset="2"/>
        <a:defRPr sz="3990">
          <a:solidFill>
            <a:srgbClr val="FFFFFF"/>
          </a:solidFill>
          <a:latin typeface="Arial" charset="0"/>
          <a:ea typeface="DejaVu Sans" charset="0"/>
          <a:cs typeface="DejaVu Sans" charset="0"/>
        </a:defRPr>
      </a:lvl6pPr>
      <a:lvl7pPr marL="1808069" indent="-195778" algn="ctr" defTabSz="414589" rtl="0" fontAlgn="base" hangingPunct="0">
        <a:lnSpc>
          <a:spcPct val="93000"/>
        </a:lnSpc>
        <a:spcBef>
          <a:spcPct val="0"/>
        </a:spcBef>
        <a:spcAft>
          <a:spcPct val="0"/>
        </a:spcAft>
        <a:buClr>
          <a:srgbClr val="FFFFFF"/>
        </a:buClr>
        <a:buSzPct val="45000"/>
        <a:buFont typeface="Wingdings" charset="2"/>
        <a:defRPr sz="3990">
          <a:solidFill>
            <a:srgbClr val="FFFFFF"/>
          </a:solidFill>
          <a:latin typeface="Arial" charset="0"/>
          <a:ea typeface="DejaVu Sans" charset="0"/>
          <a:cs typeface="DejaVu Sans" charset="0"/>
        </a:defRPr>
      </a:lvl7pPr>
      <a:lvl8pPr marL="2222657" indent="-195778" algn="ctr" defTabSz="414589" rtl="0" fontAlgn="base" hangingPunct="0">
        <a:lnSpc>
          <a:spcPct val="93000"/>
        </a:lnSpc>
        <a:spcBef>
          <a:spcPct val="0"/>
        </a:spcBef>
        <a:spcAft>
          <a:spcPct val="0"/>
        </a:spcAft>
        <a:buClr>
          <a:srgbClr val="FFFFFF"/>
        </a:buClr>
        <a:buSzPct val="45000"/>
        <a:buFont typeface="Wingdings" charset="2"/>
        <a:defRPr sz="3990">
          <a:solidFill>
            <a:srgbClr val="FFFFFF"/>
          </a:solidFill>
          <a:latin typeface="Arial" charset="0"/>
          <a:ea typeface="DejaVu Sans" charset="0"/>
          <a:cs typeface="DejaVu Sans" charset="0"/>
        </a:defRPr>
      </a:lvl8pPr>
      <a:lvl9pPr marL="2637246" indent="-195778" algn="ctr" defTabSz="414589" rtl="0" fontAlgn="base" hangingPunct="0">
        <a:lnSpc>
          <a:spcPct val="93000"/>
        </a:lnSpc>
        <a:spcBef>
          <a:spcPct val="0"/>
        </a:spcBef>
        <a:spcAft>
          <a:spcPct val="0"/>
        </a:spcAft>
        <a:buClr>
          <a:srgbClr val="FFFFFF"/>
        </a:buClr>
        <a:buSzPct val="45000"/>
        <a:buFont typeface="Wingdings" charset="2"/>
        <a:defRPr sz="3990">
          <a:solidFill>
            <a:srgbClr val="FFFFFF"/>
          </a:solidFill>
          <a:latin typeface="Arial" charset="0"/>
          <a:ea typeface="DejaVu Sans" charset="0"/>
          <a:cs typeface="DejaVu Sans" charset="0"/>
        </a:defRPr>
      </a:lvl9pPr>
    </p:titleStyle>
    <p:bodyStyle>
      <a:lvl1pPr marL="391556" indent="-293667" algn="l" defTabSz="414589" rtl="0" eaLnBrk="0" fontAlgn="base" hangingPunct="0">
        <a:lnSpc>
          <a:spcPct val="93000"/>
        </a:lnSpc>
        <a:spcBef>
          <a:spcPct val="0"/>
        </a:spcBef>
        <a:spcAft>
          <a:spcPts val="1292"/>
        </a:spcAft>
        <a:buClr>
          <a:srgbClr val="FFFFFF"/>
        </a:buClr>
        <a:buSzPct val="45000"/>
        <a:buFont typeface="Wingdings" panose="05000000000000000000" pitchFamily="2" charset="2"/>
        <a:buChar char=""/>
        <a:defRPr sz="2902">
          <a:solidFill>
            <a:srgbClr val="FFFFFF"/>
          </a:solidFill>
          <a:latin typeface="+mn-lt"/>
          <a:ea typeface="+mn-ea"/>
          <a:cs typeface="+mn-cs"/>
        </a:defRPr>
      </a:lvl1pPr>
      <a:lvl2pPr marL="783112" indent="-260558" algn="l" defTabSz="414589" rtl="0" eaLnBrk="0" fontAlgn="base" hangingPunct="0">
        <a:lnSpc>
          <a:spcPct val="93000"/>
        </a:lnSpc>
        <a:spcBef>
          <a:spcPct val="0"/>
        </a:spcBef>
        <a:spcAft>
          <a:spcPts val="1032"/>
        </a:spcAft>
        <a:buClr>
          <a:srgbClr val="FFFFFF"/>
        </a:buClr>
        <a:buSzPct val="75000"/>
        <a:buFont typeface="Symbol" panose="05050102010706020507" pitchFamily="18" charset="2"/>
        <a:buChar char=""/>
        <a:defRPr sz="2539">
          <a:solidFill>
            <a:srgbClr val="FFFFFF"/>
          </a:solidFill>
          <a:latin typeface="+mn-lt"/>
          <a:ea typeface="+mn-ea"/>
          <a:cs typeface="+mn-cs"/>
        </a:defRPr>
      </a:lvl2pPr>
      <a:lvl3pPr marL="1174669" indent="-195778" algn="l" defTabSz="414589" rtl="0" eaLnBrk="0" fontAlgn="base" hangingPunct="0">
        <a:lnSpc>
          <a:spcPct val="93000"/>
        </a:lnSpc>
        <a:spcBef>
          <a:spcPct val="0"/>
        </a:spcBef>
        <a:spcAft>
          <a:spcPts val="771"/>
        </a:spcAft>
        <a:buClr>
          <a:srgbClr val="FFFFFF"/>
        </a:buClr>
        <a:buSzPct val="45000"/>
        <a:buFont typeface="Wingdings" panose="05000000000000000000" pitchFamily="2" charset="2"/>
        <a:buChar char=""/>
        <a:defRPr sz="2176">
          <a:solidFill>
            <a:srgbClr val="FFFFFF"/>
          </a:solidFill>
          <a:latin typeface="+mn-lt"/>
          <a:ea typeface="+mn-ea"/>
          <a:cs typeface="+mn-cs"/>
        </a:defRPr>
      </a:lvl3pPr>
      <a:lvl4pPr marL="1566225" indent="-195778" algn="l" defTabSz="414589" rtl="0" eaLnBrk="0" fontAlgn="base" hangingPunct="0">
        <a:lnSpc>
          <a:spcPct val="93000"/>
        </a:lnSpc>
        <a:spcBef>
          <a:spcPct val="0"/>
        </a:spcBef>
        <a:spcAft>
          <a:spcPts val="521"/>
        </a:spcAft>
        <a:buClr>
          <a:srgbClr val="FFFFFF"/>
        </a:buClr>
        <a:buSzPct val="75000"/>
        <a:buFont typeface="Symbol" panose="05050102010706020507" pitchFamily="18" charset="2"/>
        <a:buChar char=""/>
        <a:defRPr sz="1814">
          <a:solidFill>
            <a:srgbClr val="FFFFFF"/>
          </a:solidFill>
          <a:latin typeface="+mn-lt"/>
          <a:ea typeface="+mn-ea"/>
          <a:cs typeface="+mn-cs"/>
        </a:defRPr>
      </a:lvl4pPr>
      <a:lvl5pPr marL="1957781" indent="-195778" algn="l" defTabSz="414589" rtl="0" eaLnBrk="0" fontAlgn="base" hangingPunct="0">
        <a:lnSpc>
          <a:spcPct val="93000"/>
        </a:lnSpc>
        <a:spcBef>
          <a:spcPct val="0"/>
        </a:spcBef>
        <a:spcAft>
          <a:spcPts val="261"/>
        </a:spcAft>
        <a:buClr>
          <a:srgbClr val="FFFFFF"/>
        </a:buClr>
        <a:buSzPct val="45000"/>
        <a:buFont typeface="Wingdings" panose="05000000000000000000" pitchFamily="2" charset="2"/>
        <a:buChar char=""/>
        <a:defRPr sz="1814">
          <a:solidFill>
            <a:srgbClr val="FFFFFF"/>
          </a:solidFill>
          <a:latin typeface="+mn-lt"/>
          <a:ea typeface="+mn-ea"/>
          <a:cs typeface="+mn-cs"/>
        </a:defRPr>
      </a:lvl5pPr>
      <a:lvl6pPr marL="2372370" indent="-195778" algn="l" defTabSz="414589" rtl="0" fontAlgn="base" hangingPunct="0">
        <a:lnSpc>
          <a:spcPct val="93000"/>
        </a:lnSpc>
        <a:spcBef>
          <a:spcPct val="0"/>
        </a:spcBef>
        <a:spcAft>
          <a:spcPts val="261"/>
        </a:spcAft>
        <a:buClr>
          <a:srgbClr val="FFFFFF"/>
        </a:buClr>
        <a:buSzPct val="45000"/>
        <a:buFont typeface="Wingdings" charset="2"/>
        <a:buChar char=""/>
        <a:defRPr sz="1814">
          <a:solidFill>
            <a:srgbClr val="FFFFFF"/>
          </a:solidFill>
          <a:latin typeface="+mn-lt"/>
          <a:ea typeface="+mn-ea"/>
          <a:cs typeface="+mn-cs"/>
        </a:defRPr>
      </a:lvl6pPr>
      <a:lvl7pPr marL="2786959" indent="-195778" algn="l" defTabSz="414589" rtl="0" fontAlgn="base" hangingPunct="0">
        <a:lnSpc>
          <a:spcPct val="93000"/>
        </a:lnSpc>
        <a:spcBef>
          <a:spcPct val="0"/>
        </a:spcBef>
        <a:spcAft>
          <a:spcPts val="261"/>
        </a:spcAft>
        <a:buClr>
          <a:srgbClr val="FFFFFF"/>
        </a:buClr>
        <a:buSzPct val="45000"/>
        <a:buFont typeface="Wingdings" charset="2"/>
        <a:buChar char=""/>
        <a:defRPr sz="1814">
          <a:solidFill>
            <a:srgbClr val="FFFFFF"/>
          </a:solidFill>
          <a:latin typeface="+mn-lt"/>
          <a:ea typeface="+mn-ea"/>
          <a:cs typeface="+mn-cs"/>
        </a:defRPr>
      </a:lvl7pPr>
      <a:lvl8pPr marL="3201548" indent="-195778" algn="l" defTabSz="414589" rtl="0" fontAlgn="base" hangingPunct="0">
        <a:lnSpc>
          <a:spcPct val="93000"/>
        </a:lnSpc>
        <a:spcBef>
          <a:spcPct val="0"/>
        </a:spcBef>
        <a:spcAft>
          <a:spcPts val="261"/>
        </a:spcAft>
        <a:buClr>
          <a:srgbClr val="FFFFFF"/>
        </a:buClr>
        <a:buSzPct val="45000"/>
        <a:buFont typeface="Wingdings" charset="2"/>
        <a:buChar char=""/>
        <a:defRPr sz="1814">
          <a:solidFill>
            <a:srgbClr val="FFFFFF"/>
          </a:solidFill>
          <a:latin typeface="+mn-lt"/>
          <a:ea typeface="+mn-ea"/>
          <a:cs typeface="+mn-cs"/>
        </a:defRPr>
      </a:lvl8pPr>
      <a:lvl9pPr marL="3616137" indent="-195778" algn="l" defTabSz="414589" rtl="0" fontAlgn="base" hangingPunct="0">
        <a:lnSpc>
          <a:spcPct val="93000"/>
        </a:lnSpc>
        <a:spcBef>
          <a:spcPct val="0"/>
        </a:spcBef>
        <a:spcAft>
          <a:spcPts val="261"/>
        </a:spcAft>
        <a:buClr>
          <a:srgbClr val="FFFFFF"/>
        </a:buClr>
        <a:buSzPct val="45000"/>
        <a:buFont typeface="Wingdings" charset="2"/>
        <a:buChar char=""/>
        <a:defRPr sz="1814">
          <a:solidFill>
            <a:srgbClr val="FFFFFF"/>
          </a:solidFill>
          <a:latin typeface="+mn-lt"/>
          <a:ea typeface="+mn-ea"/>
          <a:cs typeface="+mn-cs"/>
        </a:defRPr>
      </a:lvl9pPr>
    </p:bodyStyle>
    <p:otherStyle>
      <a:defPPr>
        <a:defRPr lang="en-US"/>
      </a:defPPr>
      <a:lvl1pPr marL="0" algn="l" defTabSz="829178" rtl="0" eaLnBrk="1" latinLnBrk="0" hangingPunct="1">
        <a:defRPr sz="1632" kern="1200">
          <a:solidFill>
            <a:schemeClr val="tx1"/>
          </a:solidFill>
          <a:latin typeface="+mn-lt"/>
          <a:ea typeface="+mn-ea"/>
          <a:cs typeface="+mn-cs"/>
        </a:defRPr>
      </a:lvl1pPr>
      <a:lvl2pPr marL="414589" algn="l" defTabSz="829178" rtl="0" eaLnBrk="1" latinLnBrk="0" hangingPunct="1">
        <a:defRPr sz="1632" kern="1200">
          <a:solidFill>
            <a:schemeClr val="tx1"/>
          </a:solidFill>
          <a:latin typeface="+mn-lt"/>
          <a:ea typeface="+mn-ea"/>
          <a:cs typeface="+mn-cs"/>
        </a:defRPr>
      </a:lvl2pPr>
      <a:lvl3pPr marL="829178" algn="l" defTabSz="829178" rtl="0" eaLnBrk="1" latinLnBrk="0" hangingPunct="1">
        <a:defRPr sz="1632" kern="1200">
          <a:solidFill>
            <a:schemeClr val="tx1"/>
          </a:solidFill>
          <a:latin typeface="+mn-lt"/>
          <a:ea typeface="+mn-ea"/>
          <a:cs typeface="+mn-cs"/>
        </a:defRPr>
      </a:lvl3pPr>
      <a:lvl4pPr marL="1243767" algn="l" defTabSz="829178" rtl="0" eaLnBrk="1" latinLnBrk="0" hangingPunct="1">
        <a:defRPr sz="1632" kern="1200">
          <a:solidFill>
            <a:schemeClr val="tx1"/>
          </a:solidFill>
          <a:latin typeface="+mn-lt"/>
          <a:ea typeface="+mn-ea"/>
          <a:cs typeface="+mn-cs"/>
        </a:defRPr>
      </a:lvl4pPr>
      <a:lvl5pPr marL="1658356" algn="l" defTabSz="829178" rtl="0" eaLnBrk="1" latinLnBrk="0" hangingPunct="1">
        <a:defRPr sz="1632" kern="1200">
          <a:solidFill>
            <a:schemeClr val="tx1"/>
          </a:solidFill>
          <a:latin typeface="+mn-lt"/>
          <a:ea typeface="+mn-ea"/>
          <a:cs typeface="+mn-cs"/>
        </a:defRPr>
      </a:lvl5pPr>
      <a:lvl6pPr marL="2072945" algn="l" defTabSz="829178" rtl="0" eaLnBrk="1" latinLnBrk="0" hangingPunct="1">
        <a:defRPr sz="1632" kern="1200">
          <a:solidFill>
            <a:schemeClr val="tx1"/>
          </a:solidFill>
          <a:latin typeface="+mn-lt"/>
          <a:ea typeface="+mn-ea"/>
          <a:cs typeface="+mn-cs"/>
        </a:defRPr>
      </a:lvl6pPr>
      <a:lvl7pPr marL="2487534" algn="l" defTabSz="829178" rtl="0" eaLnBrk="1" latinLnBrk="0" hangingPunct="1">
        <a:defRPr sz="1632" kern="1200">
          <a:solidFill>
            <a:schemeClr val="tx1"/>
          </a:solidFill>
          <a:latin typeface="+mn-lt"/>
          <a:ea typeface="+mn-ea"/>
          <a:cs typeface="+mn-cs"/>
        </a:defRPr>
      </a:lvl7pPr>
      <a:lvl8pPr marL="2902123" algn="l" defTabSz="829178" rtl="0" eaLnBrk="1" latinLnBrk="0" hangingPunct="1">
        <a:defRPr sz="1632" kern="1200">
          <a:solidFill>
            <a:schemeClr val="tx1"/>
          </a:solidFill>
          <a:latin typeface="+mn-lt"/>
          <a:ea typeface="+mn-ea"/>
          <a:cs typeface="+mn-cs"/>
        </a:defRPr>
      </a:lvl8pPr>
      <a:lvl9pPr marL="3316712" algn="l" defTabSz="829178" rtl="0" eaLnBrk="1" latinLnBrk="0" hangingPunct="1">
        <a:defRPr sz="1632"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标题占位符 1"/>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3315" name="文本占位符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kumimoji="1" sz="900">
                <a:solidFill>
                  <a:schemeClr val="tx1">
                    <a:tint val="75000"/>
                  </a:schemeClr>
                </a:solidFill>
              </a:defRPr>
            </a:lvl1pPr>
          </a:lstStyle>
          <a:p>
            <a:pPr>
              <a:defRPr/>
            </a:pPr>
            <a:fld id="{431A54B9-5D34-424A-8FDA-7C2A0E0BDF20}"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kumimoji="1" sz="900">
                <a:solidFill>
                  <a:schemeClr val="tx1">
                    <a:tint val="75000"/>
                  </a:schemeClr>
                </a:solidFill>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kumimoji="1" sz="900">
                <a:solidFill>
                  <a:schemeClr val="tx1">
                    <a:tint val="75000"/>
                  </a:schemeClr>
                </a:solidFill>
              </a:defRPr>
            </a:lvl1pPr>
          </a:lstStyle>
          <a:p>
            <a:pPr>
              <a:defRPr/>
            </a:pPr>
            <a:fld id="{FFF201B2-BDB2-464D-907C-CECCD9BB77F1}" type="slidenum">
              <a:rPr lang="zh-CN" altLang="en-US"/>
              <a:pPr>
                <a:defRPr/>
              </a:pPr>
              <a:t>‹#›</a:t>
            </a:fld>
            <a:endParaRPr lang="zh-CN" altLang="en-US"/>
          </a:p>
        </p:txBody>
      </p:sp>
    </p:spTree>
    <p:extLst>
      <p:ext uri="{BB962C8B-B14F-4D97-AF65-F5344CB8AC3E}">
        <p14:creationId xmlns:p14="http://schemas.microsoft.com/office/powerpoint/2010/main" val="142776549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等线 Light"/>
        </a:defRPr>
      </a:lvl2pPr>
      <a:lvl3pPr algn="l" defTabSz="685800" rtl="0" eaLnBrk="0" fontAlgn="base" hangingPunct="0">
        <a:lnSpc>
          <a:spcPct val="90000"/>
        </a:lnSpc>
        <a:spcBef>
          <a:spcPct val="0"/>
        </a:spcBef>
        <a:spcAft>
          <a:spcPct val="0"/>
        </a:spcAft>
        <a:defRPr sz="3300">
          <a:solidFill>
            <a:schemeClr val="tx1"/>
          </a:solidFill>
          <a:latin typeface="等线 Light"/>
        </a:defRPr>
      </a:lvl3pPr>
      <a:lvl4pPr algn="l" defTabSz="685800" rtl="0" eaLnBrk="0" fontAlgn="base" hangingPunct="0">
        <a:lnSpc>
          <a:spcPct val="90000"/>
        </a:lnSpc>
        <a:spcBef>
          <a:spcPct val="0"/>
        </a:spcBef>
        <a:spcAft>
          <a:spcPct val="0"/>
        </a:spcAft>
        <a:defRPr sz="3300">
          <a:solidFill>
            <a:schemeClr val="tx1"/>
          </a:solidFill>
          <a:latin typeface="等线 Light"/>
        </a:defRPr>
      </a:lvl4pPr>
      <a:lvl5pPr algn="l" defTabSz="685800" rtl="0" eaLnBrk="0" fontAlgn="base" hangingPunct="0">
        <a:lnSpc>
          <a:spcPct val="90000"/>
        </a:lnSpc>
        <a:spcBef>
          <a:spcPct val="0"/>
        </a:spcBef>
        <a:spcAft>
          <a:spcPct val="0"/>
        </a:spcAft>
        <a:defRPr sz="3300">
          <a:solidFill>
            <a:schemeClr val="tx1"/>
          </a:solidFill>
          <a:latin typeface="等线 Light"/>
        </a:defRPr>
      </a:lvl5pPr>
      <a:lvl6pPr marL="457200" algn="l" defTabSz="685800" rtl="0" fontAlgn="base">
        <a:lnSpc>
          <a:spcPct val="90000"/>
        </a:lnSpc>
        <a:spcBef>
          <a:spcPct val="0"/>
        </a:spcBef>
        <a:spcAft>
          <a:spcPct val="0"/>
        </a:spcAft>
        <a:defRPr sz="3300">
          <a:solidFill>
            <a:schemeClr val="tx1"/>
          </a:solidFill>
          <a:latin typeface="等线 Light"/>
        </a:defRPr>
      </a:lvl6pPr>
      <a:lvl7pPr marL="914400" algn="l" defTabSz="685800" rtl="0" fontAlgn="base">
        <a:lnSpc>
          <a:spcPct val="90000"/>
        </a:lnSpc>
        <a:spcBef>
          <a:spcPct val="0"/>
        </a:spcBef>
        <a:spcAft>
          <a:spcPct val="0"/>
        </a:spcAft>
        <a:defRPr sz="3300">
          <a:solidFill>
            <a:schemeClr val="tx1"/>
          </a:solidFill>
          <a:latin typeface="等线 Light"/>
        </a:defRPr>
      </a:lvl7pPr>
      <a:lvl8pPr marL="1371600" algn="l" defTabSz="685800" rtl="0" fontAlgn="base">
        <a:lnSpc>
          <a:spcPct val="90000"/>
        </a:lnSpc>
        <a:spcBef>
          <a:spcPct val="0"/>
        </a:spcBef>
        <a:spcAft>
          <a:spcPct val="0"/>
        </a:spcAft>
        <a:defRPr sz="3300">
          <a:solidFill>
            <a:schemeClr val="tx1"/>
          </a:solidFill>
          <a:latin typeface="等线 Light"/>
        </a:defRPr>
      </a:lvl8pPr>
      <a:lvl9pPr marL="1828800" algn="l" defTabSz="685800" rtl="0" fontAlgn="base">
        <a:lnSpc>
          <a:spcPct val="90000"/>
        </a:lnSpc>
        <a:spcBef>
          <a:spcPct val="0"/>
        </a:spcBef>
        <a:spcAft>
          <a:spcPct val="0"/>
        </a:spcAft>
        <a:defRPr sz="3300">
          <a:solidFill>
            <a:schemeClr val="tx1"/>
          </a:solidFill>
          <a:latin typeface="等线 Light"/>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标题占位符 1"/>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3315" name="文本占位符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p>
        </p:txBody>
      </p:sp>
      <p:sp>
        <p:nvSpPr>
          <p:cNvPr id="4" name="日期占位符 3">
            <a:extLst>
              <a:ext uri="{FF2B5EF4-FFF2-40B4-BE49-F238E27FC236}">
                <a16:creationId xmlns:a16="http://schemas.microsoft.com/office/drawing/2014/main" id="{98E6371C-C1C0-CF4D-9230-D06D8B8FC6EB}"/>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kumimoji="1" sz="900">
                <a:solidFill>
                  <a:schemeClr val="tx1">
                    <a:tint val="75000"/>
                  </a:schemeClr>
                </a:solidFill>
              </a:defRPr>
            </a:lvl1pPr>
          </a:lstStyle>
          <a:p>
            <a:pPr>
              <a:defRPr/>
            </a:pPr>
            <a:fld id="{C33BABF3-8EF8-481B-AE5A-8F62109D152A}" type="datetimeFigureOut">
              <a:rPr lang="zh-CN" altLang="en-US"/>
              <a:pPr>
                <a:defRPr/>
              </a:pPr>
              <a:t>2021/3/9</a:t>
            </a:fld>
            <a:endParaRPr lang="zh-CN" altLang="en-US"/>
          </a:p>
        </p:txBody>
      </p:sp>
      <p:sp>
        <p:nvSpPr>
          <p:cNvPr id="5" name="页脚占位符 4">
            <a:extLst>
              <a:ext uri="{FF2B5EF4-FFF2-40B4-BE49-F238E27FC236}">
                <a16:creationId xmlns:a16="http://schemas.microsoft.com/office/drawing/2014/main" id="{DCF64BF7-6B4B-3041-93D9-A3E769A47FF5}"/>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kumimoji="1" sz="900">
                <a:solidFill>
                  <a:schemeClr val="tx1">
                    <a:tint val="75000"/>
                  </a:schemeClr>
                </a:solidFill>
              </a:defRPr>
            </a:lvl1pPr>
          </a:lstStyle>
          <a:p>
            <a:pPr>
              <a:defRPr/>
            </a:pPr>
            <a:endParaRPr lang="zh-CN" altLang="en-US"/>
          </a:p>
        </p:txBody>
      </p:sp>
      <p:sp>
        <p:nvSpPr>
          <p:cNvPr id="6" name="灯片编号占位符 5">
            <a:extLst>
              <a:ext uri="{FF2B5EF4-FFF2-40B4-BE49-F238E27FC236}">
                <a16:creationId xmlns:a16="http://schemas.microsoft.com/office/drawing/2014/main" id="{EC4475B6-66D2-7442-A816-43C62890A07F}"/>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kumimoji="1" sz="900">
                <a:solidFill>
                  <a:schemeClr val="tx1">
                    <a:tint val="75000"/>
                  </a:schemeClr>
                </a:solidFill>
              </a:defRPr>
            </a:lvl1pPr>
          </a:lstStyle>
          <a:p>
            <a:pPr>
              <a:defRPr/>
            </a:pPr>
            <a:fld id="{6F6241CA-778B-4A08-8B60-9D70D06693A1}" type="slidenum">
              <a:rPr lang="zh-CN" altLang="en-US"/>
              <a:pPr>
                <a:defRPr/>
              </a:pPr>
              <a:t>‹#›</a:t>
            </a:fld>
            <a:endParaRPr lang="zh-CN" altLang="en-US"/>
          </a:p>
        </p:txBody>
      </p:sp>
    </p:spTree>
    <p:extLst>
      <p:ext uri="{BB962C8B-B14F-4D97-AF65-F5344CB8AC3E}">
        <p14:creationId xmlns:p14="http://schemas.microsoft.com/office/powerpoint/2010/main" val="2127319569"/>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等线 Light"/>
        </a:defRPr>
      </a:lvl2pPr>
      <a:lvl3pPr algn="l" defTabSz="685800" rtl="0" eaLnBrk="0" fontAlgn="base" hangingPunct="0">
        <a:lnSpc>
          <a:spcPct val="90000"/>
        </a:lnSpc>
        <a:spcBef>
          <a:spcPct val="0"/>
        </a:spcBef>
        <a:spcAft>
          <a:spcPct val="0"/>
        </a:spcAft>
        <a:defRPr sz="3300">
          <a:solidFill>
            <a:schemeClr val="tx1"/>
          </a:solidFill>
          <a:latin typeface="等线 Light"/>
        </a:defRPr>
      </a:lvl3pPr>
      <a:lvl4pPr algn="l" defTabSz="685800" rtl="0" eaLnBrk="0" fontAlgn="base" hangingPunct="0">
        <a:lnSpc>
          <a:spcPct val="90000"/>
        </a:lnSpc>
        <a:spcBef>
          <a:spcPct val="0"/>
        </a:spcBef>
        <a:spcAft>
          <a:spcPct val="0"/>
        </a:spcAft>
        <a:defRPr sz="3300">
          <a:solidFill>
            <a:schemeClr val="tx1"/>
          </a:solidFill>
          <a:latin typeface="等线 Light"/>
        </a:defRPr>
      </a:lvl4pPr>
      <a:lvl5pPr algn="l" defTabSz="685800" rtl="0" eaLnBrk="0" fontAlgn="base" hangingPunct="0">
        <a:lnSpc>
          <a:spcPct val="90000"/>
        </a:lnSpc>
        <a:spcBef>
          <a:spcPct val="0"/>
        </a:spcBef>
        <a:spcAft>
          <a:spcPct val="0"/>
        </a:spcAft>
        <a:defRPr sz="3300">
          <a:solidFill>
            <a:schemeClr val="tx1"/>
          </a:solidFill>
          <a:latin typeface="等线 Light"/>
        </a:defRPr>
      </a:lvl5pPr>
      <a:lvl6pPr marL="457200" algn="l" defTabSz="685800" rtl="0" fontAlgn="base">
        <a:lnSpc>
          <a:spcPct val="90000"/>
        </a:lnSpc>
        <a:spcBef>
          <a:spcPct val="0"/>
        </a:spcBef>
        <a:spcAft>
          <a:spcPct val="0"/>
        </a:spcAft>
        <a:defRPr sz="3300">
          <a:solidFill>
            <a:schemeClr val="tx1"/>
          </a:solidFill>
          <a:latin typeface="等线 Light"/>
        </a:defRPr>
      </a:lvl6pPr>
      <a:lvl7pPr marL="914400" algn="l" defTabSz="685800" rtl="0" fontAlgn="base">
        <a:lnSpc>
          <a:spcPct val="90000"/>
        </a:lnSpc>
        <a:spcBef>
          <a:spcPct val="0"/>
        </a:spcBef>
        <a:spcAft>
          <a:spcPct val="0"/>
        </a:spcAft>
        <a:defRPr sz="3300">
          <a:solidFill>
            <a:schemeClr val="tx1"/>
          </a:solidFill>
          <a:latin typeface="等线 Light"/>
        </a:defRPr>
      </a:lvl7pPr>
      <a:lvl8pPr marL="1371600" algn="l" defTabSz="685800" rtl="0" fontAlgn="base">
        <a:lnSpc>
          <a:spcPct val="90000"/>
        </a:lnSpc>
        <a:spcBef>
          <a:spcPct val="0"/>
        </a:spcBef>
        <a:spcAft>
          <a:spcPct val="0"/>
        </a:spcAft>
        <a:defRPr sz="3300">
          <a:solidFill>
            <a:schemeClr val="tx1"/>
          </a:solidFill>
          <a:latin typeface="等线 Light"/>
        </a:defRPr>
      </a:lvl8pPr>
      <a:lvl9pPr marL="1828800" algn="l" defTabSz="685800" rtl="0" fontAlgn="base">
        <a:lnSpc>
          <a:spcPct val="90000"/>
        </a:lnSpc>
        <a:spcBef>
          <a:spcPct val="0"/>
        </a:spcBef>
        <a:spcAft>
          <a:spcPct val="0"/>
        </a:spcAft>
        <a:defRPr sz="3300">
          <a:solidFill>
            <a:schemeClr val="tx1"/>
          </a:solidFill>
          <a:latin typeface="等线 Light"/>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8.xml"/><Relationship Id="rId4" Type="http://schemas.openxmlformats.org/officeDocument/2006/relationships/image" Target="../media/image9.jpg"/></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18.xml"/><Relationship Id="rId4" Type="http://schemas.openxmlformats.org/officeDocument/2006/relationships/image" Target="../media/image13.jp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8.xml"/><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4.xml"/><Relationship Id="rId1" Type="http://schemas.openxmlformats.org/officeDocument/2006/relationships/slideLayout" Target="../slideLayouts/slideLayout18.xml"/><Relationship Id="rId4" Type="http://schemas.openxmlformats.org/officeDocument/2006/relationships/image" Target="../media/image3.jpg"/></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8.jp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8" Type="http://schemas.openxmlformats.org/officeDocument/2006/relationships/image" Target="../media/image14.jpeg"/><Relationship Id="rId13"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g"/><Relationship Id="rId12"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18.xml"/><Relationship Id="rId6" Type="http://schemas.openxmlformats.org/officeDocument/2006/relationships/image" Target="../media/image3.jpg"/><Relationship Id="rId11" Type="http://schemas.openxmlformats.org/officeDocument/2006/relationships/image" Target="../media/image9.jpg"/><Relationship Id="rId5" Type="http://schemas.openxmlformats.org/officeDocument/2006/relationships/image" Target="../media/image8.jpg"/><Relationship Id="rId10" Type="http://schemas.openxmlformats.org/officeDocument/2006/relationships/image" Target="../media/image7.png"/><Relationship Id="rId4" Type="http://schemas.openxmlformats.org/officeDocument/2006/relationships/image" Target="../media/image11.jpeg"/><Relationship Id="rId9" Type="http://schemas.openxmlformats.org/officeDocument/2006/relationships/image" Target="../media/image10.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gif"/><Relationship Id="rId1" Type="http://schemas.openxmlformats.org/officeDocument/2006/relationships/slideLayout" Target="../slideLayouts/slideLayout2.xml"/><Relationship Id="rId4" Type="http://schemas.openxmlformats.org/officeDocument/2006/relationships/image" Target="../media/image17.gif"/></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hyperlink" Target="https://www.youtube.com/watch?v=L_4Fg3jpUaM"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2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2.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gif"/><Relationship Id="rId1" Type="http://schemas.openxmlformats.org/officeDocument/2006/relationships/slideLayout" Target="../slideLayouts/slideLayout2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29.xml"/></Relationships>
</file>

<file path=ppt/slides/_rels/slide5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40.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zh-CN" altLang="en-US" sz="6000" dirty="0" smtClean="0"/>
              <a:t>学校 设施</a:t>
            </a:r>
            <a:endParaRPr lang="en-GB" sz="6000" dirty="0"/>
          </a:p>
        </p:txBody>
      </p:sp>
      <p:sp>
        <p:nvSpPr>
          <p:cNvPr id="3" name="Content Placeholder 2"/>
          <p:cNvSpPr>
            <a:spLocks noGrp="1"/>
          </p:cNvSpPr>
          <p:nvPr>
            <p:ph idx="1"/>
          </p:nvPr>
        </p:nvSpPr>
        <p:spPr/>
        <p:txBody>
          <a:bodyPr>
            <a:normAutofit/>
          </a:bodyPr>
          <a:lstStyle/>
          <a:p>
            <a:r>
              <a:rPr lang="en-GB" sz="4800" dirty="0" smtClean="0">
                <a:solidFill>
                  <a:srgbClr val="00B050"/>
                </a:solidFill>
              </a:rPr>
              <a:t>Hot: learn some new words</a:t>
            </a:r>
          </a:p>
          <a:p>
            <a:r>
              <a:rPr lang="en-GB" sz="4800" dirty="0" smtClean="0">
                <a:solidFill>
                  <a:srgbClr val="0033CC"/>
                </a:solidFill>
              </a:rPr>
              <a:t>Hotter: Talk about what facility your school has</a:t>
            </a:r>
          </a:p>
          <a:p>
            <a:r>
              <a:rPr lang="en-GB" sz="4800" dirty="0" smtClean="0">
                <a:solidFill>
                  <a:srgbClr val="FF0000"/>
                </a:solidFill>
              </a:rPr>
              <a:t>Sizzling: use measure words</a:t>
            </a:r>
          </a:p>
          <a:p>
            <a:r>
              <a:rPr lang="en-GB" sz="4800" dirty="0" smtClean="0"/>
              <a:t>CH: Use connective words</a:t>
            </a:r>
            <a:endParaRPr lang="en-GB" sz="4800" dirty="0"/>
          </a:p>
        </p:txBody>
      </p:sp>
    </p:spTree>
    <p:extLst>
      <p:ext uri="{BB962C8B-B14F-4D97-AF65-F5344CB8AC3E}">
        <p14:creationId xmlns:p14="http://schemas.microsoft.com/office/powerpoint/2010/main" val="11345327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000" y="365125"/>
            <a:ext cx="11772900" cy="574675"/>
          </a:xfrm>
        </p:spPr>
        <p:txBody>
          <a:bodyPr>
            <a:normAutofit fontScale="90000"/>
          </a:bodyPr>
          <a:lstStyle/>
          <a:p>
            <a:r>
              <a:rPr lang="en-GB" dirty="0" smtClean="0"/>
              <a:t>Copy </a:t>
            </a:r>
            <a:r>
              <a:rPr lang="en-GB" dirty="0" smtClean="0">
                <a:solidFill>
                  <a:srgbClr val="FF0000"/>
                </a:solidFill>
              </a:rPr>
              <a:t>3 </a:t>
            </a:r>
            <a:r>
              <a:rPr lang="en-GB" dirty="0" smtClean="0"/>
              <a:t>times</a:t>
            </a:r>
            <a:r>
              <a:rPr lang="zh-CN" altLang="en-US" dirty="0" smtClean="0"/>
              <a:t>， </a:t>
            </a:r>
            <a:r>
              <a:rPr lang="en-GB" altLang="zh-CN" dirty="0" smtClean="0"/>
              <a:t>write down Pinyin and English if you can.</a:t>
            </a:r>
            <a:endParaRPr lang="en-GB" dirty="0"/>
          </a:p>
        </p:txBody>
      </p:sp>
      <p:sp>
        <p:nvSpPr>
          <p:cNvPr id="3" name="Content Placeholder 2"/>
          <p:cNvSpPr>
            <a:spLocks noGrp="1"/>
          </p:cNvSpPr>
          <p:nvPr>
            <p:ph idx="1"/>
          </p:nvPr>
        </p:nvSpPr>
        <p:spPr>
          <a:xfrm>
            <a:off x="711200" y="1660525"/>
            <a:ext cx="10515600" cy="1298575"/>
          </a:xfrm>
        </p:spPr>
        <p:txBody>
          <a:bodyPr>
            <a:normAutofit/>
          </a:bodyPr>
          <a:lstStyle/>
          <a:p>
            <a:r>
              <a:rPr lang="zh-CN" altLang="en-US" sz="7200" dirty="0" smtClean="0"/>
              <a:t>学校</a:t>
            </a:r>
            <a:r>
              <a:rPr lang="zh-CN" altLang="en-US" sz="7200" dirty="0" smtClean="0">
                <a:solidFill>
                  <a:srgbClr val="0033CC"/>
                </a:solidFill>
              </a:rPr>
              <a:t>设施</a:t>
            </a:r>
            <a:endParaRPr lang="en-GB" sz="7200" dirty="0">
              <a:solidFill>
                <a:srgbClr val="0033CC"/>
              </a:solidFill>
            </a:endParaRPr>
          </a:p>
        </p:txBody>
      </p:sp>
      <p:sp>
        <p:nvSpPr>
          <p:cNvPr id="4" name="Rectangle 3"/>
          <p:cNvSpPr/>
          <p:nvPr/>
        </p:nvSpPr>
        <p:spPr>
          <a:xfrm>
            <a:off x="1097847" y="952639"/>
            <a:ext cx="3709798" cy="707886"/>
          </a:xfrm>
          <a:prstGeom prst="rect">
            <a:avLst/>
          </a:prstGeom>
        </p:spPr>
        <p:txBody>
          <a:bodyPr wrap="none">
            <a:spAutoFit/>
          </a:bodyPr>
          <a:lstStyle/>
          <a:p>
            <a:r>
              <a:rPr lang="en-GB" sz="4000" dirty="0" err="1" smtClean="0"/>
              <a:t>Xué</a:t>
            </a:r>
            <a:r>
              <a:rPr lang="en-GB" sz="4000" dirty="0" smtClean="0"/>
              <a:t> </a:t>
            </a:r>
            <a:r>
              <a:rPr lang="en-GB" sz="4000" dirty="0" err="1" smtClean="0"/>
              <a:t>xiào</a:t>
            </a:r>
            <a:r>
              <a:rPr lang="en-GB" sz="4000" dirty="0" smtClean="0"/>
              <a:t>    </a:t>
            </a:r>
            <a:r>
              <a:rPr lang="en-GB" sz="4000" dirty="0" err="1" smtClean="0">
                <a:solidFill>
                  <a:srgbClr val="0033CC"/>
                </a:solidFill>
              </a:rPr>
              <a:t>shèshī</a:t>
            </a:r>
            <a:endParaRPr lang="en-GB" sz="4000" dirty="0">
              <a:solidFill>
                <a:srgbClr val="0033CC"/>
              </a:solidFill>
            </a:endParaRPr>
          </a:p>
        </p:txBody>
      </p:sp>
      <p:sp>
        <p:nvSpPr>
          <p:cNvPr id="5" name="Rectangle 4"/>
          <p:cNvSpPr/>
          <p:nvPr/>
        </p:nvSpPr>
        <p:spPr>
          <a:xfrm>
            <a:off x="1199447" y="2605157"/>
            <a:ext cx="3499291" cy="707886"/>
          </a:xfrm>
          <a:prstGeom prst="rect">
            <a:avLst/>
          </a:prstGeom>
        </p:spPr>
        <p:txBody>
          <a:bodyPr wrap="none">
            <a:spAutoFit/>
          </a:bodyPr>
          <a:lstStyle/>
          <a:p>
            <a:r>
              <a:rPr lang="en-GB" sz="4000" dirty="0"/>
              <a:t>School </a:t>
            </a:r>
            <a:r>
              <a:rPr lang="en-GB" sz="4000" dirty="0" smtClean="0"/>
              <a:t> </a:t>
            </a:r>
            <a:r>
              <a:rPr lang="en-GB" sz="4000" dirty="0" smtClean="0">
                <a:solidFill>
                  <a:srgbClr val="0033CC"/>
                </a:solidFill>
              </a:rPr>
              <a:t>facilities</a:t>
            </a:r>
            <a:endParaRPr lang="en-GB" sz="4000" dirty="0">
              <a:solidFill>
                <a:srgbClr val="0033CC"/>
              </a:solidFill>
            </a:endParaRPr>
          </a:p>
        </p:txBody>
      </p:sp>
      <p:sp>
        <p:nvSpPr>
          <p:cNvPr id="6" name="Rectangle 5"/>
          <p:cNvSpPr/>
          <p:nvPr/>
        </p:nvSpPr>
        <p:spPr>
          <a:xfrm>
            <a:off x="855371" y="4073664"/>
            <a:ext cx="10778656" cy="1323439"/>
          </a:xfrm>
          <a:prstGeom prst="rect">
            <a:avLst/>
          </a:prstGeom>
          <a:solidFill>
            <a:srgbClr val="FFFF00"/>
          </a:solidFill>
        </p:spPr>
        <p:txBody>
          <a:bodyPr wrap="none">
            <a:spAutoFit/>
          </a:bodyPr>
          <a:lstStyle/>
          <a:p>
            <a:r>
              <a:rPr lang="en-GB" sz="4000" dirty="0" smtClean="0"/>
              <a:t>CH: translate: My school has all kinds </a:t>
            </a:r>
            <a:r>
              <a:rPr lang="en-GB" sz="4000" dirty="0"/>
              <a:t>of </a:t>
            </a:r>
            <a:r>
              <a:rPr lang="en-GB" sz="4000" dirty="0" smtClean="0"/>
              <a:t>facilities.</a:t>
            </a:r>
          </a:p>
          <a:p>
            <a:r>
              <a:rPr lang="en-GB" sz="4000" dirty="0" smtClean="0">
                <a:solidFill>
                  <a:srgbClr val="0033CC"/>
                </a:solidFill>
              </a:rPr>
              <a:t>EX CH: Write down any facilities that you know.</a:t>
            </a:r>
            <a:endParaRPr lang="en-GB" sz="4000" dirty="0">
              <a:solidFill>
                <a:srgbClr val="0033CC"/>
              </a:solidFill>
            </a:endParaRPr>
          </a:p>
        </p:txBody>
      </p:sp>
      <p:sp>
        <p:nvSpPr>
          <p:cNvPr id="7" name="Rectangle 6"/>
          <p:cNvSpPr/>
          <p:nvPr/>
        </p:nvSpPr>
        <p:spPr>
          <a:xfrm>
            <a:off x="855371" y="3679825"/>
            <a:ext cx="10420350" cy="1754326"/>
          </a:xfrm>
          <a:prstGeom prst="rect">
            <a:avLst/>
          </a:prstGeom>
          <a:solidFill>
            <a:srgbClr val="FFFF00"/>
          </a:solidFill>
        </p:spPr>
        <p:txBody>
          <a:bodyPr wrap="square">
            <a:spAutoFit/>
          </a:bodyPr>
          <a:lstStyle/>
          <a:p>
            <a:r>
              <a:rPr lang="zh-CN" altLang="en-US" sz="5400" dirty="0" smtClean="0"/>
              <a:t>我的学校有</a:t>
            </a:r>
            <a:r>
              <a:rPr lang="zh-CN" altLang="en-US" sz="5400" dirty="0" smtClean="0">
                <a:solidFill>
                  <a:srgbClr val="FF0000"/>
                </a:solidFill>
              </a:rPr>
              <a:t>五花八门的</a:t>
            </a:r>
            <a:r>
              <a:rPr lang="en-US" altLang="zh-CN" sz="5400" dirty="0" smtClean="0">
                <a:solidFill>
                  <a:srgbClr val="FF0000"/>
                </a:solidFill>
              </a:rPr>
              <a:t>/</a:t>
            </a:r>
            <a:r>
              <a:rPr lang="zh-CN" altLang="en-US" sz="5400" dirty="0" smtClean="0">
                <a:solidFill>
                  <a:srgbClr val="FF0000"/>
                </a:solidFill>
              </a:rPr>
              <a:t>各种各样的</a:t>
            </a:r>
            <a:r>
              <a:rPr lang="zh-CN" altLang="en-US" sz="5400" dirty="0" smtClean="0"/>
              <a:t>设施。</a:t>
            </a:r>
            <a:endParaRPr lang="en-GB" sz="5400" dirty="0">
              <a:solidFill>
                <a:srgbClr val="0033CC"/>
              </a:solidFill>
            </a:endParaRPr>
          </a:p>
        </p:txBody>
      </p:sp>
    </p:spTree>
    <p:extLst>
      <p:ext uri="{BB962C8B-B14F-4D97-AF65-F5344CB8AC3E}">
        <p14:creationId xmlns:p14="http://schemas.microsoft.com/office/powerpoint/2010/main" val="4035356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Vocab test</a:t>
            </a:r>
            <a:endParaRPr lang="en-GB" dirty="0"/>
          </a:p>
        </p:txBody>
      </p:sp>
      <p:sp>
        <p:nvSpPr>
          <p:cNvPr id="3" name="Content Placeholder 2"/>
          <p:cNvSpPr>
            <a:spLocks noGrp="1"/>
          </p:cNvSpPr>
          <p:nvPr>
            <p:ph idx="1"/>
          </p:nvPr>
        </p:nvSpPr>
        <p:spPr/>
        <p:txBody>
          <a:bodyPr>
            <a:normAutofit/>
          </a:bodyPr>
          <a:lstStyle/>
          <a:p>
            <a:r>
              <a:rPr lang="zh-CN" altLang="en-US" sz="4800" dirty="0" smtClean="0"/>
              <a:t>我的学校有五花八门的设施。我们不仅有大的运动场，而且有新的礼堂，另外</a:t>
            </a:r>
            <a:r>
              <a:rPr lang="en-US" altLang="zh-CN" sz="4800" dirty="0" smtClean="0"/>
              <a:t>/</a:t>
            </a:r>
            <a:r>
              <a:rPr lang="zh-CN" altLang="en-US" sz="4800" dirty="0" smtClean="0"/>
              <a:t>此外，我们还有</a:t>
            </a:r>
            <a:r>
              <a:rPr lang="en-US" altLang="zh-CN" sz="4800" dirty="0" smtClean="0"/>
              <a:t>/</a:t>
            </a:r>
            <a:r>
              <a:rPr lang="zh-CN" altLang="en-US" sz="4800" dirty="0" smtClean="0"/>
              <a:t>也有小的游泳池。然而</a:t>
            </a:r>
            <a:r>
              <a:rPr lang="en-US" altLang="zh-CN" sz="4800" dirty="0" smtClean="0"/>
              <a:t>/</a:t>
            </a:r>
            <a:r>
              <a:rPr lang="zh-CN" altLang="en-US" sz="4800" dirty="0" smtClean="0"/>
              <a:t>但是，我最喜欢的地方是图书馆因为我对看书特别有兴趣。</a:t>
            </a:r>
            <a:endParaRPr lang="en-GB" sz="4800" dirty="0"/>
          </a:p>
        </p:txBody>
      </p:sp>
    </p:spTree>
    <p:extLst>
      <p:ext uri="{BB962C8B-B14F-4D97-AF65-F5344CB8AC3E}">
        <p14:creationId xmlns:p14="http://schemas.microsoft.com/office/powerpoint/2010/main" val="35755314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AutoShape 1"/>
          <p:cNvSpPr>
            <a:spLocks noChangeArrowheads="1"/>
          </p:cNvSpPr>
          <p:nvPr/>
        </p:nvSpPr>
        <p:spPr bwMode="auto">
          <a:xfrm>
            <a:off x="1941469" y="4756262"/>
            <a:ext cx="8288909" cy="1659798"/>
          </a:xfrm>
          <a:prstGeom prst="roundRect">
            <a:avLst>
              <a:gd name="adj" fmla="val 8894"/>
            </a:avLst>
          </a:prstGeom>
          <a:solidFill>
            <a:srgbClr val="FFCC99">
              <a:alpha val="85097"/>
            </a:srgbClr>
          </a:solidFill>
          <a:ln w="9525">
            <a:solidFill>
              <a:srgbClr val="000000"/>
            </a:solidFill>
            <a:round/>
            <a:headEnd/>
            <a:tailEnd/>
          </a:ln>
        </p:spPr>
        <p:txBody>
          <a:bodyPr wrap="none" lIns="81612" tIns="40806" rIns="81612" bIns="40806" anchor="ctr"/>
          <a:lstStyle>
            <a:lvl1pPr eaLnBrk="0" hangingPunct="0">
              <a:lnSpc>
                <a:spcPct val="93000"/>
              </a:lnSpc>
              <a:spcAft>
                <a:spcPts val="1425"/>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9pPr>
          </a:lstStyle>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TW" sz="6000" dirty="0" err="1">
                <a:solidFill>
                  <a:srgbClr val="000000"/>
                </a:solidFill>
                <a:latin typeface="KaiTi" panose="02010609060101010101" pitchFamily="49" charset="-122"/>
                <a:ea typeface="KaiTi" panose="02010609060101010101" pitchFamily="49" charset="-122"/>
              </a:rPr>
              <a:t>体育</a:t>
            </a:r>
            <a:r>
              <a:rPr lang="en-US" altLang="zh-TW" sz="6000" dirty="0" err="1">
                <a:solidFill>
                  <a:srgbClr val="FF0000"/>
                </a:solidFill>
                <a:latin typeface="KaiTi" panose="02010609060101010101" pitchFamily="49" charset="-122"/>
                <a:ea typeface="KaiTi" panose="02010609060101010101" pitchFamily="49" charset="-122"/>
              </a:rPr>
              <a:t>馆</a:t>
            </a:r>
            <a:endParaRPr lang="en-US" altLang="zh-TW" sz="6000" dirty="0">
              <a:solidFill>
                <a:srgbClr val="FF0000"/>
              </a:solidFill>
              <a:latin typeface="KaiTi" panose="02010609060101010101" pitchFamily="49" charset="-122"/>
              <a:ea typeface="KaiTi" panose="02010609060101010101" pitchFamily="49" charset="-122"/>
            </a:endParaRPr>
          </a:p>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zh-CN" altLang="en-US" sz="3627" dirty="0">
                <a:solidFill>
                  <a:srgbClr val="000000"/>
                </a:solidFill>
              </a:rPr>
              <a:t>          </a:t>
            </a:r>
            <a:r>
              <a:rPr lang="en-US" altLang="zh-TW" sz="3627" dirty="0" err="1">
                <a:solidFill>
                  <a:srgbClr val="000000"/>
                </a:solidFill>
              </a:rPr>
              <a:t>guǎn</a:t>
            </a:r>
            <a:endParaRPr lang="en-US" altLang="zh-TW" sz="3627" dirty="0">
              <a:solidFill>
                <a:srgbClr val="000000"/>
              </a:solidFill>
            </a:endParaRPr>
          </a:p>
        </p:txBody>
      </p:sp>
      <p:pic>
        <p:nvPicPr>
          <p:cNvPr id="409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6179" y="240405"/>
            <a:ext cx="5078720" cy="4328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4184871730"/>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AutoShape 1"/>
          <p:cNvSpPr>
            <a:spLocks noChangeArrowheads="1"/>
          </p:cNvSpPr>
          <p:nvPr/>
        </p:nvSpPr>
        <p:spPr bwMode="auto">
          <a:xfrm>
            <a:off x="1941469" y="4756262"/>
            <a:ext cx="8288909" cy="1659798"/>
          </a:xfrm>
          <a:prstGeom prst="roundRect">
            <a:avLst>
              <a:gd name="adj" fmla="val 8894"/>
            </a:avLst>
          </a:prstGeom>
          <a:solidFill>
            <a:srgbClr val="FFCC99">
              <a:alpha val="85097"/>
            </a:srgbClr>
          </a:solidFill>
          <a:ln w="9525">
            <a:solidFill>
              <a:srgbClr val="000000"/>
            </a:solidFill>
            <a:round/>
            <a:headEnd/>
            <a:tailEnd/>
          </a:ln>
        </p:spPr>
        <p:txBody>
          <a:bodyPr wrap="none" lIns="81612" tIns="40806" rIns="81612" bIns="40806" anchor="ctr"/>
          <a:lstStyle>
            <a:lvl1pPr eaLnBrk="0" hangingPunct="0">
              <a:lnSpc>
                <a:spcPct val="93000"/>
              </a:lnSpc>
              <a:spcAft>
                <a:spcPts val="1425"/>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9pPr>
          </a:lstStyle>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zh-CN" altLang="en-US" sz="6000" dirty="0" smtClean="0">
                <a:solidFill>
                  <a:srgbClr val="000000"/>
                </a:solidFill>
                <a:latin typeface="KaiTi" panose="02010609060101010101" pitchFamily="49" charset="-122"/>
                <a:ea typeface="KaiTi" panose="02010609060101010101" pitchFamily="49" charset="-122"/>
              </a:rPr>
              <a:t>办公</a:t>
            </a:r>
            <a:r>
              <a:rPr lang="zh-CN" altLang="en-US" sz="6000" dirty="0" smtClean="0">
                <a:solidFill>
                  <a:srgbClr val="FF0000"/>
                </a:solidFill>
                <a:latin typeface="KaiTi" panose="02010609060101010101" pitchFamily="49" charset="-122"/>
                <a:ea typeface="KaiTi" panose="02010609060101010101" pitchFamily="49" charset="-122"/>
              </a:rPr>
              <a:t>室</a:t>
            </a:r>
            <a:endParaRPr lang="en-US" altLang="zh-CN" sz="6000" dirty="0" smtClean="0">
              <a:solidFill>
                <a:srgbClr val="FF0000"/>
              </a:solidFill>
              <a:latin typeface="KaiTi" panose="02010609060101010101" pitchFamily="49" charset="-122"/>
              <a:ea typeface="KaiTi" panose="02010609060101010101" pitchFamily="49" charset="-122"/>
            </a:endParaRPr>
          </a:p>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4353" dirty="0" err="1">
                <a:solidFill>
                  <a:srgbClr val="000000"/>
                </a:solidFill>
                <a:latin typeface="+mn-lt"/>
                <a:ea typeface="KaiTi" panose="02010609060101010101" pitchFamily="49" charset="-122"/>
              </a:rPr>
              <a:t>Bàngōngshì</a:t>
            </a:r>
            <a:endParaRPr lang="en-US" altLang="zh-CN" sz="4353" dirty="0" smtClean="0">
              <a:solidFill>
                <a:srgbClr val="000000"/>
              </a:solidFill>
              <a:latin typeface="+mn-lt"/>
              <a:ea typeface="KaiTi" panose="02010609060101010101" pitchFamily="49" charset="-122"/>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6400" y="419100"/>
            <a:ext cx="5943600" cy="3962400"/>
          </a:xfrm>
          <a:prstGeom prst="rect">
            <a:avLst/>
          </a:prstGeom>
        </p:spPr>
      </p:pic>
    </p:spTree>
    <p:extLst>
      <p:ext uri="{BB962C8B-B14F-4D97-AF65-F5344CB8AC3E}">
        <p14:creationId xmlns:p14="http://schemas.microsoft.com/office/powerpoint/2010/main" val="3009672370"/>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AutoShape 1"/>
          <p:cNvSpPr>
            <a:spLocks noChangeArrowheads="1"/>
          </p:cNvSpPr>
          <p:nvPr/>
        </p:nvSpPr>
        <p:spPr bwMode="auto">
          <a:xfrm>
            <a:off x="1941469" y="4723153"/>
            <a:ext cx="8288909" cy="1659797"/>
          </a:xfrm>
          <a:prstGeom prst="roundRect">
            <a:avLst>
              <a:gd name="adj" fmla="val 8894"/>
            </a:avLst>
          </a:prstGeom>
          <a:solidFill>
            <a:srgbClr val="FFCC99">
              <a:alpha val="85097"/>
            </a:srgbClr>
          </a:solidFill>
          <a:ln w="9525">
            <a:solidFill>
              <a:srgbClr val="000000"/>
            </a:solidFill>
            <a:round/>
            <a:headEnd/>
            <a:tailEnd/>
          </a:ln>
        </p:spPr>
        <p:txBody>
          <a:bodyPr wrap="none" lIns="81612" tIns="40806" rIns="81612" bIns="40806" anchor="ctr"/>
          <a:lstStyle>
            <a:lvl1pPr eaLnBrk="0" hangingPunct="0">
              <a:lnSpc>
                <a:spcPct val="93000"/>
              </a:lnSpc>
              <a:spcAft>
                <a:spcPts val="1425"/>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9pPr>
          </a:lstStyle>
          <a:p>
            <a:pPr lvl="0"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zh-CN" altLang="en-US" sz="6000" dirty="0">
                <a:solidFill>
                  <a:srgbClr val="000000"/>
                </a:solidFill>
                <a:latin typeface="KaiTi" panose="02010609060101010101" pitchFamily="49" charset="-122"/>
                <a:ea typeface="KaiTi" panose="02010609060101010101" pitchFamily="49" charset="-122"/>
              </a:rPr>
              <a:t>食</a:t>
            </a:r>
            <a:r>
              <a:rPr lang="zh-CN" altLang="en-US" sz="6000" dirty="0" smtClean="0">
                <a:solidFill>
                  <a:srgbClr val="FF0000"/>
                </a:solidFill>
                <a:latin typeface="KaiTi" panose="02010609060101010101" pitchFamily="49" charset="-122"/>
                <a:ea typeface="KaiTi" panose="02010609060101010101" pitchFamily="49" charset="-122"/>
              </a:rPr>
              <a:t>堂</a:t>
            </a:r>
            <a:endParaRPr lang="en-US" altLang="zh-CN" sz="6000" dirty="0" smtClean="0">
              <a:solidFill>
                <a:srgbClr val="FF0000"/>
              </a:solidFill>
              <a:latin typeface="KaiTi" panose="02010609060101010101" pitchFamily="49" charset="-122"/>
              <a:ea typeface="KaiTi" panose="02010609060101010101" pitchFamily="49" charset="-122"/>
            </a:endParaRPr>
          </a:p>
          <a:p>
            <a:pPr lvl="0"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6000" dirty="0">
                <a:solidFill>
                  <a:srgbClr val="000000"/>
                </a:solidFill>
                <a:latin typeface="+mn-lt"/>
                <a:ea typeface="KaiTi" panose="02010609060101010101" pitchFamily="49" charset="-122"/>
              </a:rPr>
              <a:t>Shítáng</a:t>
            </a:r>
            <a:endParaRPr lang="en-US" altLang="zh-CN" sz="6000" dirty="0" smtClean="0">
              <a:solidFill>
                <a:srgbClr val="000000"/>
              </a:solidFill>
              <a:latin typeface="+mn-lt"/>
              <a:ea typeface="KaiTi" panose="02010609060101010101" pitchFamily="49" charset="-122"/>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2673" y="223837"/>
            <a:ext cx="6286500" cy="4200525"/>
          </a:xfrm>
          <a:prstGeom prst="rect">
            <a:avLst/>
          </a:prstGeom>
        </p:spPr>
      </p:pic>
    </p:spTree>
    <p:extLst>
      <p:ext uri="{BB962C8B-B14F-4D97-AF65-F5344CB8AC3E}">
        <p14:creationId xmlns:p14="http://schemas.microsoft.com/office/powerpoint/2010/main" val="3533106765"/>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AutoShape 1"/>
          <p:cNvSpPr>
            <a:spLocks noChangeArrowheads="1"/>
          </p:cNvSpPr>
          <p:nvPr/>
        </p:nvSpPr>
        <p:spPr bwMode="auto">
          <a:xfrm>
            <a:off x="1941469" y="4723153"/>
            <a:ext cx="8288909" cy="1659797"/>
          </a:xfrm>
          <a:prstGeom prst="roundRect">
            <a:avLst>
              <a:gd name="adj" fmla="val 8894"/>
            </a:avLst>
          </a:prstGeom>
          <a:solidFill>
            <a:srgbClr val="FFCC99">
              <a:alpha val="85097"/>
            </a:srgbClr>
          </a:solidFill>
          <a:ln w="9525">
            <a:solidFill>
              <a:srgbClr val="000000"/>
            </a:solidFill>
            <a:round/>
            <a:headEnd/>
            <a:tailEnd/>
          </a:ln>
        </p:spPr>
        <p:txBody>
          <a:bodyPr wrap="none" lIns="81612" tIns="40806" rIns="81612" bIns="40806" anchor="ctr"/>
          <a:lstStyle>
            <a:lvl1pPr eaLnBrk="0" hangingPunct="0">
              <a:lnSpc>
                <a:spcPct val="93000"/>
              </a:lnSpc>
              <a:spcAft>
                <a:spcPts val="1425"/>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9pPr>
          </a:lstStyle>
          <a:p>
            <a:pPr marL="0" marR="0" lvl="0" indent="0" algn="ctr" defTabSz="414589" rtl="0" eaLnBrk="1" fontAlgn="base" latinLnBrk="0" hangingPunct="0">
              <a:lnSpc>
                <a:spcPct val="93000"/>
              </a:lnSpc>
              <a:spcBef>
                <a:spcPct val="0"/>
              </a:spcBef>
              <a:spcAft>
                <a:spcPct val="0"/>
              </a:spcAft>
              <a:buClr>
                <a:srgbClr val="FFFFFF"/>
              </a:buClr>
              <a:buSzPct val="45000"/>
              <a:buFont typeface="Wingdings" panose="05000000000000000000" pitchFamily="2" charset="2"/>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defRPr/>
            </a:pPr>
            <a:r>
              <a:rPr lang="zh-CN" altLang="en-US" sz="6000" dirty="0" smtClean="0">
                <a:solidFill>
                  <a:srgbClr val="000000"/>
                </a:solidFill>
                <a:latin typeface="KaiTi" panose="02010609060101010101" pitchFamily="49" charset="-122"/>
                <a:ea typeface="KaiTi" panose="02010609060101010101" pitchFamily="49" charset="-122"/>
              </a:rPr>
              <a:t>礼</a:t>
            </a:r>
            <a:r>
              <a:rPr lang="zh-CN" altLang="en-US" sz="6000" dirty="0">
                <a:solidFill>
                  <a:srgbClr val="FF0000"/>
                </a:solidFill>
                <a:latin typeface="KaiTi" panose="02010609060101010101" pitchFamily="49" charset="-122"/>
                <a:ea typeface="KaiTi" panose="02010609060101010101" pitchFamily="49" charset="-122"/>
              </a:rPr>
              <a:t>堂</a:t>
            </a:r>
            <a:endParaRPr kumimoji="0" lang="en-US" altLang="zh-CN" sz="6000" b="0" i="0" u="none" strike="noStrike" kern="1200" cap="none" spc="0" normalizeH="0" baseline="0" noProof="0" dirty="0" smtClean="0">
              <a:ln>
                <a:noFill/>
              </a:ln>
              <a:solidFill>
                <a:srgbClr val="FF0000"/>
              </a:solidFill>
              <a:effectLst/>
              <a:uLnTx/>
              <a:uFillTx/>
              <a:latin typeface="KaiTi" panose="02010609060101010101" pitchFamily="49" charset="-122"/>
              <a:ea typeface="KaiTi" panose="02010609060101010101" pitchFamily="49" charset="-122"/>
            </a:endParaRPr>
          </a:p>
          <a:p>
            <a:pPr lvl="0"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6000" dirty="0" err="1" smtClean="0">
                <a:solidFill>
                  <a:srgbClr val="000000"/>
                </a:solidFill>
                <a:latin typeface="Arial"/>
                <a:ea typeface="KaiTi" panose="02010609060101010101" pitchFamily="49" charset="-122"/>
              </a:rPr>
              <a:t>Lǐtáng</a:t>
            </a:r>
            <a:endParaRPr kumimoji="0" lang="en-US" altLang="zh-CN" sz="6000" b="0" i="0" u="none" strike="noStrike" kern="1200" cap="none" spc="0" normalizeH="0" baseline="0" noProof="0" dirty="0" smtClean="0">
              <a:ln>
                <a:noFill/>
              </a:ln>
              <a:solidFill>
                <a:srgbClr val="000000"/>
              </a:solidFill>
              <a:effectLst/>
              <a:uLnTx/>
              <a:uFillTx/>
              <a:latin typeface="Arial"/>
              <a:ea typeface="KaiTi" panose="02010609060101010101" pitchFamily="49" charset="-122"/>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52750" y="336550"/>
            <a:ext cx="5810250" cy="3876279"/>
          </a:xfrm>
          <a:prstGeom prst="rect">
            <a:avLst/>
          </a:prstGeom>
        </p:spPr>
      </p:pic>
    </p:spTree>
    <p:extLst>
      <p:ext uri="{BB962C8B-B14F-4D97-AF65-F5344CB8AC3E}">
        <p14:creationId xmlns:p14="http://schemas.microsoft.com/office/powerpoint/2010/main" val="1442135483"/>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AutoShape 1"/>
          <p:cNvSpPr>
            <a:spLocks noChangeArrowheads="1"/>
          </p:cNvSpPr>
          <p:nvPr/>
        </p:nvSpPr>
        <p:spPr bwMode="auto">
          <a:xfrm>
            <a:off x="1941469" y="4723153"/>
            <a:ext cx="8288909" cy="1659797"/>
          </a:xfrm>
          <a:prstGeom prst="roundRect">
            <a:avLst>
              <a:gd name="adj" fmla="val 8894"/>
            </a:avLst>
          </a:prstGeom>
          <a:solidFill>
            <a:srgbClr val="FFCC99">
              <a:alpha val="85097"/>
            </a:srgbClr>
          </a:solidFill>
          <a:ln w="9525">
            <a:solidFill>
              <a:srgbClr val="000000"/>
            </a:solidFill>
            <a:round/>
            <a:headEnd/>
            <a:tailEnd/>
          </a:ln>
        </p:spPr>
        <p:txBody>
          <a:bodyPr wrap="none" lIns="81612" tIns="40806" rIns="81612" bIns="40806" anchor="ctr"/>
          <a:lstStyle>
            <a:lvl1pPr eaLnBrk="0" hangingPunct="0">
              <a:lnSpc>
                <a:spcPct val="93000"/>
              </a:lnSpc>
              <a:spcAft>
                <a:spcPts val="1425"/>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9pPr>
          </a:lstStyle>
          <a:p>
            <a:pPr marL="0" marR="0" lvl="0" indent="0" algn="ctr" defTabSz="414589" rtl="0" eaLnBrk="1" fontAlgn="base" latinLnBrk="0" hangingPunct="0">
              <a:lnSpc>
                <a:spcPct val="93000"/>
              </a:lnSpc>
              <a:spcBef>
                <a:spcPct val="0"/>
              </a:spcBef>
              <a:spcAft>
                <a:spcPct val="0"/>
              </a:spcAft>
              <a:buClr>
                <a:srgbClr val="FFFFFF"/>
              </a:buClr>
              <a:buSzPct val="45000"/>
              <a:buFont typeface="Wingdings" panose="05000000000000000000" pitchFamily="2" charset="2"/>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defRPr/>
            </a:pPr>
            <a:r>
              <a:rPr lang="zh-CN" altLang="en-US" sz="6000" dirty="0" smtClean="0">
                <a:solidFill>
                  <a:srgbClr val="000000"/>
                </a:solidFill>
                <a:latin typeface="KaiTi" panose="02010609060101010101" pitchFamily="49" charset="-122"/>
                <a:ea typeface="KaiTi" panose="02010609060101010101" pitchFamily="49" charset="-122"/>
              </a:rPr>
              <a:t>游泳</a:t>
            </a:r>
            <a:r>
              <a:rPr lang="zh-CN" altLang="en-US" sz="6000" dirty="0" smtClean="0">
                <a:solidFill>
                  <a:srgbClr val="FF0000"/>
                </a:solidFill>
                <a:latin typeface="KaiTi" panose="02010609060101010101" pitchFamily="49" charset="-122"/>
                <a:ea typeface="KaiTi" panose="02010609060101010101" pitchFamily="49" charset="-122"/>
              </a:rPr>
              <a:t>池</a:t>
            </a:r>
          </a:p>
          <a:p>
            <a:pPr marL="0" marR="0" lvl="0" indent="0" algn="ctr" defTabSz="414589" rtl="0" eaLnBrk="1" fontAlgn="base" latinLnBrk="0" hangingPunct="0">
              <a:lnSpc>
                <a:spcPct val="93000"/>
              </a:lnSpc>
              <a:spcBef>
                <a:spcPct val="0"/>
              </a:spcBef>
              <a:spcAft>
                <a:spcPct val="0"/>
              </a:spcAft>
              <a:buClr>
                <a:srgbClr val="FFFFFF"/>
              </a:buClr>
              <a:buSzPct val="45000"/>
              <a:buFont typeface="Wingdings" panose="05000000000000000000" pitchFamily="2" charset="2"/>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defRPr/>
            </a:pPr>
            <a:r>
              <a:rPr kumimoji="0" lang="zh-CN" altLang="en-US" sz="6000" b="0" i="0" u="none" strike="noStrike" kern="1200" cap="none" spc="0" normalizeH="0" baseline="0" noProof="0" dirty="0" smtClean="0">
                <a:ln>
                  <a:noFill/>
                </a:ln>
                <a:solidFill>
                  <a:srgbClr val="000000"/>
                </a:solidFill>
                <a:effectLst/>
                <a:uLnTx/>
                <a:uFillTx/>
                <a:latin typeface="Arial"/>
                <a:ea typeface="KaiTi" panose="02010609060101010101" pitchFamily="49" charset="-122"/>
              </a:rPr>
              <a:t> </a:t>
            </a:r>
            <a:r>
              <a:rPr lang="en-GB" altLang="zh-CN" sz="6000" dirty="0">
                <a:solidFill>
                  <a:srgbClr val="000000"/>
                </a:solidFill>
                <a:latin typeface="Arial"/>
                <a:ea typeface="KaiTi" panose="02010609060101010101" pitchFamily="49" charset="-122"/>
              </a:rPr>
              <a:t> </a:t>
            </a:r>
            <a:r>
              <a:rPr lang="en-GB" altLang="zh-CN" sz="6000" dirty="0" smtClean="0">
                <a:solidFill>
                  <a:srgbClr val="000000"/>
                </a:solidFill>
                <a:latin typeface="Arial"/>
                <a:ea typeface="KaiTi" panose="02010609060101010101" pitchFamily="49" charset="-122"/>
              </a:rPr>
              <a:t>     </a:t>
            </a:r>
            <a:r>
              <a:rPr kumimoji="0" lang="en-GB" altLang="zh-CN" sz="6000" b="0" i="0" u="none" strike="noStrike" kern="1200" cap="none" spc="0" normalizeH="0" baseline="0" noProof="0" dirty="0" smtClean="0">
                <a:ln>
                  <a:noFill/>
                </a:ln>
                <a:solidFill>
                  <a:srgbClr val="000000"/>
                </a:solidFill>
                <a:effectLst/>
                <a:uLnTx/>
                <a:uFillTx/>
                <a:latin typeface="Arial"/>
                <a:ea typeface="KaiTi" panose="02010609060101010101" pitchFamily="49" charset="-122"/>
              </a:rPr>
              <a:t>c</a:t>
            </a:r>
            <a:r>
              <a:rPr kumimoji="0" lang="en-US" altLang="zh-CN" sz="6000" b="0" i="0" u="none" strike="noStrike" kern="1200" cap="none" spc="0" normalizeH="0" baseline="0" noProof="0" dirty="0" err="1" smtClean="0">
                <a:ln>
                  <a:noFill/>
                </a:ln>
                <a:solidFill>
                  <a:srgbClr val="000000"/>
                </a:solidFill>
                <a:effectLst/>
                <a:uLnTx/>
                <a:uFillTx/>
                <a:latin typeface="Arial"/>
                <a:ea typeface="KaiTi" panose="02010609060101010101" pitchFamily="49" charset="-122"/>
              </a:rPr>
              <a:t>hí</a:t>
            </a:r>
            <a:endParaRPr kumimoji="0" lang="en-US" altLang="zh-CN" sz="6000" b="0" i="0" u="none" strike="noStrike" kern="1200" cap="none" spc="0" normalizeH="0" baseline="0" noProof="0" dirty="0" smtClean="0">
              <a:ln>
                <a:noFill/>
              </a:ln>
              <a:solidFill>
                <a:srgbClr val="000000"/>
              </a:solidFill>
              <a:effectLst/>
              <a:uLnTx/>
              <a:uFillTx/>
              <a:latin typeface="Arial"/>
              <a:ea typeface="KaiTi" panose="02010609060101010101" pitchFamily="49" charset="-122"/>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8200" y="654050"/>
            <a:ext cx="7620000" cy="3695700"/>
          </a:xfrm>
          <a:prstGeom prst="rect">
            <a:avLst/>
          </a:prstGeom>
        </p:spPr>
      </p:pic>
    </p:spTree>
    <p:extLst>
      <p:ext uri="{BB962C8B-B14F-4D97-AF65-F5344CB8AC3E}">
        <p14:creationId xmlns:p14="http://schemas.microsoft.com/office/powerpoint/2010/main" val="3701173731"/>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92532" y="404514"/>
            <a:ext cx="5691967" cy="4269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3075" name="AutoShape 2"/>
          <p:cNvSpPr>
            <a:spLocks noChangeArrowheads="1"/>
          </p:cNvSpPr>
          <p:nvPr/>
        </p:nvSpPr>
        <p:spPr bwMode="auto">
          <a:xfrm>
            <a:off x="1941469" y="4756262"/>
            <a:ext cx="8288909" cy="1659798"/>
          </a:xfrm>
          <a:prstGeom prst="roundRect">
            <a:avLst>
              <a:gd name="adj" fmla="val 8894"/>
            </a:avLst>
          </a:prstGeom>
          <a:solidFill>
            <a:srgbClr val="FFCC99">
              <a:alpha val="85097"/>
            </a:srgbClr>
          </a:solidFill>
          <a:ln w="9525">
            <a:solidFill>
              <a:srgbClr val="000000"/>
            </a:solidFill>
            <a:round/>
            <a:headEnd/>
            <a:tailEnd/>
          </a:ln>
        </p:spPr>
        <p:txBody>
          <a:bodyPr wrap="none" lIns="81612" tIns="40806" rIns="81612" bIns="40806" anchor="ctr"/>
          <a:lstStyle>
            <a:lvl1pPr eaLnBrk="0" hangingPunct="0">
              <a:lnSpc>
                <a:spcPct val="93000"/>
              </a:lnSpc>
              <a:spcAft>
                <a:spcPts val="1425"/>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9pPr>
          </a:lstStyle>
          <a:p>
            <a:pPr marL="0" marR="0" lvl="0" indent="0" algn="ctr" defTabSz="414589" rtl="0" eaLnBrk="1" fontAlgn="base" latinLnBrk="0" hangingPunct="0">
              <a:lnSpc>
                <a:spcPct val="93000"/>
              </a:lnSpc>
              <a:spcBef>
                <a:spcPct val="0"/>
              </a:spcBef>
              <a:spcAft>
                <a:spcPct val="0"/>
              </a:spcAft>
              <a:buClr>
                <a:srgbClr val="FFFFFF"/>
              </a:buClr>
              <a:buSzPct val="45000"/>
              <a:buFont typeface="Wingdings" panose="05000000000000000000" pitchFamily="2" charset="2"/>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defRPr/>
            </a:pPr>
            <a:r>
              <a:rPr kumimoji="0" lang="en-US" altLang="zh-TW" sz="7200" b="0" i="0" u="none" strike="noStrike" kern="1200" cap="none" spc="0" normalizeH="0" baseline="0" noProof="0" dirty="0" err="1">
                <a:ln>
                  <a:noFill/>
                </a:ln>
                <a:solidFill>
                  <a:srgbClr val="000000"/>
                </a:solidFill>
                <a:effectLst/>
                <a:uLnTx/>
                <a:uFillTx/>
                <a:latin typeface="KaiTi" panose="02010609060101010101" pitchFamily="49" charset="-122"/>
                <a:ea typeface="KaiTi" panose="02010609060101010101" pitchFamily="49" charset="-122"/>
              </a:rPr>
              <a:t>运动</a:t>
            </a:r>
            <a:r>
              <a:rPr kumimoji="0" lang="en-US" altLang="zh-TW" sz="7200" b="0" i="0" u="none" strike="noStrike" kern="1200" cap="none" spc="0" normalizeH="0" baseline="0" noProof="0" dirty="0" err="1">
                <a:ln>
                  <a:noFill/>
                </a:ln>
                <a:solidFill>
                  <a:srgbClr val="FF0000"/>
                </a:solidFill>
                <a:effectLst/>
                <a:uLnTx/>
                <a:uFillTx/>
                <a:latin typeface="KaiTi" panose="02010609060101010101" pitchFamily="49" charset="-122"/>
                <a:ea typeface="KaiTi" panose="02010609060101010101" pitchFamily="49" charset="-122"/>
              </a:rPr>
              <a:t>场</a:t>
            </a:r>
            <a:endParaRPr kumimoji="0" lang="en-US" altLang="zh-TW" sz="7200" b="0" i="0" u="none" strike="noStrike" kern="1200" cap="none" spc="0" normalizeH="0" baseline="0" noProof="0" dirty="0">
              <a:ln>
                <a:noFill/>
              </a:ln>
              <a:solidFill>
                <a:srgbClr val="FF0000"/>
              </a:solidFill>
              <a:effectLst/>
              <a:uLnTx/>
              <a:uFillTx/>
              <a:latin typeface="KaiTi" panose="02010609060101010101" pitchFamily="49" charset="-122"/>
              <a:ea typeface="KaiTi" panose="02010609060101010101" pitchFamily="49" charset="-122"/>
            </a:endParaRPr>
          </a:p>
          <a:p>
            <a:pPr marL="0" marR="0" lvl="0" indent="0" algn="ctr" defTabSz="414589" rtl="0" eaLnBrk="1" fontAlgn="base" latinLnBrk="0" hangingPunct="0">
              <a:lnSpc>
                <a:spcPct val="93000"/>
              </a:lnSpc>
              <a:spcBef>
                <a:spcPct val="0"/>
              </a:spcBef>
              <a:spcAft>
                <a:spcPct val="0"/>
              </a:spcAft>
              <a:buClr>
                <a:srgbClr val="FFFFFF"/>
              </a:buClr>
              <a:buSzPct val="45000"/>
              <a:buFont typeface="Wingdings" panose="05000000000000000000" pitchFamily="2" charset="2"/>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defRPr/>
            </a:pPr>
            <a:r>
              <a:rPr kumimoji="0" lang="en-US" altLang="zh-CN" sz="4353" b="0" i="0" u="none" strike="noStrike" kern="1200" cap="none" spc="0" normalizeH="0" baseline="0" noProof="0" dirty="0" err="1">
                <a:ln>
                  <a:noFill/>
                </a:ln>
                <a:solidFill>
                  <a:srgbClr val="000000"/>
                </a:solidFill>
                <a:effectLst/>
                <a:uLnTx/>
                <a:uFillTx/>
                <a:latin typeface="Arial" panose="020B0604020202020204" pitchFamily="34" charset="0"/>
              </a:rPr>
              <a:t>y</a:t>
            </a:r>
            <a:r>
              <a:rPr kumimoji="0" lang="en-US" altLang="zh-TW" sz="4353" b="0" i="0" u="none" strike="noStrike" kern="1200" cap="none" spc="0" normalizeH="0" baseline="0" noProof="0" dirty="0" err="1">
                <a:ln>
                  <a:noFill/>
                </a:ln>
                <a:solidFill>
                  <a:srgbClr val="000000"/>
                </a:solidFill>
                <a:effectLst/>
                <a:uLnTx/>
                <a:uFillTx/>
                <a:latin typeface="Arial" panose="020B0604020202020204" pitchFamily="34" charset="0"/>
              </a:rPr>
              <a:t>ùn</a:t>
            </a:r>
            <a:r>
              <a:rPr kumimoji="0" lang="zh-CN" altLang="en-US" sz="4353" b="0" i="0" u="none" strike="noStrike" kern="1200" cap="none" spc="0" normalizeH="0" baseline="0" noProof="0" dirty="0">
                <a:ln>
                  <a:noFill/>
                </a:ln>
                <a:solidFill>
                  <a:srgbClr val="000000"/>
                </a:solidFill>
                <a:effectLst/>
                <a:uLnTx/>
                <a:uFillTx/>
                <a:latin typeface="Arial" panose="020B0604020202020204" pitchFamily="34" charset="0"/>
              </a:rPr>
              <a:t> </a:t>
            </a:r>
            <a:r>
              <a:rPr kumimoji="0" lang="en-US" altLang="zh-TW" sz="4353" b="0" i="0" u="none" strike="noStrike" kern="1200" cap="none" spc="0" normalizeH="0" baseline="0" noProof="0" dirty="0" err="1">
                <a:ln>
                  <a:noFill/>
                </a:ln>
                <a:solidFill>
                  <a:srgbClr val="000000"/>
                </a:solidFill>
                <a:effectLst/>
                <a:uLnTx/>
                <a:uFillTx/>
                <a:latin typeface="Arial" panose="020B0604020202020204" pitchFamily="34" charset="0"/>
              </a:rPr>
              <a:t>dòng</a:t>
            </a:r>
            <a:r>
              <a:rPr kumimoji="0" lang="en-US" altLang="zh-TW" sz="4353" b="0" i="0" u="none" strike="noStrike" kern="1200" cap="none" spc="0" normalizeH="0" baseline="0" noProof="0" dirty="0">
                <a:ln>
                  <a:noFill/>
                </a:ln>
                <a:solidFill>
                  <a:srgbClr val="000000"/>
                </a:solidFill>
                <a:effectLst/>
                <a:uLnTx/>
                <a:uFillTx/>
                <a:latin typeface="Arial" panose="020B0604020202020204" pitchFamily="34" charset="0"/>
              </a:rPr>
              <a:t> </a:t>
            </a:r>
            <a:r>
              <a:rPr kumimoji="0" lang="en-US" altLang="zh-TW" sz="4353" b="0" i="0" u="none" strike="noStrike" kern="1200" cap="none" spc="0" normalizeH="0" baseline="0" noProof="0" dirty="0" err="1">
                <a:ln>
                  <a:noFill/>
                </a:ln>
                <a:solidFill>
                  <a:srgbClr val="000000"/>
                </a:solidFill>
                <a:effectLst/>
                <a:uLnTx/>
                <a:uFillTx/>
                <a:latin typeface="Arial" panose="020B0604020202020204" pitchFamily="34" charset="0"/>
              </a:rPr>
              <a:t>chǎng</a:t>
            </a:r>
            <a:endParaRPr kumimoji="0" lang="en-US" altLang="zh-TW" sz="4353" b="0" i="0" u="none" strike="noStrike" kern="1200" cap="none" spc="0" normalizeH="0" baseline="0" noProof="0" dirty="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3559935098"/>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AutoShape 1"/>
          <p:cNvSpPr>
            <a:spLocks noChangeArrowheads="1"/>
          </p:cNvSpPr>
          <p:nvPr/>
        </p:nvSpPr>
        <p:spPr bwMode="auto">
          <a:xfrm>
            <a:off x="1941469" y="4723153"/>
            <a:ext cx="8288909" cy="1659797"/>
          </a:xfrm>
          <a:prstGeom prst="roundRect">
            <a:avLst>
              <a:gd name="adj" fmla="val 8894"/>
            </a:avLst>
          </a:prstGeom>
          <a:solidFill>
            <a:srgbClr val="FFCC99">
              <a:alpha val="85097"/>
            </a:srgbClr>
          </a:solidFill>
          <a:ln w="9525">
            <a:solidFill>
              <a:srgbClr val="000000"/>
            </a:solidFill>
            <a:round/>
            <a:headEnd/>
            <a:tailEnd/>
          </a:ln>
        </p:spPr>
        <p:txBody>
          <a:bodyPr wrap="none" lIns="81612" tIns="40806" rIns="81612" bIns="40806" anchor="ctr"/>
          <a:lstStyle>
            <a:lvl1pPr eaLnBrk="0" hangingPunct="0">
              <a:lnSpc>
                <a:spcPct val="93000"/>
              </a:lnSpc>
              <a:spcAft>
                <a:spcPts val="1425"/>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9pPr>
          </a:lstStyle>
          <a:p>
            <a:pPr lvl="0"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zh-CN" altLang="en-US" sz="6000" dirty="0">
                <a:solidFill>
                  <a:srgbClr val="000000"/>
                </a:solidFill>
                <a:latin typeface="KaiTi" panose="02010609060101010101" pitchFamily="49" charset="-122"/>
                <a:ea typeface="KaiTi" panose="02010609060101010101" pitchFamily="49" charset="-122"/>
              </a:rPr>
              <a:t>停车</a:t>
            </a:r>
            <a:r>
              <a:rPr lang="zh-CN" altLang="en-US" sz="6000" dirty="0" smtClean="0">
                <a:solidFill>
                  <a:srgbClr val="FF0000"/>
                </a:solidFill>
                <a:latin typeface="KaiTi" panose="02010609060101010101" pitchFamily="49" charset="-122"/>
                <a:ea typeface="KaiTi" panose="02010609060101010101" pitchFamily="49" charset="-122"/>
              </a:rPr>
              <a:t>场</a:t>
            </a:r>
            <a:endParaRPr lang="en-US" altLang="zh-CN" sz="6000" dirty="0" smtClean="0">
              <a:solidFill>
                <a:srgbClr val="FF0000"/>
              </a:solidFill>
              <a:latin typeface="KaiTi" panose="02010609060101010101" pitchFamily="49" charset="-122"/>
              <a:ea typeface="KaiTi" panose="02010609060101010101" pitchFamily="49" charset="-122"/>
            </a:endParaRPr>
          </a:p>
          <a:p>
            <a:pPr lvl="0"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6000" dirty="0" err="1">
                <a:solidFill>
                  <a:srgbClr val="000000"/>
                </a:solidFill>
                <a:latin typeface="Arial"/>
                <a:ea typeface="KaiTi" panose="02010609060101010101" pitchFamily="49" charset="-122"/>
              </a:rPr>
              <a:t>Tíngchē</a:t>
            </a:r>
            <a:r>
              <a:rPr lang="en-US" altLang="zh-CN" sz="6000" dirty="0">
                <a:solidFill>
                  <a:srgbClr val="000000"/>
                </a:solidFill>
                <a:latin typeface="Arial"/>
                <a:ea typeface="KaiTi" panose="02010609060101010101" pitchFamily="49" charset="-122"/>
              </a:rPr>
              <a:t> </a:t>
            </a:r>
            <a:r>
              <a:rPr lang="en-US" altLang="zh-CN" sz="6000" dirty="0" err="1">
                <a:solidFill>
                  <a:srgbClr val="000000"/>
                </a:solidFill>
                <a:latin typeface="Arial"/>
                <a:ea typeface="KaiTi" panose="02010609060101010101" pitchFamily="49" charset="-122"/>
              </a:rPr>
              <a:t>chǎng</a:t>
            </a:r>
            <a:endParaRPr kumimoji="0" lang="en-US" altLang="zh-CN" sz="6000" b="0" i="0" u="none" strike="noStrike" kern="1200" cap="none" spc="0" normalizeH="0" baseline="0" noProof="0" dirty="0" smtClean="0">
              <a:ln>
                <a:noFill/>
              </a:ln>
              <a:solidFill>
                <a:srgbClr val="000000"/>
              </a:solidFill>
              <a:effectLst/>
              <a:uLnTx/>
              <a:uFillTx/>
              <a:latin typeface="Arial"/>
              <a:ea typeface="KaiTi" panose="02010609060101010101" pitchFamily="49" charset="-122"/>
            </a:endParaRPr>
          </a:p>
        </p:txBody>
      </p:sp>
      <p:pic>
        <p:nvPicPr>
          <p:cNvPr id="3" name="Picture 2"/>
          <p:cNvPicPr>
            <a:picLocks noChangeAspect="1"/>
          </p:cNvPicPr>
          <p:nvPr/>
        </p:nvPicPr>
        <p:blipFill>
          <a:blip r:embed="rId3"/>
          <a:stretch>
            <a:fillRect/>
          </a:stretch>
        </p:blipFill>
        <p:spPr>
          <a:xfrm>
            <a:off x="2959100" y="295274"/>
            <a:ext cx="5934624" cy="3946525"/>
          </a:xfrm>
          <a:prstGeom prst="rect">
            <a:avLst/>
          </a:prstGeom>
        </p:spPr>
      </p:pic>
    </p:spTree>
    <p:extLst>
      <p:ext uri="{BB962C8B-B14F-4D97-AF65-F5344CB8AC3E}">
        <p14:creationId xmlns:p14="http://schemas.microsoft.com/office/powerpoint/2010/main" val="2863911207"/>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AutoShape 1"/>
          <p:cNvSpPr>
            <a:spLocks noChangeArrowheads="1"/>
          </p:cNvSpPr>
          <p:nvPr/>
        </p:nvSpPr>
        <p:spPr bwMode="auto">
          <a:xfrm>
            <a:off x="1941469" y="4597401"/>
            <a:ext cx="8288909" cy="1785550"/>
          </a:xfrm>
          <a:prstGeom prst="roundRect">
            <a:avLst>
              <a:gd name="adj" fmla="val 8894"/>
            </a:avLst>
          </a:prstGeom>
          <a:solidFill>
            <a:srgbClr val="FFCC99">
              <a:alpha val="85097"/>
            </a:srgbClr>
          </a:solidFill>
          <a:ln w="9525">
            <a:solidFill>
              <a:srgbClr val="000000"/>
            </a:solidFill>
            <a:round/>
            <a:headEnd/>
            <a:tailEnd/>
          </a:ln>
        </p:spPr>
        <p:txBody>
          <a:bodyPr wrap="none" lIns="81612" tIns="40806" rIns="81612" bIns="40806" anchor="ctr"/>
          <a:lstStyle>
            <a:lvl1pPr eaLnBrk="0" hangingPunct="0">
              <a:lnSpc>
                <a:spcPct val="93000"/>
              </a:lnSpc>
              <a:spcAft>
                <a:spcPts val="1425"/>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9pPr>
          </a:lstStyle>
          <a:p>
            <a:pPr lvl="0"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zh-CN" altLang="en-US" sz="7200" dirty="0" smtClean="0">
                <a:solidFill>
                  <a:srgbClr val="000000"/>
                </a:solidFill>
                <a:latin typeface="KaiTi" panose="02010609060101010101" pitchFamily="49" charset="-122"/>
                <a:ea typeface="KaiTi" panose="02010609060101010101" pitchFamily="49" charset="-122"/>
              </a:rPr>
              <a:t>操 </a:t>
            </a:r>
            <a:r>
              <a:rPr lang="zh-CN" altLang="en-US" sz="7200" dirty="0" smtClean="0">
                <a:solidFill>
                  <a:srgbClr val="FF0000"/>
                </a:solidFill>
                <a:latin typeface="KaiTi" panose="02010609060101010101" pitchFamily="49" charset="-122"/>
                <a:ea typeface="KaiTi" panose="02010609060101010101" pitchFamily="49" charset="-122"/>
              </a:rPr>
              <a:t>场</a:t>
            </a:r>
            <a:r>
              <a:rPr kumimoji="0" lang="zh-CN" altLang="en-US" sz="7200" b="0" i="0" u="none" strike="noStrike" kern="1200" cap="none" spc="0" normalizeH="0" baseline="0" noProof="0" dirty="0" smtClean="0">
                <a:ln>
                  <a:noFill/>
                </a:ln>
                <a:solidFill>
                  <a:srgbClr val="000000"/>
                </a:solidFill>
                <a:effectLst/>
                <a:uLnTx/>
                <a:uFillTx/>
                <a:latin typeface="Arial"/>
                <a:ea typeface="KaiTi" panose="02010609060101010101" pitchFamily="49" charset="-122"/>
              </a:rPr>
              <a:t> </a:t>
            </a:r>
            <a:r>
              <a:rPr kumimoji="0" lang="en-GB" altLang="zh-CN" sz="7200" b="0" i="0" u="none" strike="noStrike" kern="1200" cap="none" spc="0" normalizeH="0" baseline="0" noProof="0" dirty="0" smtClean="0">
                <a:ln>
                  <a:noFill/>
                </a:ln>
                <a:solidFill>
                  <a:srgbClr val="000000"/>
                </a:solidFill>
                <a:effectLst/>
                <a:uLnTx/>
                <a:uFillTx/>
                <a:latin typeface="Arial"/>
                <a:ea typeface="KaiTi" panose="02010609060101010101" pitchFamily="49" charset="-122"/>
              </a:rPr>
              <a:t> </a:t>
            </a:r>
            <a:r>
              <a:rPr lang="en-GB" altLang="zh-CN" sz="7200" dirty="0" smtClean="0">
                <a:solidFill>
                  <a:srgbClr val="000000"/>
                </a:solidFill>
                <a:latin typeface="Arial"/>
                <a:ea typeface="KaiTi" panose="02010609060101010101" pitchFamily="49" charset="-122"/>
              </a:rPr>
              <a:t>     </a:t>
            </a:r>
          </a:p>
          <a:p>
            <a:pPr lvl="0"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zh-CN" altLang="en-US" sz="7200" dirty="0">
                <a:solidFill>
                  <a:srgbClr val="000000"/>
                </a:solidFill>
                <a:latin typeface="Arial"/>
                <a:ea typeface="KaiTi" panose="02010609060101010101" pitchFamily="49" charset="-122"/>
              </a:rPr>
              <a:t> </a:t>
            </a:r>
            <a:r>
              <a:rPr lang="zh-CN" altLang="en-US" sz="7200" dirty="0" smtClean="0">
                <a:solidFill>
                  <a:srgbClr val="000000"/>
                </a:solidFill>
                <a:latin typeface="Arial"/>
                <a:ea typeface="KaiTi" panose="02010609060101010101" pitchFamily="49" charset="-122"/>
              </a:rPr>
              <a:t>       </a:t>
            </a:r>
            <a:r>
              <a:rPr lang="en-GB" altLang="zh-CN" sz="4000" dirty="0" smtClean="0">
                <a:solidFill>
                  <a:srgbClr val="000000"/>
                </a:solidFill>
                <a:latin typeface="Arial"/>
                <a:ea typeface="KaiTi" panose="02010609060101010101" pitchFamily="49" charset="-122"/>
              </a:rPr>
              <a:t>Cāo</a:t>
            </a:r>
            <a:r>
              <a:rPr lang="zh-CN" altLang="en-US" sz="4000" dirty="0" smtClean="0">
                <a:solidFill>
                  <a:srgbClr val="000000"/>
                </a:solidFill>
                <a:latin typeface="Arial"/>
                <a:ea typeface="KaiTi" panose="02010609060101010101" pitchFamily="49" charset="-122"/>
              </a:rPr>
              <a:t>  </a:t>
            </a:r>
            <a:r>
              <a:rPr lang="en-GB" altLang="zh-CN" sz="4000" dirty="0" err="1" smtClean="0">
                <a:solidFill>
                  <a:srgbClr val="000000"/>
                </a:solidFill>
                <a:latin typeface="Arial"/>
                <a:ea typeface="KaiTi" panose="02010609060101010101" pitchFamily="49" charset="-122"/>
              </a:rPr>
              <a:t>chǎng</a:t>
            </a:r>
            <a:endParaRPr kumimoji="0" lang="en-US" altLang="zh-CN" sz="4000" b="0" i="0" u="none" strike="noStrike" kern="1200" cap="none" spc="0" normalizeH="0" baseline="0" noProof="0" dirty="0" smtClean="0">
              <a:ln>
                <a:noFill/>
              </a:ln>
              <a:solidFill>
                <a:srgbClr val="000000"/>
              </a:solidFill>
              <a:effectLst/>
              <a:uLnTx/>
              <a:uFillTx/>
              <a:latin typeface="Arial"/>
              <a:ea typeface="KaiTi" panose="02010609060101010101" pitchFamily="49" charset="-122"/>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4160" y="114299"/>
            <a:ext cx="5495039" cy="4124943"/>
          </a:xfrm>
          <a:prstGeom prst="rect">
            <a:avLst/>
          </a:prstGeom>
        </p:spPr>
      </p:pic>
    </p:spTree>
    <p:extLst>
      <p:ext uri="{BB962C8B-B14F-4D97-AF65-F5344CB8AC3E}">
        <p14:creationId xmlns:p14="http://schemas.microsoft.com/office/powerpoint/2010/main" val="3012031603"/>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AutoShape 1"/>
          <p:cNvSpPr>
            <a:spLocks noChangeArrowheads="1"/>
          </p:cNvSpPr>
          <p:nvPr/>
        </p:nvSpPr>
        <p:spPr bwMode="auto">
          <a:xfrm>
            <a:off x="1941469" y="4597401"/>
            <a:ext cx="8288909" cy="1785550"/>
          </a:xfrm>
          <a:prstGeom prst="roundRect">
            <a:avLst>
              <a:gd name="adj" fmla="val 8894"/>
            </a:avLst>
          </a:prstGeom>
          <a:solidFill>
            <a:srgbClr val="FFCC99">
              <a:alpha val="85097"/>
            </a:srgbClr>
          </a:solidFill>
          <a:ln w="9525">
            <a:solidFill>
              <a:srgbClr val="000000"/>
            </a:solidFill>
            <a:round/>
            <a:headEnd/>
            <a:tailEnd/>
          </a:ln>
        </p:spPr>
        <p:txBody>
          <a:bodyPr wrap="none" lIns="81612" tIns="40806" rIns="81612" bIns="40806" anchor="ctr"/>
          <a:lstStyle>
            <a:lvl1pPr eaLnBrk="0" hangingPunct="0">
              <a:lnSpc>
                <a:spcPct val="93000"/>
              </a:lnSpc>
              <a:spcAft>
                <a:spcPts val="1425"/>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9pPr>
          </a:lstStyle>
          <a:p>
            <a:pPr marL="0" marR="0" lvl="0" indent="0" algn="ctr" defTabSz="414589" rtl="0" eaLnBrk="1" fontAlgn="base" latinLnBrk="0" hangingPunct="0">
              <a:lnSpc>
                <a:spcPct val="93000"/>
              </a:lnSpc>
              <a:spcBef>
                <a:spcPct val="0"/>
              </a:spcBef>
              <a:spcAft>
                <a:spcPct val="0"/>
              </a:spcAft>
              <a:buClr>
                <a:srgbClr val="FFFFFF"/>
              </a:buClr>
              <a:buSzPct val="45000"/>
              <a:buFont typeface="Wingdings" panose="05000000000000000000" pitchFamily="2" charset="2"/>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defRPr/>
            </a:pPr>
            <a:r>
              <a:rPr kumimoji="0" lang="zh-CN" altLang="en-US" sz="7200" b="0" i="0" u="none" strike="noStrike" kern="1200" cap="none" spc="0" normalizeH="0" baseline="0" noProof="0" dirty="0" smtClean="0">
                <a:ln>
                  <a:noFill/>
                </a:ln>
                <a:solidFill>
                  <a:srgbClr val="000000"/>
                </a:solidFill>
                <a:effectLst/>
                <a:uLnTx/>
                <a:uFillTx/>
                <a:latin typeface="KaiTi" panose="02010609060101010101" pitchFamily="49" charset="-122"/>
                <a:ea typeface="KaiTi" panose="02010609060101010101" pitchFamily="49" charset="-122"/>
              </a:rPr>
              <a:t>走廊</a:t>
            </a:r>
            <a:endParaRPr kumimoji="0" lang="en-US" altLang="zh-CN" sz="7200" b="0" i="0" u="none" strike="noStrike" kern="1200" cap="none" spc="0" normalizeH="0" baseline="0" noProof="0" dirty="0" smtClean="0">
              <a:ln>
                <a:noFill/>
              </a:ln>
              <a:solidFill>
                <a:srgbClr val="000000"/>
              </a:solidFill>
              <a:effectLst/>
              <a:uLnTx/>
              <a:uFillTx/>
              <a:latin typeface="KaiTi" panose="02010609060101010101" pitchFamily="49" charset="-122"/>
              <a:ea typeface="KaiTi" panose="02010609060101010101" pitchFamily="49" charset="-122"/>
            </a:endParaRPr>
          </a:p>
          <a:p>
            <a:pPr lvl="0"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kumimoji="0" lang="zh-CN" altLang="en-US" sz="7200" b="0" i="0" u="none" strike="noStrike" kern="1200" cap="none" spc="0" normalizeH="0" baseline="0" noProof="0" dirty="0" smtClean="0">
                <a:ln>
                  <a:noFill/>
                </a:ln>
                <a:solidFill>
                  <a:srgbClr val="000000"/>
                </a:solidFill>
                <a:effectLst/>
                <a:uLnTx/>
                <a:uFillTx/>
                <a:latin typeface="Arial"/>
                <a:ea typeface="KaiTi" panose="02010609060101010101" pitchFamily="49" charset="-122"/>
              </a:rPr>
              <a:t> </a:t>
            </a:r>
            <a:r>
              <a:rPr lang="en-GB" altLang="zh-CN" sz="4000" dirty="0" smtClean="0">
                <a:solidFill>
                  <a:srgbClr val="000000"/>
                </a:solidFill>
                <a:latin typeface="Arial"/>
                <a:ea typeface="KaiTi" panose="02010609060101010101" pitchFamily="49" charset="-122"/>
              </a:rPr>
              <a:t>Zǒuláng</a:t>
            </a:r>
            <a:endParaRPr kumimoji="0" lang="en-US" altLang="zh-CN" sz="4000" b="0" i="0" u="none" strike="noStrike" kern="1200" cap="none" spc="0" normalizeH="0" baseline="0" noProof="0" dirty="0" smtClean="0">
              <a:ln>
                <a:noFill/>
              </a:ln>
              <a:solidFill>
                <a:srgbClr val="000000"/>
              </a:solidFill>
              <a:effectLst/>
              <a:uLnTx/>
              <a:uFillTx/>
              <a:latin typeface="Arial"/>
              <a:ea typeface="KaiTi" panose="02010609060101010101" pitchFamily="49" charset="-122"/>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43300" y="488950"/>
            <a:ext cx="4826000" cy="3210631"/>
          </a:xfrm>
          <a:prstGeom prst="rect">
            <a:avLst/>
          </a:prstGeom>
        </p:spPr>
      </p:pic>
    </p:spTree>
    <p:extLst>
      <p:ext uri="{BB962C8B-B14F-4D97-AF65-F5344CB8AC3E}">
        <p14:creationId xmlns:p14="http://schemas.microsoft.com/office/powerpoint/2010/main" val="346362731"/>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AutoShape 1"/>
          <p:cNvSpPr>
            <a:spLocks noChangeArrowheads="1"/>
          </p:cNvSpPr>
          <p:nvPr/>
        </p:nvSpPr>
        <p:spPr bwMode="auto">
          <a:xfrm>
            <a:off x="1941469" y="4597401"/>
            <a:ext cx="8288909" cy="1785550"/>
          </a:xfrm>
          <a:prstGeom prst="roundRect">
            <a:avLst>
              <a:gd name="adj" fmla="val 8894"/>
            </a:avLst>
          </a:prstGeom>
          <a:solidFill>
            <a:srgbClr val="FFCC99">
              <a:alpha val="85097"/>
            </a:srgbClr>
          </a:solidFill>
          <a:ln w="9525">
            <a:solidFill>
              <a:srgbClr val="000000"/>
            </a:solidFill>
            <a:round/>
            <a:headEnd/>
            <a:tailEnd/>
          </a:ln>
        </p:spPr>
        <p:txBody>
          <a:bodyPr wrap="none" lIns="81612" tIns="40806" rIns="81612" bIns="40806" anchor="ctr"/>
          <a:lstStyle>
            <a:lvl1pPr eaLnBrk="0" hangingPunct="0">
              <a:lnSpc>
                <a:spcPct val="93000"/>
              </a:lnSpc>
              <a:spcAft>
                <a:spcPts val="1425"/>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9pPr>
          </a:lstStyle>
          <a:p>
            <a:pPr lvl="0"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zh-CN" altLang="en-US" sz="7200" dirty="0" smtClean="0">
                <a:solidFill>
                  <a:srgbClr val="000000"/>
                </a:solidFill>
                <a:latin typeface="KaiTi" panose="02010609060101010101" pitchFamily="49" charset="-122"/>
                <a:ea typeface="KaiTi" panose="02010609060101010101" pitchFamily="49" charset="-122"/>
              </a:rPr>
              <a:t>卫生间</a:t>
            </a:r>
            <a:r>
              <a:rPr kumimoji="0" lang="zh-CN" altLang="en-US" sz="7200" b="0" i="0" u="none" strike="noStrike" kern="1200" cap="none" spc="0" normalizeH="0" baseline="0" noProof="0" dirty="0" smtClean="0">
                <a:ln>
                  <a:noFill/>
                </a:ln>
                <a:solidFill>
                  <a:srgbClr val="000000"/>
                </a:solidFill>
                <a:effectLst/>
                <a:uLnTx/>
                <a:uFillTx/>
                <a:latin typeface="Arial"/>
                <a:ea typeface="KaiTi" panose="02010609060101010101" pitchFamily="49" charset="-122"/>
              </a:rPr>
              <a:t> </a:t>
            </a:r>
            <a:endParaRPr lang="en-US" altLang="zh-CN" sz="7200" dirty="0">
              <a:solidFill>
                <a:srgbClr val="000000"/>
              </a:solidFill>
              <a:latin typeface="Arial"/>
              <a:ea typeface="KaiTi" panose="02010609060101010101" pitchFamily="49" charset="-122"/>
            </a:endParaRPr>
          </a:p>
          <a:p>
            <a:pPr lvl="0"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zh-CN" altLang="en-US" sz="7200" dirty="0" smtClean="0">
                <a:solidFill>
                  <a:srgbClr val="000000"/>
                </a:solidFill>
                <a:latin typeface="Arial"/>
                <a:ea typeface="KaiTi" panose="02010609060101010101" pitchFamily="49" charset="-122"/>
              </a:rPr>
              <a:t>          </a:t>
            </a:r>
            <a:r>
              <a:rPr lang="en-GB" altLang="zh-CN" sz="4000" dirty="0" err="1" smtClean="0">
                <a:solidFill>
                  <a:srgbClr val="000000"/>
                </a:solidFill>
                <a:latin typeface="Arial"/>
                <a:ea typeface="KaiTi" panose="02010609060101010101" pitchFamily="49" charset="-122"/>
              </a:rPr>
              <a:t>Wèi</a:t>
            </a:r>
            <a:endParaRPr kumimoji="0" lang="en-US" altLang="zh-CN" sz="4000" b="0" i="0" u="none" strike="noStrike" kern="1200" cap="none" spc="0" normalizeH="0" baseline="0" noProof="0" dirty="0" smtClean="0">
              <a:ln>
                <a:noFill/>
              </a:ln>
              <a:solidFill>
                <a:srgbClr val="000000"/>
              </a:solidFill>
              <a:effectLst/>
              <a:uLnTx/>
              <a:uFillTx/>
              <a:latin typeface="Arial"/>
              <a:ea typeface="KaiTi" panose="02010609060101010101" pitchFamily="49" charset="-122"/>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09950" y="203200"/>
            <a:ext cx="4743450" cy="3794760"/>
          </a:xfrm>
          <a:prstGeom prst="rect">
            <a:avLst/>
          </a:prstGeom>
        </p:spPr>
      </p:pic>
    </p:spTree>
    <p:extLst>
      <p:ext uri="{BB962C8B-B14F-4D97-AF65-F5344CB8AC3E}">
        <p14:creationId xmlns:p14="http://schemas.microsoft.com/office/powerpoint/2010/main" val="3243615052"/>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9627" y="368300"/>
            <a:ext cx="3335474" cy="2502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49900" y="2978150"/>
            <a:ext cx="4826000" cy="3210631"/>
          </a:xfrm>
          <a:prstGeom prst="rect">
            <a:avLst/>
          </a:prstGeom>
        </p:spPr>
      </p:pic>
    </p:spTree>
    <p:extLst>
      <p:ext uri="{BB962C8B-B14F-4D97-AF65-F5344CB8AC3E}">
        <p14:creationId xmlns:p14="http://schemas.microsoft.com/office/powerpoint/2010/main" val="2634656994"/>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2187" y="196738"/>
            <a:ext cx="4205126" cy="3003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15050" y="2654300"/>
            <a:ext cx="4743450" cy="3794760"/>
          </a:xfrm>
          <a:prstGeom prst="rect">
            <a:avLst/>
          </a:prstGeom>
        </p:spPr>
      </p:pic>
    </p:spTree>
    <p:extLst>
      <p:ext uri="{BB962C8B-B14F-4D97-AF65-F5344CB8AC3E}">
        <p14:creationId xmlns:p14="http://schemas.microsoft.com/office/powerpoint/2010/main" val="25964266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890" y="157360"/>
            <a:ext cx="4026590" cy="27549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38373" y="3225800"/>
            <a:ext cx="4334427" cy="3235918"/>
          </a:xfrm>
          <a:prstGeom prst="rect">
            <a:avLst/>
          </a:prstGeom>
        </p:spPr>
      </p:pic>
    </p:spTree>
    <p:extLst>
      <p:ext uri="{BB962C8B-B14F-4D97-AF65-F5344CB8AC3E}">
        <p14:creationId xmlns:p14="http://schemas.microsoft.com/office/powerpoint/2010/main" val="1387892061"/>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279" y="532505"/>
            <a:ext cx="4339721" cy="3698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82090" y="2964059"/>
            <a:ext cx="4800356" cy="3284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127809768"/>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289" y="538359"/>
            <a:ext cx="4508211" cy="3084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3" name="Picture 2"/>
          <p:cNvPicPr>
            <a:picLocks noChangeAspect="1"/>
          </p:cNvPicPr>
          <p:nvPr/>
        </p:nvPicPr>
        <p:blipFill>
          <a:blip r:embed="rId3"/>
          <a:stretch>
            <a:fillRect/>
          </a:stretch>
        </p:blipFill>
        <p:spPr>
          <a:xfrm>
            <a:off x="6551960" y="3594100"/>
            <a:ext cx="4526164" cy="3009899"/>
          </a:xfrm>
          <a:prstGeom prst="rect">
            <a:avLst/>
          </a:prstGeom>
        </p:spPr>
      </p:pic>
    </p:spTree>
    <p:extLst>
      <p:ext uri="{BB962C8B-B14F-4D97-AF65-F5344CB8AC3E}">
        <p14:creationId xmlns:p14="http://schemas.microsoft.com/office/powerpoint/2010/main" val="396931569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6600" y="590550"/>
            <a:ext cx="4333711" cy="2101850"/>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48399" y="3055715"/>
            <a:ext cx="5108411" cy="3413347"/>
          </a:xfrm>
          <a:prstGeom prst="rect">
            <a:avLst/>
          </a:prstGeom>
        </p:spPr>
      </p:pic>
    </p:spTree>
    <p:extLst>
      <p:ext uri="{BB962C8B-B14F-4D97-AF65-F5344CB8AC3E}">
        <p14:creationId xmlns:p14="http://schemas.microsoft.com/office/powerpoint/2010/main" val="147399163"/>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8961" y="190499"/>
            <a:ext cx="3653540" cy="2742591"/>
          </a:xfrm>
          <a:prstGeom prst="rect">
            <a:avLst/>
          </a:prstGeom>
        </p:spPr>
      </p:pic>
      <p:pic>
        <p:nvPicPr>
          <p:cNvPr id="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7200" y="2927538"/>
            <a:ext cx="4715699" cy="3537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23929054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6879" y="3450593"/>
            <a:ext cx="3938599" cy="3357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49443" y="1838302"/>
            <a:ext cx="4988029" cy="3562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5361" y="1287293"/>
            <a:ext cx="3653540" cy="2742591"/>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42673" y="223837"/>
            <a:ext cx="6286500" cy="4200525"/>
          </a:xfrm>
          <a:prstGeom prst="rect">
            <a:avLst/>
          </a:prstGeom>
        </p:spPr>
      </p:pic>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6600" y="590549"/>
            <a:ext cx="8928772" cy="4330455"/>
          </a:xfrm>
          <a:prstGeom prst="rect">
            <a:avLst/>
          </a:prstGeom>
        </p:spPr>
      </p:pic>
      <p:pic>
        <p:nvPicPr>
          <p:cNvPr id="12" name="Picture 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54441" y="0"/>
            <a:ext cx="5726516" cy="3450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 name="Picture 1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115050" y="2654300"/>
            <a:ext cx="4743450" cy="3794760"/>
          </a:xfrm>
          <a:prstGeom prst="rect">
            <a:avLst/>
          </a:prstGeom>
        </p:spPr>
      </p:pic>
      <p:pic>
        <p:nvPicPr>
          <p:cNvPr id="14" name="Picture 13"/>
          <p:cNvPicPr>
            <a:picLocks noChangeAspect="1"/>
          </p:cNvPicPr>
          <p:nvPr/>
        </p:nvPicPr>
        <p:blipFill>
          <a:blip r:embed="rId10"/>
          <a:stretch>
            <a:fillRect/>
          </a:stretch>
        </p:blipFill>
        <p:spPr>
          <a:xfrm>
            <a:off x="502047" y="1191804"/>
            <a:ext cx="7388105" cy="4913090"/>
          </a:xfrm>
          <a:prstGeom prst="rect">
            <a:avLst/>
          </a:prstGeom>
        </p:spPr>
      </p:pic>
      <p:pic>
        <p:nvPicPr>
          <p:cNvPr id="16" name="Picture 1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955741" y="861400"/>
            <a:ext cx="8414879" cy="5598233"/>
          </a:xfrm>
          <a:prstGeom prst="rect">
            <a:avLst/>
          </a:prstGeom>
        </p:spPr>
      </p:pic>
      <p:pic>
        <p:nvPicPr>
          <p:cNvPr id="17"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08481" y="-1115650"/>
            <a:ext cx="6934656" cy="4743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8"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644900" y="218206"/>
            <a:ext cx="7886329" cy="591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130574426"/>
      </p:ext>
    </p:extLst>
  </p:cSld>
  <p:clrMapOvr>
    <a:masterClrMapping/>
  </p:clrMapOvr>
  <p:transition spd="med"/>
  <p:timing>
    <p:tnLst>
      <p:par>
        <p:cTn id="1" dur="indefinite" restart="never" nodeType="tmRoot">
          <p:childTnLst>
            <p:seq concurrent="1" nextAc="seek">
              <p:cTn id="2" dur="0"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3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heel(1)">
                                      <p:cBhvr>
                                        <p:cTn id="11" dur="75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8"/>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16"/>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17"/>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nodeType="clickEffect">
                                  <p:stCondLst>
                                    <p:cond delay="0"/>
                                  </p:stCondLst>
                                  <p:childTnLst>
                                    <p:set>
                                      <p:cBhvr>
                                        <p:cTn id="47"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3075" y="177192"/>
            <a:ext cx="3327400" cy="6848475"/>
          </a:xfrm>
        </p:spPr>
        <p:txBody>
          <a:bodyPr>
            <a:noAutofit/>
          </a:bodyPr>
          <a:lstStyle/>
          <a:p>
            <a:r>
              <a:rPr lang="en-US" altLang="zh-CN" sz="3200" dirty="0" smtClean="0"/>
              <a:t>1</a:t>
            </a:r>
            <a:r>
              <a:rPr lang="en-US" altLang="zh-CN" sz="3200" dirty="0"/>
              <a:t>. </a:t>
            </a:r>
            <a:r>
              <a:rPr lang="zh-CN" altLang="en-US" sz="3200" dirty="0"/>
              <a:t>图书</a:t>
            </a:r>
            <a:r>
              <a:rPr lang="zh-CN" altLang="en-US" sz="3200" dirty="0" smtClean="0"/>
              <a:t>馆</a:t>
            </a:r>
            <a:endParaRPr lang="en-GB" altLang="zh-CN" sz="3200" dirty="0" smtClean="0"/>
          </a:p>
          <a:p>
            <a:r>
              <a:rPr lang="en-US" altLang="zh-CN" sz="3200" dirty="0" smtClean="0"/>
              <a:t>2</a:t>
            </a:r>
            <a:r>
              <a:rPr lang="zh-CN" altLang="en-US" sz="3200" dirty="0" smtClean="0"/>
              <a:t>体</a:t>
            </a:r>
            <a:r>
              <a:rPr lang="zh-CN" altLang="en-US" sz="3200" dirty="0"/>
              <a:t>育馆</a:t>
            </a:r>
          </a:p>
          <a:p>
            <a:r>
              <a:rPr lang="en-US" altLang="zh-CN" sz="3200" dirty="0" smtClean="0"/>
              <a:t>3. </a:t>
            </a:r>
            <a:r>
              <a:rPr lang="zh-CN" altLang="en-US" sz="3200" dirty="0"/>
              <a:t>游</a:t>
            </a:r>
            <a:r>
              <a:rPr lang="zh-CN" altLang="en-US" sz="3200" dirty="0" smtClean="0"/>
              <a:t>泳池</a:t>
            </a:r>
            <a:endParaRPr lang="zh-CN" altLang="en-US" sz="3200" dirty="0"/>
          </a:p>
          <a:p>
            <a:r>
              <a:rPr lang="en-US" altLang="zh-CN" sz="3200" dirty="0" smtClean="0"/>
              <a:t>4. </a:t>
            </a:r>
            <a:r>
              <a:rPr lang="zh-CN" altLang="en-US" sz="3200" dirty="0"/>
              <a:t>食</a:t>
            </a:r>
            <a:r>
              <a:rPr lang="zh-CN" altLang="en-US" sz="3200" dirty="0" smtClean="0"/>
              <a:t>堂</a:t>
            </a:r>
            <a:endParaRPr lang="en-GB" altLang="zh-CN" sz="3200" dirty="0" smtClean="0"/>
          </a:p>
          <a:p>
            <a:r>
              <a:rPr lang="en-GB" altLang="zh-CN" sz="3200" dirty="0" smtClean="0"/>
              <a:t>5.</a:t>
            </a:r>
            <a:r>
              <a:rPr lang="zh-CN" altLang="en-US" sz="3200" dirty="0" smtClean="0"/>
              <a:t>礼</a:t>
            </a:r>
            <a:r>
              <a:rPr lang="zh-CN" altLang="en-US" sz="3200" dirty="0"/>
              <a:t>堂</a:t>
            </a:r>
          </a:p>
          <a:p>
            <a:r>
              <a:rPr lang="en-GB" altLang="zh-CN" sz="3200" dirty="0" smtClean="0"/>
              <a:t>6.</a:t>
            </a:r>
            <a:r>
              <a:rPr lang="zh-CN" altLang="en-US" sz="3200" dirty="0" smtClean="0"/>
              <a:t>教室</a:t>
            </a:r>
            <a:endParaRPr lang="en-US" altLang="zh-CN" sz="3200" dirty="0" smtClean="0"/>
          </a:p>
          <a:p>
            <a:r>
              <a:rPr lang="en-GB" altLang="zh-CN" sz="3200" dirty="0" smtClean="0"/>
              <a:t>7.</a:t>
            </a:r>
            <a:r>
              <a:rPr lang="zh-CN" altLang="en-US" sz="3200" dirty="0" smtClean="0"/>
              <a:t>办公室</a:t>
            </a:r>
            <a:endParaRPr lang="en-US" altLang="zh-CN" sz="3200" dirty="0" smtClean="0"/>
          </a:p>
          <a:p>
            <a:r>
              <a:rPr lang="en-GB" altLang="zh-CN" sz="3200" dirty="0" smtClean="0"/>
              <a:t>8.</a:t>
            </a:r>
            <a:r>
              <a:rPr lang="zh-CN" altLang="en-US" sz="3200" dirty="0" smtClean="0"/>
              <a:t>操场</a:t>
            </a:r>
            <a:endParaRPr lang="en-US" altLang="zh-CN" sz="3200" dirty="0" smtClean="0"/>
          </a:p>
          <a:p>
            <a:r>
              <a:rPr lang="en-GB" altLang="zh-CN" sz="3200" dirty="0" smtClean="0"/>
              <a:t>9.</a:t>
            </a:r>
            <a:r>
              <a:rPr lang="zh-CN" altLang="en-US" sz="3200" dirty="0" smtClean="0"/>
              <a:t>运动场</a:t>
            </a:r>
            <a:endParaRPr lang="en-US" altLang="zh-CN" sz="3200" dirty="0" smtClean="0"/>
          </a:p>
          <a:p>
            <a:r>
              <a:rPr lang="en-GB" sz="3200" dirty="0" smtClean="0"/>
              <a:t>10.  </a:t>
            </a:r>
            <a:r>
              <a:rPr lang="zh-CN" altLang="en-US" sz="3200" dirty="0" smtClean="0"/>
              <a:t>教学楼</a:t>
            </a:r>
            <a:endParaRPr lang="en-US" altLang="zh-CN" sz="3200" dirty="0" smtClean="0"/>
          </a:p>
          <a:p>
            <a:r>
              <a:rPr lang="en-US" altLang="zh-CN" sz="3200" dirty="0" smtClean="0"/>
              <a:t>11.</a:t>
            </a:r>
            <a:r>
              <a:rPr lang="zh-CN" altLang="en-US" sz="3200" dirty="0" smtClean="0"/>
              <a:t> 卫生间</a:t>
            </a:r>
            <a:endParaRPr lang="en-US" altLang="zh-CN" sz="3200" dirty="0" smtClean="0"/>
          </a:p>
          <a:p>
            <a:r>
              <a:rPr lang="en-US" altLang="zh-CN" sz="3200" dirty="0" smtClean="0"/>
              <a:t>12.</a:t>
            </a:r>
            <a:r>
              <a:rPr lang="zh-CN" altLang="en-US" sz="3200" dirty="0" smtClean="0"/>
              <a:t> 走廊</a:t>
            </a:r>
            <a:endParaRPr lang="en-GB" sz="3200" dirty="0"/>
          </a:p>
        </p:txBody>
      </p:sp>
      <p:sp>
        <p:nvSpPr>
          <p:cNvPr id="4" name="Content Placeholder 2"/>
          <p:cNvSpPr txBox="1">
            <a:spLocks/>
          </p:cNvSpPr>
          <p:nvPr/>
        </p:nvSpPr>
        <p:spPr>
          <a:xfrm>
            <a:off x="636588" y="177192"/>
            <a:ext cx="3473450" cy="63754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rPr>
              <a:t>1. </a:t>
            </a:r>
            <a:r>
              <a:rPr kumimoji="0" lang="en-GB" sz="3200" b="0" i="0" u="none" strike="noStrike" kern="1200" cap="none" spc="0" normalizeH="0" baseline="0" noProof="0" dirty="0" err="1">
                <a:ln>
                  <a:noFill/>
                </a:ln>
                <a:solidFill>
                  <a:srgbClr val="0000FF"/>
                </a:solidFill>
                <a:effectLst/>
                <a:uLnTx/>
                <a:uFillTx/>
                <a:latin typeface="Calibri" panose="020F0502020204030204"/>
                <a:ea typeface="+mn-ea"/>
                <a:cs typeface="+mn-cs"/>
              </a:rPr>
              <a:t>Túshū</a:t>
            </a:r>
            <a:r>
              <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rPr>
              <a:t> </a:t>
            </a:r>
            <a:r>
              <a:rPr kumimoji="0" lang="en-GB" sz="3200" b="0" i="0" u="none" strike="noStrike" kern="1200" cap="none" spc="0" normalizeH="0" baseline="0" noProof="0" dirty="0" err="1">
                <a:ln>
                  <a:noFill/>
                </a:ln>
                <a:solidFill>
                  <a:srgbClr val="0000FF"/>
                </a:solidFill>
                <a:effectLst/>
                <a:uLnTx/>
                <a:uFillTx/>
                <a:latin typeface="Calibri" panose="020F0502020204030204"/>
                <a:ea typeface="+mn-ea"/>
                <a:cs typeface="+mn-cs"/>
              </a:rPr>
              <a:t>guǎn</a:t>
            </a:r>
            <a:endPar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rPr>
              <a:t>2 </a:t>
            </a:r>
            <a:r>
              <a:rPr kumimoji="0" lang="en-GB" sz="3200" b="0" i="0" u="none" strike="noStrike" kern="1200" cap="none" spc="0" normalizeH="0" baseline="0" noProof="0" dirty="0" err="1">
                <a:ln>
                  <a:noFill/>
                </a:ln>
                <a:solidFill>
                  <a:srgbClr val="0000FF"/>
                </a:solidFill>
                <a:effectLst/>
                <a:uLnTx/>
                <a:uFillTx/>
                <a:latin typeface="Calibri" panose="020F0502020204030204"/>
                <a:ea typeface="+mn-ea"/>
                <a:cs typeface="+mn-cs"/>
              </a:rPr>
              <a:t>tǐyùguǎn</a:t>
            </a:r>
            <a:endPar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rPr>
              <a:t>3. </a:t>
            </a:r>
            <a:r>
              <a:rPr kumimoji="0" lang="en-GB" sz="3200" b="0" i="0" u="none" strike="noStrike" kern="1200" cap="none" spc="0" normalizeH="0" baseline="0" noProof="0" dirty="0" err="1">
                <a:ln>
                  <a:noFill/>
                </a:ln>
                <a:solidFill>
                  <a:srgbClr val="0000FF"/>
                </a:solidFill>
                <a:effectLst/>
                <a:uLnTx/>
                <a:uFillTx/>
                <a:latin typeface="Calibri" panose="020F0502020204030204"/>
                <a:ea typeface="+mn-ea"/>
                <a:cs typeface="+mn-cs"/>
              </a:rPr>
              <a:t>Yóuyǒngchí</a:t>
            </a:r>
            <a:endPar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rPr>
              <a:t>4. </a:t>
            </a:r>
            <a:r>
              <a:rPr kumimoji="0" lang="en-GB" sz="3200" b="0" i="0" u="none" strike="noStrike" kern="1200" cap="none" spc="0" normalizeH="0" baseline="0" noProof="0" dirty="0" err="1">
                <a:ln>
                  <a:noFill/>
                </a:ln>
                <a:solidFill>
                  <a:srgbClr val="0000FF"/>
                </a:solidFill>
                <a:effectLst/>
                <a:uLnTx/>
                <a:uFillTx/>
                <a:latin typeface="Calibri" panose="020F0502020204030204"/>
                <a:ea typeface="+mn-ea"/>
                <a:cs typeface="+mn-cs"/>
              </a:rPr>
              <a:t>Shítáng</a:t>
            </a:r>
            <a:endPar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rPr>
              <a:t>5. </a:t>
            </a:r>
            <a:r>
              <a:rPr kumimoji="0" lang="en-GB" sz="3200" b="0" i="0" u="none" strike="noStrike" kern="1200" cap="none" spc="0" normalizeH="0" baseline="0" noProof="0" dirty="0" err="1">
                <a:ln>
                  <a:noFill/>
                </a:ln>
                <a:solidFill>
                  <a:srgbClr val="0000FF"/>
                </a:solidFill>
                <a:effectLst/>
                <a:uLnTx/>
                <a:uFillTx/>
                <a:latin typeface="Calibri" panose="020F0502020204030204"/>
                <a:ea typeface="+mn-ea"/>
                <a:cs typeface="+mn-cs"/>
              </a:rPr>
              <a:t>Lǐtáng</a:t>
            </a:r>
            <a:endPar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rPr>
              <a:t>6. </a:t>
            </a:r>
            <a:r>
              <a:rPr kumimoji="0" lang="en-GB" sz="3200" b="0" i="0" u="none" strike="noStrike" kern="1200" cap="none" spc="0" normalizeH="0" baseline="0" noProof="0" dirty="0" err="1">
                <a:ln>
                  <a:noFill/>
                </a:ln>
                <a:solidFill>
                  <a:srgbClr val="0000FF"/>
                </a:solidFill>
                <a:effectLst/>
                <a:uLnTx/>
                <a:uFillTx/>
                <a:latin typeface="Calibri" panose="020F0502020204030204"/>
                <a:ea typeface="+mn-ea"/>
                <a:cs typeface="+mn-cs"/>
              </a:rPr>
              <a:t>Jiàoshì</a:t>
            </a:r>
            <a:endPar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rPr>
              <a:t>7. </a:t>
            </a:r>
            <a:r>
              <a:rPr kumimoji="0" lang="en-GB" sz="3200" b="0" i="0" u="none" strike="noStrike" kern="1200" cap="none" spc="0" normalizeH="0" baseline="0" noProof="0" dirty="0" err="1">
                <a:ln>
                  <a:noFill/>
                </a:ln>
                <a:solidFill>
                  <a:srgbClr val="0000FF"/>
                </a:solidFill>
                <a:effectLst/>
                <a:uLnTx/>
                <a:uFillTx/>
                <a:latin typeface="Calibri" panose="020F0502020204030204"/>
                <a:ea typeface="+mn-ea"/>
                <a:cs typeface="+mn-cs"/>
              </a:rPr>
              <a:t>Bàngōngshì</a:t>
            </a:r>
            <a:endPar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rPr>
              <a:t>8. </a:t>
            </a:r>
            <a:r>
              <a:rPr kumimoji="0" lang="en-GB" sz="3200" b="0" i="0" u="none" strike="noStrike" kern="1200" cap="none" spc="0" normalizeH="0" baseline="0" noProof="0" dirty="0" err="1">
                <a:ln>
                  <a:noFill/>
                </a:ln>
                <a:solidFill>
                  <a:srgbClr val="0000FF"/>
                </a:solidFill>
                <a:effectLst/>
                <a:uLnTx/>
                <a:uFillTx/>
                <a:latin typeface="Calibri" panose="020F0502020204030204"/>
                <a:ea typeface="+mn-ea"/>
                <a:cs typeface="+mn-cs"/>
              </a:rPr>
              <a:t>Cāochǎng</a:t>
            </a:r>
            <a:endPar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rPr>
              <a:t>9. </a:t>
            </a:r>
            <a:r>
              <a:rPr kumimoji="0" lang="en-GB" sz="3200" b="0" i="0" u="none" strike="noStrike" kern="1200" cap="none" spc="0" normalizeH="0" baseline="0" noProof="0" dirty="0" err="1">
                <a:ln>
                  <a:noFill/>
                </a:ln>
                <a:solidFill>
                  <a:srgbClr val="0000FF"/>
                </a:solidFill>
                <a:effectLst/>
                <a:uLnTx/>
                <a:uFillTx/>
                <a:latin typeface="Calibri" panose="020F0502020204030204"/>
                <a:ea typeface="+mn-ea"/>
                <a:cs typeface="+mn-cs"/>
              </a:rPr>
              <a:t>Yùndòngchǎng</a:t>
            </a:r>
            <a:endPar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rPr>
              <a:t>10.  </a:t>
            </a:r>
            <a:r>
              <a:rPr kumimoji="0" lang="en-GB" sz="3200" b="0" i="0" u="none" strike="noStrike" kern="1200" cap="none" spc="0" normalizeH="0" baseline="0" noProof="0" dirty="0" err="1">
                <a:ln>
                  <a:noFill/>
                </a:ln>
                <a:solidFill>
                  <a:srgbClr val="0000FF"/>
                </a:solidFill>
                <a:effectLst/>
                <a:uLnTx/>
                <a:uFillTx/>
                <a:latin typeface="Calibri" panose="020F0502020204030204"/>
                <a:ea typeface="+mn-ea"/>
                <a:cs typeface="+mn-cs"/>
              </a:rPr>
              <a:t>Jiàoxué</a:t>
            </a:r>
            <a:r>
              <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rPr>
              <a:t> </a:t>
            </a:r>
            <a:r>
              <a:rPr kumimoji="0" lang="en-GB" sz="3200" b="0" i="0" u="none" strike="noStrike" kern="1200" cap="none" spc="0" normalizeH="0" baseline="0" noProof="0" dirty="0" err="1">
                <a:ln>
                  <a:noFill/>
                </a:ln>
                <a:solidFill>
                  <a:srgbClr val="0000FF"/>
                </a:solidFill>
                <a:effectLst/>
                <a:uLnTx/>
                <a:uFillTx/>
                <a:latin typeface="Calibri" panose="020F0502020204030204"/>
                <a:ea typeface="+mn-ea"/>
                <a:cs typeface="+mn-cs"/>
              </a:rPr>
              <a:t>lóu</a:t>
            </a:r>
            <a:endPar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rPr>
              <a:t>11. </a:t>
            </a:r>
            <a:r>
              <a:rPr kumimoji="0" lang="en-GB" sz="3200" b="0" i="0" u="none" strike="noStrike" kern="1200" cap="none" spc="0" normalizeH="0" baseline="0" noProof="0" dirty="0" err="1">
                <a:ln>
                  <a:noFill/>
                </a:ln>
                <a:solidFill>
                  <a:srgbClr val="0000FF"/>
                </a:solidFill>
                <a:effectLst/>
                <a:uLnTx/>
                <a:uFillTx/>
                <a:latin typeface="Calibri" panose="020F0502020204030204"/>
                <a:ea typeface="+mn-ea"/>
                <a:cs typeface="+mn-cs"/>
              </a:rPr>
              <a:t>Wèishēngjiān</a:t>
            </a:r>
            <a:endPar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rPr>
              <a:t>12. </a:t>
            </a:r>
            <a:r>
              <a:rPr kumimoji="0" lang="en-GB" sz="3200" b="0" i="0" u="none" strike="noStrike" kern="1200" cap="none" spc="0" normalizeH="0" baseline="0" noProof="0" dirty="0" err="1">
                <a:ln>
                  <a:noFill/>
                </a:ln>
                <a:solidFill>
                  <a:srgbClr val="0000FF"/>
                </a:solidFill>
                <a:effectLst/>
                <a:uLnTx/>
                <a:uFillTx/>
                <a:latin typeface="Calibri" panose="020F0502020204030204"/>
                <a:ea typeface="+mn-ea"/>
                <a:cs typeface="+mn-cs"/>
              </a:rPr>
              <a:t>Zǒuláng</a:t>
            </a:r>
            <a:endParaRPr kumimoji="0" lang="en-GB" sz="3200" b="0" i="0" u="none" strike="noStrike" kern="1200" cap="none" spc="0" normalizeH="0" baseline="0" noProof="0" dirty="0">
              <a:ln>
                <a:noFill/>
              </a:ln>
              <a:solidFill>
                <a:srgbClr val="0000FF"/>
              </a:solidFill>
              <a:effectLst/>
              <a:uLnTx/>
              <a:uFillTx/>
              <a:latin typeface="Calibri" panose="020F0502020204030204"/>
              <a:ea typeface="+mn-ea"/>
              <a:cs typeface="+mn-cs"/>
            </a:endParaRPr>
          </a:p>
        </p:txBody>
      </p:sp>
      <p:sp>
        <p:nvSpPr>
          <p:cNvPr id="5" name="Rectangle 4"/>
          <p:cNvSpPr/>
          <p:nvPr/>
        </p:nvSpPr>
        <p:spPr>
          <a:xfrm>
            <a:off x="7956550" y="196243"/>
            <a:ext cx="3581400" cy="649408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smtClean="0">
                <a:ln>
                  <a:noFill/>
                </a:ln>
                <a:solidFill>
                  <a:srgbClr val="FF0000"/>
                </a:solidFill>
                <a:effectLst/>
                <a:uLnTx/>
                <a:uFillTx/>
                <a:latin typeface="Calibri" panose="020F0502020204030204"/>
                <a:ea typeface="+mn-ea"/>
                <a:cs typeface="+mn-cs"/>
              </a:rPr>
              <a:t>1.Library</a:t>
            </a:r>
            <a:endParaRPr kumimoji="0" lang="en-GB" sz="32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FF0000"/>
                </a:solidFill>
                <a:effectLst/>
                <a:uLnTx/>
                <a:uFillTx/>
                <a:latin typeface="Calibri" panose="020F0502020204030204"/>
                <a:ea typeface="+mn-ea"/>
                <a:cs typeface="+mn-cs"/>
              </a:rPr>
              <a:t>2 gym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FF0000"/>
                </a:solidFill>
                <a:effectLst/>
                <a:uLnTx/>
                <a:uFillTx/>
                <a:latin typeface="Calibri" panose="020F0502020204030204"/>
                <a:ea typeface="+mn-ea"/>
                <a:cs typeface="+mn-cs"/>
              </a:rPr>
              <a:t>Swimming pool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FF0000"/>
                </a:solidFill>
                <a:effectLst/>
                <a:uLnTx/>
                <a:uFillTx/>
                <a:latin typeface="Calibri" panose="020F0502020204030204"/>
                <a:ea typeface="+mn-ea"/>
                <a:cs typeface="+mn-cs"/>
              </a:rPr>
              <a:t>Canteen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FF0000"/>
                </a:solidFill>
                <a:effectLst/>
                <a:uLnTx/>
                <a:uFillTx/>
                <a:latin typeface="Calibri" panose="020F0502020204030204"/>
                <a:ea typeface="+mn-ea"/>
                <a:cs typeface="+mn-cs"/>
              </a:rPr>
              <a:t>5. Auditorium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FF0000"/>
                </a:solidFill>
                <a:effectLst/>
                <a:uLnTx/>
                <a:uFillTx/>
                <a:latin typeface="Calibri" panose="020F0502020204030204"/>
                <a:ea typeface="+mn-ea"/>
                <a:cs typeface="+mn-cs"/>
              </a:rPr>
              <a:t>6. Classroom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FF0000"/>
                </a:solidFill>
                <a:effectLst/>
                <a:uLnTx/>
                <a:uFillTx/>
                <a:latin typeface="Calibri" panose="020F0502020204030204"/>
                <a:ea typeface="+mn-ea"/>
                <a:cs typeface="+mn-cs"/>
              </a:rPr>
              <a:t>7. Office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FF0000"/>
                </a:solidFill>
                <a:effectLst/>
                <a:uLnTx/>
                <a:uFillTx/>
                <a:latin typeface="Calibri" panose="020F0502020204030204"/>
                <a:ea typeface="+mn-ea"/>
                <a:cs typeface="+mn-cs"/>
              </a:rPr>
              <a:t>8. Playground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FF0000"/>
                </a:solidFill>
                <a:effectLst/>
                <a:uLnTx/>
                <a:uFillTx/>
                <a:latin typeface="Calibri" panose="020F0502020204030204"/>
                <a:ea typeface="+mn-ea"/>
                <a:cs typeface="+mn-cs"/>
              </a:rPr>
              <a:t>9. Sports ground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FF0000"/>
                </a:solidFill>
                <a:effectLst/>
                <a:uLnTx/>
                <a:uFillTx/>
                <a:latin typeface="Calibri" panose="020F0502020204030204"/>
                <a:ea typeface="+mn-ea"/>
                <a:cs typeface="+mn-cs"/>
              </a:rPr>
              <a:t>10. Teaching building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FF0000"/>
                </a:solidFill>
                <a:effectLst/>
                <a:uLnTx/>
                <a:uFillTx/>
                <a:latin typeface="Calibri" panose="020F0502020204030204"/>
                <a:ea typeface="+mn-ea"/>
                <a:cs typeface="+mn-cs"/>
              </a:rPr>
              <a:t>11. Bathroom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FF0000"/>
                </a:solidFill>
                <a:effectLst/>
                <a:uLnTx/>
                <a:uFillTx/>
                <a:latin typeface="Calibri" panose="020F0502020204030204"/>
                <a:ea typeface="+mn-ea"/>
                <a:cs typeface="+mn-cs"/>
              </a:rPr>
              <a:t>12. Corridor</a:t>
            </a:r>
          </a:p>
        </p:txBody>
      </p:sp>
      <p:sp>
        <p:nvSpPr>
          <p:cNvPr id="7" name="Rectangle 6"/>
          <p:cNvSpPr/>
          <p:nvPr/>
        </p:nvSpPr>
        <p:spPr>
          <a:xfrm>
            <a:off x="4283075" y="177192"/>
            <a:ext cx="2549525" cy="66808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754063" y="177192"/>
            <a:ext cx="3094037" cy="66808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8064501" y="102881"/>
            <a:ext cx="3094037" cy="66808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09511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AutoShape 2"/>
          <p:cNvSpPr>
            <a:spLocks noChangeArrowheads="1"/>
          </p:cNvSpPr>
          <p:nvPr/>
        </p:nvSpPr>
        <p:spPr bwMode="auto">
          <a:xfrm>
            <a:off x="1469041" y="3999252"/>
            <a:ext cx="4590715" cy="1659797"/>
          </a:xfrm>
          <a:prstGeom prst="roundRect">
            <a:avLst>
              <a:gd name="adj" fmla="val 8894"/>
            </a:avLst>
          </a:prstGeom>
          <a:solidFill>
            <a:srgbClr val="FFCC99">
              <a:alpha val="85097"/>
            </a:srgbClr>
          </a:solidFill>
          <a:ln w="9525">
            <a:solidFill>
              <a:srgbClr val="000000"/>
            </a:solidFill>
            <a:round/>
            <a:headEnd/>
            <a:tailEnd/>
          </a:ln>
        </p:spPr>
        <p:txBody>
          <a:bodyPr wrap="none" lIns="81612" tIns="40806" rIns="81612" bIns="40806" anchor="ctr"/>
          <a:lstStyle>
            <a:lvl1pPr eaLnBrk="0" hangingPunct="0">
              <a:lnSpc>
                <a:spcPct val="93000"/>
              </a:lnSpc>
              <a:spcAft>
                <a:spcPts val="1425"/>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9pPr>
          </a:lstStyle>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TW" sz="4353">
                <a:solidFill>
                  <a:srgbClr val="000000"/>
                </a:solidFill>
                <a:latin typeface="KaiTi" panose="02010609060101010101" pitchFamily="49" charset="-122"/>
                <a:ea typeface="KaiTi" panose="02010609060101010101" pitchFamily="49" charset="-122"/>
              </a:rPr>
              <a:t>运动场</a:t>
            </a:r>
          </a:p>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4353">
                <a:solidFill>
                  <a:srgbClr val="000000"/>
                </a:solidFill>
              </a:rPr>
              <a:t>y</a:t>
            </a:r>
            <a:r>
              <a:rPr lang="en-US" altLang="zh-TW" sz="4353">
                <a:solidFill>
                  <a:srgbClr val="000000"/>
                </a:solidFill>
              </a:rPr>
              <a:t>ùn</a:t>
            </a:r>
            <a:r>
              <a:rPr lang="zh-CN" altLang="en-US" sz="4353">
                <a:solidFill>
                  <a:srgbClr val="000000"/>
                </a:solidFill>
              </a:rPr>
              <a:t> </a:t>
            </a:r>
            <a:r>
              <a:rPr lang="en-US" altLang="zh-TW" sz="4353">
                <a:solidFill>
                  <a:srgbClr val="000000"/>
                </a:solidFill>
              </a:rPr>
              <a:t>dòng chǎng</a:t>
            </a:r>
          </a:p>
        </p:txBody>
      </p:sp>
      <p:sp>
        <p:nvSpPr>
          <p:cNvPr id="14339" name="AutoShape 1"/>
          <p:cNvSpPr>
            <a:spLocks noChangeArrowheads="1"/>
          </p:cNvSpPr>
          <p:nvPr/>
        </p:nvSpPr>
        <p:spPr bwMode="auto">
          <a:xfrm>
            <a:off x="5788129" y="1790989"/>
            <a:ext cx="4263937" cy="1659797"/>
          </a:xfrm>
          <a:prstGeom prst="roundRect">
            <a:avLst>
              <a:gd name="adj" fmla="val 8894"/>
            </a:avLst>
          </a:prstGeom>
          <a:solidFill>
            <a:srgbClr val="FFCC99">
              <a:alpha val="85097"/>
            </a:srgbClr>
          </a:solidFill>
          <a:ln w="9525">
            <a:solidFill>
              <a:srgbClr val="000000"/>
            </a:solidFill>
            <a:round/>
            <a:headEnd/>
            <a:tailEnd/>
          </a:ln>
        </p:spPr>
        <p:txBody>
          <a:bodyPr wrap="none" lIns="81612" tIns="40806" rIns="81612" bIns="40806" anchor="ctr"/>
          <a:lstStyle>
            <a:lvl1pPr eaLnBrk="0" hangingPunct="0">
              <a:lnSpc>
                <a:spcPct val="93000"/>
              </a:lnSpc>
              <a:spcAft>
                <a:spcPts val="1425"/>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9pPr>
          </a:lstStyle>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zh-CN" altLang="en-US" sz="4353" dirty="0" smtClean="0">
                <a:solidFill>
                  <a:srgbClr val="000000"/>
                </a:solidFill>
                <a:latin typeface="KaiTi" panose="02010609060101010101" pitchFamily="49" charset="-122"/>
                <a:ea typeface="KaiTi" panose="02010609060101010101" pitchFamily="49" charset="-122"/>
              </a:rPr>
              <a:t>游泳池</a:t>
            </a:r>
            <a:endParaRPr lang="en-US" altLang="zh-CN" sz="4353" dirty="0" smtClean="0">
              <a:solidFill>
                <a:srgbClr val="000000"/>
              </a:solidFill>
              <a:latin typeface="KaiTi" panose="02010609060101010101" pitchFamily="49" charset="-122"/>
              <a:ea typeface="KaiTi" panose="02010609060101010101" pitchFamily="49" charset="-122"/>
            </a:endParaRPr>
          </a:p>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zh-CN" altLang="en-US" sz="3627" dirty="0" smtClean="0">
                <a:solidFill>
                  <a:srgbClr val="000000"/>
                </a:solidFill>
              </a:rPr>
              <a:t>          </a:t>
            </a:r>
            <a:r>
              <a:rPr lang="en-US" altLang="zh-TW" sz="3627" dirty="0" smtClean="0">
                <a:solidFill>
                  <a:srgbClr val="000000"/>
                </a:solidFill>
              </a:rPr>
              <a:t>chi</a:t>
            </a:r>
            <a:endParaRPr lang="en-US" altLang="zh-TW" sz="3627" dirty="0">
              <a:solidFill>
                <a:srgbClr val="000000"/>
              </a:solidFill>
            </a:endParaRPr>
          </a:p>
        </p:txBody>
      </p:sp>
      <p:sp>
        <p:nvSpPr>
          <p:cNvPr id="14340" name="AutoShape 1"/>
          <p:cNvSpPr>
            <a:spLocks noChangeArrowheads="1"/>
          </p:cNvSpPr>
          <p:nvPr/>
        </p:nvSpPr>
        <p:spPr bwMode="auto">
          <a:xfrm>
            <a:off x="1623969" y="1764339"/>
            <a:ext cx="3827755" cy="1659798"/>
          </a:xfrm>
          <a:prstGeom prst="roundRect">
            <a:avLst>
              <a:gd name="adj" fmla="val 8894"/>
            </a:avLst>
          </a:prstGeom>
          <a:solidFill>
            <a:srgbClr val="FFCC99">
              <a:alpha val="85097"/>
            </a:srgbClr>
          </a:solidFill>
          <a:ln w="9525">
            <a:solidFill>
              <a:srgbClr val="000000"/>
            </a:solidFill>
            <a:round/>
            <a:headEnd/>
            <a:tailEnd/>
          </a:ln>
        </p:spPr>
        <p:txBody>
          <a:bodyPr wrap="none" lIns="81612" tIns="40806" rIns="81612" bIns="40806" anchor="ctr"/>
          <a:lstStyle>
            <a:lvl1pPr eaLnBrk="0" hangingPunct="0">
              <a:lnSpc>
                <a:spcPct val="93000"/>
              </a:lnSpc>
              <a:spcAft>
                <a:spcPts val="1425"/>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9pPr>
          </a:lstStyle>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zh-CN" altLang="en-US" sz="4353" dirty="0" smtClean="0">
                <a:solidFill>
                  <a:srgbClr val="000000"/>
                </a:solidFill>
                <a:latin typeface="KaiTi" panose="02010609060101010101" pitchFamily="49" charset="-122"/>
                <a:ea typeface="KaiTi" panose="02010609060101010101" pitchFamily="49" charset="-122"/>
              </a:rPr>
              <a:t>学校设施</a:t>
            </a:r>
            <a:endParaRPr lang="en-US" altLang="zh-CN" sz="4353" dirty="0" smtClean="0">
              <a:solidFill>
                <a:srgbClr val="000000"/>
              </a:solidFill>
              <a:latin typeface="KaiTi" panose="02010609060101010101" pitchFamily="49" charset="-122"/>
              <a:ea typeface="KaiTi" panose="02010609060101010101" pitchFamily="49" charset="-122"/>
            </a:endParaRPr>
          </a:p>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GB" altLang="zh-CN" sz="4353" dirty="0" smtClean="0">
                <a:solidFill>
                  <a:srgbClr val="000000"/>
                </a:solidFill>
                <a:latin typeface="+mn-lt"/>
                <a:ea typeface="KaiTi" panose="02010609060101010101" pitchFamily="49" charset="-122"/>
              </a:rPr>
              <a:t>She </a:t>
            </a:r>
            <a:r>
              <a:rPr lang="en-GB" altLang="zh-CN" sz="4353" dirty="0" err="1" smtClean="0">
                <a:solidFill>
                  <a:srgbClr val="000000"/>
                </a:solidFill>
                <a:latin typeface="+mn-lt"/>
                <a:ea typeface="KaiTi" panose="02010609060101010101" pitchFamily="49" charset="-122"/>
              </a:rPr>
              <a:t>shi</a:t>
            </a:r>
            <a:endParaRPr lang="en-US" altLang="zh-CN" sz="4353" dirty="0" smtClean="0">
              <a:solidFill>
                <a:srgbClr val="000000"/>
              </a:solidFill>
              <a:latin typeface="+mn-lt"/>
              <a:ea typeface="KaiTi" panose="02010609060101010101" pitchFamily="49" charset="-122"/>
            </a:endParaRPr>
          </a:p>
        </p:txBody>
      </p:sp>
      <p:sp>
        <p:nvSpPr>
          <p:cNvPr id="14341" name="AutoShape 1"/>
          <p:cNvSpPr>
            <a:spLocks noChangeArrowheads="1"/>
          </p:cNvSpPr>
          <p:nvPr/>
        </p:nvSpPr>
        <p:spPr bwMode="auto">
          <a:xfrm>
            <a:off x="393700" y="0"/>
            <a:ext cx="11366499" cy="1659797"/>
          </a:xfrm>
          <a:prstGeom prst="roundRect">
            <a:avLst>
              <a:gd name="adj" fmla="val 8894"/>
            </a:avLst>
          </a:prstGeom>
          <a:solidFill>
            <a:srgbClr val="FFCC99">
              <a:alpha val="85097"/>
            </a:srgbClr>
          </a:solidFill>
          <a:ln w="9525">
            <a:solidFill>
              <a:srgbClr val="000000"/>
            </a:solidFill>
            <a:round/>
            <a:headEnd/>
            <a:tailEnd/>
          </a:ln>
        </p:spPr>
        <p:txBody>
          <a:bodyPr wrap="none" lIns="81612" tIns="40806" rIns="81612" bIns="40806" anchor="ctr"/>
          <a:lstStyle>
            <a:lvl1pPr eaLnBrk="0" hangingPunct="0">
              <a:lnSpc>
                <a:spcPct val="93000"/>
              </a:lnSpc>
              <a:spcAft>
                <a:spcPts val="1425"/>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9pPr>
          </a:lstStyle>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TW" dirty="0" smtClean="0">
                <a:solidFill>
                  <a:srgbClr val="000000"/>
                </a:solidFill>
                <a:latin typeface="+mn-lt"/>
                <a:ea typeface="KaiTi" panose="02010609060101010101" pitchFamily="49" charset="-122"/>
              </a:rPr>
              <a:t>Copy all new words in your books 1 time</a:t>
            </a: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TW" dirty="0" smtClean="0">
                <a:solidFill>
                  <a:srgbClr val="000000"/>
                </a:solidFill>
                <a:latin typeface="+mn-lt"/>
                <a:ea typeface="KaiTi" panose="02010609060101010101" pitchFamily="49" charset="-122"/>
              </a:rPr>
              <a:t>You need to copy all words on P28 and the following words </a:t>
            </a:r>
            <a:endParaRPr lang="en-US" altLang="zh-TW" dirty="0">
              <a:solidFill>
                <a:srgbClr val="000000"/>
              </a:solidFill>
              <a:latin typeface="+mn-lt"/>
            </a:endParaRPr>
          </a:p>
        </p:txBody>
      </p:sp>
      <p:sp>
        <p:nvSpPr>
          <p:cNvPr id="14342" name="AutoShape 1"/>
          <p:cNvSpPr>
            <a:spLocks noChangeArrowheads="1"/>
          </p:cNvSpPr>
          <p:nvPr/>
        </p:nvSpPr>
        <p:spPr bwMode="auto">
          <a:xfrm>
            <a:off x="6438804" y="3999252"/>
            <a:ext cx="3613262" cy="1659797"/>
          </a:xfrm>
          <a:prstGeom prst="roundRect">
            <a:avLst>
              <a:gd name="adj" fmla="val 8894"/>
            </a:avLst>
          </a:prstGeom>
          <a:solidFill>
            <a:srgbClr val="FFCC99">
              <a:alpha val="85097"/>
            </a:srgbClr>
          </a:solidFill>
          <a:ln w="9525">
            <a:solidFill>
              <a:srgbClr val="000000"/>
            </a:solidFill>
            <a:round/>
            <a:headEnd/>
            <a:tailEnd/>
          </a:ln>
        </p:spPr>
        <p:txBody>
          <a:bodyPr wrap="none" lIns="81612" tIns="40806" rIns="81612" bIns="40806" anchor="ctr"/>
          <a:lstStyle>
            <a:lvl1pPr eaLnBrk="0" hangingPunct="0">
              <a:lnSpc>
                <a:spcPct val="93000"/>
              </a:lnSpc>
              <a:spcAft>
                <a:spcPts val="1425"/>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9pPr>
          </a:lstStyle>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zh-CN" altLang="en-US" sz="4353" dirty="0" smtClean="0">
                <a:solidFill>
                  <a:srgbClr val="000000"/>
                </a:solidFill>
                <a:latin typeface="KaiTi" panose="02010609060101010101" pitchFamily="49" charset="-122"/>
                <a:ea typeface="KaiTi" panose="02010609060101010101" pitchFamily="49" charset="-122"/>
              </a:rPr>
              <a:t>停车场</a:t>
            </a:r>
            <a:endParaRPr lang="en-US" altLang="zh-CN" sz="4353" dirty="0" smtClean="0">
              <a:solidFill>
                <a:srgbClr val="000000"/>
              </a:solidFill>
              <a:latin typeface="KaiTi" panose="02010609060101010101" pitchFamily="49" charset="-122"/>
              <a:ea typeface="KaiTi" panose="02010609060101010101" pitchFamily="49" charset="-122"/>
            </a:endParaRPr>
          </a:p>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4353" dirty="0" err="1" smtClean="0">
                <a:solidFill>
                  <a:srgbClr val="000000"/>
                </a:solidFill>
              </a:rPr>
              <a:t>t</a:t>
            </a:r>
            <a:r>
              <a:rPr lang="en-US" altLang="zh-TW" sz="4353" dirty="0" err="1" smtClean="0">
                <a:solidFill>
                  <a:srgbClr val="000000"/>
                </a:solidFill>
              </a:rPr>
              <a:t>ú</a:t>
            </a:r>
            <a:r>
              <a:rPr lang="zh-CN" altLang="en-US" sz="4353" dirty="0" smtClean="0">
                <a:solidFill>
                  <a:srgbClr val="000000"/>
                </a:solidFill>
              </a:rPr>
              <a:t> </a:t>
            </a:r>
            <a:r>
              <a:rPr lang="en-US" altLang="zh-TW" sz="4353" dirty="0" err="1">
                <a:solidFill>
                  <a:srgbClr val="000000"/>
                </a:solidFill>
              </a:rPr>
              <a:t>shū</a:t>
            </a:r>
            <a:r>
              <a:rPr lang="en-US" altLang="zh-TW" sz="4353" dirty="0">
                <a:solidFill>
                  <a:srgbClr val="000000"/>
                </a:solidFill>
              </a:rPr>
              <a:t> </a:t>
            </a:r>
            <a:r>
              <a:rPr lang="en-US" altLang="zh-TW" sz="4353" dirty="0" err="1">
                <a:solidFill>
                  <a:srgbClr val="000000"/>
                </a:solidFill>
              </a:rPr>
              <a:t>guǎn</a:t>
            </a:r>
            <a:endParaRPr lang="en-US" altLang="zh-TW" sz="4353" dirty="0">
              <a:solidFill>
                <a:srgbClr val="000000"/>
              </a:solidFill>
            </a:endParaRPr>
          </a:p>
        </p:txBody>
      </p:sp>
      <p:sp>
        <p:nvSpPr>
          <p:cNvPr id="2" name="Rectangle 1"/>
          <p:cNvSpPr/>
          <p:nvPr/>
        </p:nvSpPr>
        <p:spPr bwMode="auto">
          <a:xfrm>
            <a:off x="660400" y="5918200"/>
            <a:ext cx="9715500" cy="762000"/>
          </a:xfrm>
          <a:prstGeom prst="rect">
            <a:avLst/>
          </a:prstGeom>
          <a:solidFill>
            <a:srgbClr val="FFFF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57200" rtl="0" eaLnBrk="1" fontAlgn="base" latinLnBrk="0" hangingPunct="0">
              <a:lnSpc>
                <a:spcPct val="93000"/>
              </a:lnSpc>
              <a:spcBef>
                <a:spcPct val="0"/>
              </a:spcBef>
              <a:spcAft>
                <a:spcPct val="0"/>
              </a:spcAft>
              <a:buClr>
                <a:srgbClr val="000000"/>
              </a:buClr>
              <a:buSzPct val="45000"/>
              <a:buFont typeface="Wingdings" charset="2"/>
              <a:buNone/>
              <a:tabLst/>
            </a:pPr>
            <a:r>
              <a:rPr kumimoji="0" lang="en-GB" sz="1800" b="0" i="0" u="none" strike="noStrike" cap="none" normalizeH="0" baseline="0" dirty="0" smtClean="0">
                <a:ln>
                  <a:noFill/>
                </a:ln>
                <a:solidFill>
                  <a:srgbClr val="FF0000"/>
                </a:solidFill>
                <a:effectLst/>
                <a:latin typeface="Arial" charset="0"/>
              </a:rPr>
              <a:t>CH: Write down</a:t>
            </a:r>
            <a:r>
              <a:rPr kumimoji="0" lang="en-GB" sz="1800" b="0" i="0" u="none" strike="noStrike" cap="none" normalizeH="0" dirty="0" smtClean="0">
                <a:ln>
                  <a:noFill/>
                </a:ln>
                <a:solidFill>
                  <a:srgbClr val="FF0000"/>
                </a:solidFill>
                <a:effectLst/>
                <a:latin typeface="Arial" charset="0"/>
              </a:rPr>
              <a:t> any connective words that you can use to connect the school facilities.</a:t>
            </a:r>
          </a:p>
          <a:p>
            <a:pPr marL="0" marR="0" indent="0" algn="l" defTabSz="457200" rtl="0" eaLnBrk="1" fontAlgn="base" latinLnBrk="0" hangingPunct="0">
              <a:lnSpc>
                <a:spcPct val="93000"/>
              </a:lnSpc>
              <a:spcBef>
                <a:spcPct val="0"/>
              </a:spcBef>
              <a:spcAft>
                <a:spcPct val="0"/>
              </a:spcAft>
              <a:buClr>
                <a:srgbClr val="000000"/>
              </a:buClr>
              <a:buSzPct val="45000"/>
              <a:buFont typeface="Wingdings" charset="2"/>
              <a:buNone/>
              <a:tabLst/>
            </a:pPr>
            <a:r>
              <a:rPr lang="en-GB" dirty="0" smtClean="0">
                <a:solidFill>
                  <a:srgbClr val="FF0000"/>
                </a:solidFill>
                <a:latin typeface="Arial" charset="0"/>
              </a:rPr>
              <a:t>EX CH: Write a sentence with connective words to describe what facilities </a:t>
            </a:r>
            <a:r>
              <a:rPr lang="en-GB" dirty="0" err="1" smtClean="0">
                <a:solidFill>
                  <a:srgbClr val="FF0000"/>
                </a:solidFill>
                <a:latin typeface="Arial" charset="0"/>
              </a:rPr>
              <a:t>Highdown</a:t>
            </a:r>
            <a:r>
              <a:rPr lang="en-GB" dirty="0" smtClean="0">
                <a:solidFill>
                  <a:srgbClr val="FF0000"/>
                </a:solidFill>
                <a:latin typeface="Arial" charset="0"/>
              </a:rPr>
              <a:t> has</a:t>
            </a:r>
            <a:endParaRPr kumimoji="0" lang="en-GB" sz="1800" b="0" i="0" u="none" strike="noStrike" cap="none" normalizeH="0" baseline="0" dirty="0" smtClean="0">
              <a:ln>
                <a:noFill/>
              </a:ln>
              <a:solidFill>
                <a:srgbClr val="FF0000"/>
              </a:solidFill>
              <a:effectLst/>
              <a:latin typeface="Arial" charset="0"/>
            </a:endParaRPr>
          </a:p>
        </p:txBody>
      </p:sp>
    </p:spTree>
    <p:extLst>
      <p:ext uri="{BB962C8B-B14F-4D97-AF65-F5344CB8AC3E}">
        <p14:creationId xmlns:p14="http://schemas.microsoft.com/office/powerpoint/2010/main" val="3357681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89900" y="466724"/>
            <a:ext cx="4991100" cy="841375"/>
          </a:xfrm>
        </p:spPr>
        <p:txBody>
          <a:bodyPr>
            <a:normAutofit/>
          </a:bodyPr>
          <a:lstStyle/>
          <a:p>
            <a:endParaRPr lang="en-GB" dirty="0"/>
          </a:p>
        </p:txBody>
      </p:sp>
      <p:sp>
        <p:nvSpPr>
          <p:cNvPr id="3" name="Content Placeholder 2"/>
          <p:cNvSpPr>
            <a:spLocks noGrp="1"/>
          </p:cNvSpPr>
          <p:nvPr>
            <p:ph idx="1"/>
          </p:nvPr>
        </p:nvSpPr>
        <p:spPr>
          <a:xfrm>
            <a:off x="3441700" y="19049"/>
            <a:ext cx="3327400" cy="6848475"/>
          </a:xfrm>
        </p:spPr>
        <p:txBody>
          <a:bodyPr>
            <a:noAutofit/>
          </a:bodyPr>
          <a:lstStyle/>
          <a:p>
            <a:r>
              <a:rPr lang="en-US" altLang="zh-CN" sz="3200" dirty="0" smtClean="0"/>
              <a:t>1</a:t>
            </a:r>
            <a:r>
              <a:rPr lang="en-US" altLang="zh-CN" sz="3200" dirty="0"/>
              <a:t>. </a:t>
            </a:r>
            <a:r>
              <a:rPr lang="zh-CN" altLang="en-US" sz="3200" dirty="0"/>
              <a:t>图书</a:t>
            </a:r>
            <a:r>
              <a:rPr lang="zh-CN" altLang="en-US" sz="3200" dirty="0" smtClean="0"/>
              <a:t>馆</a:t>
            </a:r>
            <a:endParaRPr lang="en-GB" altLang="zh-CN" sz="3200" dirty="0" smtClean="0"/>
          </a:p>
          <a:p>
            <a:r>
              <a:rPr lang="en-US" altLang="zh-CN" sz="3200" dirty="0" smtClean="0"/>
              <a:t>2</a:t>
            </a:r>
            <a:r>
              <a:rPr lang="zh-CN" altLang="en-US" sz="3200" dirty="0" smtClean="0"/>
              <a:t>体</a:t>
            </a:r>
            <a:r>
              <a:rPr lang="zh-CN" altLang="en-US" sz="3200" dirty="0"/>
              <a:t>育馆</a:t>
            </a:r>
          </a:p>
          <a:p>
            <a:r>
              <a:rPr lang="en-US" altLang="zh-CN" sz="3200" dirty="0" smtClean="0"/>
              <a:t>3. </a:t>
            </a:r>
            <a:r>
              <a:rPr lang="zh-CN" altLang="en-US" sz="3200" dirty="0"/>
              <a:t>游</a:t>
            </a:r>
            <a:r>
              <a:rPr lang="zh-CN" altLang="en-US" sz="3200" dirty="0" smtClean="0"/>
              <a:t>泳池</a:t>
            </a:r>
            <a:endParaRPr lang="zh-CN" altLang="en-US" sz="3200" dirty="0"/>
          </a:p>
          <a:p>
            <a:r>
              <a:rPr lang="en-US" altLang="zh-CN" sz="3200" dirty="0" smtClean="0"/>
              <a:t>4. </a:t>
            </a:r>
            <a:r>
              <a:rPr lang="zh-CN" altLang="en-US" sz="3200" dirty="0"/>
              <a:t>食</a:t>
            </a:r>
            <a:r>
              <a:rPr lang="zh-CN" altLang="en-US" sz="3200" dirty="0" smtClean="0"/>
              <a:t>堂</a:t>
            </a:r>
            <a:endParaRPr lang="en-GB" altLang="zh-CN" sz="3200" dirty="0" smtClean="0"/>
          </a:p>
          <a:p>
            <a:r>
              <a:rPr lang="en-GB" altLang="zh-CN" sz="3200" dirty="0" smtClean="0"/>
              <a:t>5.</a:t>
            </a:r>
            <a:r>
              <a:rPr lang="zh-CN" altLang="en-US" sz="3200" dirty="0" smtClean="0"/>
              <a:t>礼</a:t>
            </a:r>
            <a:r>
              <a:rPr lang="zh-CN" altLang="en-US" sz="3200" dirty="0"/>
              <a:t>堂</a:t>
            </a:r>
          </a:p>
          <a:p>
            <a:r>
              <a:rPr lang="en-GB" altLang="zh-CN" sz="3200" dirty="0" smtClean="0"/>
              <a:t>6.</a:t>
            </a:r>
            <a:r>
              <a:rPr lang="zh-CN" altLang="en-US" sz="3200" dirty="0" smtClean="0"/>
              <a:t>教室</a:t>
            </a:r>
            <a:endParaRPr lang="en-US" altLang="zh-CN" sz="3200" dirty="0" smtClean="0"/>
          </a:p>
          <a:p>
            <a:r>
              <a:rPr lang="en-GB" altLang="zh-CN" sz="3200" dirty="0" smtClean="0"/>
              <a:t>7.</a:t>
            </a:r>
            <a:r>
              <a:rPr lang="zh-CN" altLang="en-US" sz="3200" dirty="0" smtClean="0"/>
              <a:t>办公室</a:t>
            </a:r>
            <a:endParaRPr lang="en-US" altLang="zh-CN" sz="3200" dirty="0" smtClean="0"/>
          </a:p>
          <a:p>
            <a:r>
              <a:rPr lang="en-GB" altLang="zh-CN" sz="3200" dirty="0" smtClean="0"/>
              <a:t>8.</a:t>
            </a:r>
            <a:r>
              <a:rPr lang="zh-CN" altLang="en-US" sz="3200" dirty="0" smtClean="0"/>
              <a:t>操场</a:t>
            </a:r>
            <a:endParaRPr lang="en-US" altLang="zh-CN" sz="3200" dirty="0" smtClean="0"/>
          </a:p>
          <a:p>
            <a:r>
              <a:rPr lang="en-GB" altLang="zh-CN" sz="3200" dirty="0" smtClean="0"/>
              <a:t>9.</a:t>
            </a:r>
            <a:r>
              <a:rPr lang="zh-CN" altLang="en-US" sz="3200" dirty="0" smtClean="0"/>
              <a:t>运动场</a:t>
            </a:r>
            <a:endParaRPr lang="en-US" altLang="zh-CN" sz="3200" dirty="0" smtClean="0"/>
          </a:p>
          <a:p>
            <a:r>
              <a:rPr lang="en-GB" sz="3200" dirty="0" smtClean="0"/>
              <a:t>10</a:t>
            </a:r>
            <a:r>
              <a:rPr lang="en-GB" sz="3200" dirty="0" smtClean="0">
                <a:solidFill>
                  <a:srgbClr val="0000FF"/>
                </a:solidFill>
              </a:rPr>
              <a:t>.  </a:t>
            </a:r>
            <a:r>
              <a:rPr lang="zh-CN" altLang="en-US" sz="3200" dirty="0" smtClean="0">
                <a:solidFill>
                  <a:srgbClr val="0000FF"/>
                </a:solidFill>
              </a:rPr>
              <a:t>教学楼</a:t>
            </a:r>
            <a:endParaRPr lang="en-US" altLang="zh-CN" sz="3200" dirty="0" smtClean="0">
              <a:solidFill>
                <a:srgbClr val="0000FF"/>
              </a:solidFill>
            </a:endParaRPr>
          </a:p>
          <a:p>
            <a:r>
              <a:rPr lang="en-US" altLang="zh-CN" sz="3200" dirty="0" smtClean="0"/>
              <a:t>11.</a:t>
            </a:r>
            <a:r>
              <a:rPr lang="zh-CN" altLang="en-US" sz="3200" dirty="0" smtClean="0"/>
              <a:t> 卫生间</a:t>
            </a:r>
            <a:endParaRPr lang="en-US" altLang="zh-CN" sz="3200" dirty="0" smtClean="0"/>
          </a:p>
          <a:p>
            <a:r>
              <a:rPr lang="en-US" altLang="zh-CN" sz="3200" dirty="0" smtClean="0"/>
              <a:t>12.</a:t>
            </a:r>
            <a:r>
              <a:rPr lang="zh-CN" altLang="en-US" sz="3200" dirty="0" smtClean="0"/>
              <a:t> 走廊</a:t>
            </a:r>
            <a:endParaRPr lang="en-GB" sz="3200" dirty="0"/>
          </a:p>
        </p:txBody>
      </p:sp>
      <p:sp>
        <p:nvSpPr>
          <p:cNvPr id="4" name="Content Placeholder 2"/>
          <p:cNvSpPr txBox="1">
            <a:spLocks/>
          </p:cNvSpPr>
          <p:nvPr/>
        </p:nvSpPr>
        <p:spPr>
          <a:xfrm>
            <a:off x="463550" y="19049"/>
            <a:ext cx="3473450" cy="63754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GB" sz="3200" dirty="0">
                <a:solidFill>
                  <a:srgbClr val="0000FF"/>
                </a:solidFill>
              </a:rPr>
              <a:t>1. </a:t>
            </a:r>
            <a:r>
              <a:rPr lang="en-GB" sz="3200" dirty="0" err="1">
                <a:solidFill>
                  <a:srgbClr val="0000FF"/>
                </a:solidFill>
              </a:rPr>
              <a:t>Túshū</a:t>
            </a:r>
            <a:r>
              <a:rPr lang="en-GB" sz="3200" dirty="0">
                <a:solidFill>
                  <a:srgbClr val="0000FF"/>
                </a:solidFill>
              </a:rPr>
              <a:t> </a:t>
            </a:r>
            <a:r>
              <a:rPr lang="en-GB" sz="3200" dirty="0" err="1">
                <a:solidFill>
                  <a:srgbClr val="0000FF"/>
                </a:solidFill>
              </a:rPr>
              <a:t>guǎn</a:t>
            </a:r>
            <a:endParaRPr lang="en-GB" sz="3200" dirty="0">
              <a:solidFill>
                <a:srgbClr val="0000FF"/>
              </a:solidFill>
            </a:endParaRPr>
          </a:p>
          <a:p>
            <a:pPr lvl="0"/>
            <a:r>
              <a:rPr lang="en-GB" sz="3200" dirty="0">
                <a:solidFill>
                  <a:srgbClr val="0000FF"/>
                </a:solidFill>
              </a:rPr>
              <a:t>2 </a:t>
            </a:r>
            <a:r>
              <a:rPr lang="en-GB" sz="3200" dirty="0" err="1">
                <a:solidFill>
                  <a:srgbClr val="0000FF"/>
                </a:solidFill>
              </a:rPr>
              <a:t>tǐyùguǎn</a:t>
            </a:r>
            <a:endParaRPr lang="en-GB" sz="3200" dirty="0">
              <a:solidFill>
                <a:srgbClr val="0000FF"/>
              </a:solidFill>
            </a:endParaRPr>
          </a:p>
          <a:p>
            <a:pPr lvl="0"/>
            <a:r>
              <a:rPr lang="en-GB" sz="3200" dirty="0">
                <a:solidFill>
                  <a:srgbClr val="0000FF"/>
                </a:solidFill>
              </a:rPr>
              <a:t>3. </a:t>
            </a:r>
            <a:r>
              <a:rPr lang="en-GB" sz="3200" dirty="0" err="1">
                <a:solidFill>
                  <a:srgbClr val="0000FF"/>
                </a:solidFill>
              </a:rPr>
              <a:t>Yóuyǒngchí</a:t>
            </a:r>
            <a:endParaRPr lang="en-GB" sz="3200" dirty="0">
              <a:solidFill>
                <a:srgbClr val="0000FF"/>
              </a:solidFill>
            </a:endParaRPr>
          </a:p>
          <a:p>
            <a:pPr lvl="0"/>
            <a:r>
              <a:rPr lang="en-GB" sz="3200" dirty="0">
                <a:solidFill>
                  <a:srgbClr val="0000FF"/>
                </a:solidFill>
              </a:rPr>
              <a:t>4. </a:t>
            </a:r>
            <a:r>
              <a:rPr lang="en-GB" sz="3200" dirty="0" err="1">
                <a:solidFill>
                  <a:srgbClr val="0000FF"/>
                </a:solidFill>
              </a:rPr>
              <a:t>Shítáng</a:t>
            </a:r>
            <a:endParaRPr lang="en-GB" sz="3200" dirty="0">
              <a:solidFill>
                <a:srgbClr val="0000FF"/>
              </a:solidFill>
            </a:endParaRPr>
          </a:p>
          <a:p>
            <a:pPr lvl="0"/>
            <a:r>
              <a:rPr lang="en-GB" sz="3200" dirty="0">
                <a:solidFill>
                  <a:srgbClr val="0000FF"/>
                </a:solidFill>
              </a:rPr>
              <a:t>5. </a:t>
            </a:r>
            <a:r>
              <a:rPr lang="en-GB" sz="3200" dirty="0" err="1">
                <a:solidFill>
                  <a:srgbClr val="0000FF"/>
                </a:solidFill>
              </a:rPr>
              <a:t>Lǐtáng</a:t>
            </a:r>
            <a:endParaRPr lang="en-GB" sz="3200" dirty="0">
              <a:solidFill>
                <a:srgbClr val="0000FF"/>
              </a:solidFill>
            </a:endParaRPr>
          </a:p>
          <a:p>
            <a:pPr lvl="0"/>
            <a:r>
              <a:rPr lang="en-GB" sz="3200" dirty="0">
                <a:solidFill>
                  <a:srgbClr val="0000FF"/>
                </a:solidFill>
              </a:rPr>
              <a:t>6. </a:t>
            </a:r>
            <a:r>
              <a:rPr lang="en-GB" sz="3200" dirty="0" err="1">
                <a:solidFill>
                  <a:srgbClr val="0000FF"/>
                </a:solidFill>
              </a:rPr>
              <a:t>Jiàoshì</a:t>
            </a:r>
            <a:endParaRPr lang="en-GB" sz="3200" dirty="0">
              <a:solidFill>
                <a:srgbClr val="0000FF"/>
              </a:solidFill>
            </a:endParaRPr>
          </a:p>
          <a:p>
            <a:pPr lvl="0"/>
            <a:r>
              <a:rPr lang="en-GB" sz="3200" dirty="0">
                <a:solidFill>
                  <a:srgbClr val="0000FF"/>
                </a:solidFill>
              </a:rPr>
              <a:t>7. </a:t>
            </a:r>
            <a:r>
              <a:rPr lang="en-GB" sz="3200" dirty="0" err="1">
                <a:solidFill>
                  <a:srgbClr val="0000FF"/>
                </a:solidFill>
              </a:rPr>
              <a:t>Bàngōngshì</a:t>
            </a:r>
            <a:endParaRPr lang="en-GB" sz="3200" dirty="0">
              <a:solidFill>
                <a:srgbClr val="0000FF"/>
              </a:solidFill>
            </a:endParaRPr>
          </a:p>
          <a:p>
            <a:pPr lvl="0"/>
            <a:r>
              <a:rPr lang="en-GB" sz="3200" dirty="0">
                <a:solidFill>
                  <a:srgbClr val="0000FF"/>
                </a:solidFill>
              </a:rPr>
              <a:t>8. </a:t>
            </a:r>
            <a:r>
              <a:rPr lang="en-GB" sz="3200" dirty="0" err="1">
                <a:solidFill>
                  <a:srgbClr val="0000FF"/>
                </a:solidFill>
              </a:rPr>
              <a:t>Cāochǎng</a:t>
            </a:r>
            <a:endParaRPr lang="en-GB" sz="3200" dirty="0">
              <a:solidFill>
                <a:srgbClr val="0000FF"/>
              </a:solidFill>
            </a:endParaRPr>
          </a:p>
          <a:p>
            <a:pPr lvl="0"/>
            <a:r>
              <a:rPr lang="en-GB" sz="3200" dirty="0">
                <a:solidFill>
                  <a:srgbClr val="0000FF"/>
                </a:solidFill>
              </a:rPr>
              <a:t>9. </a:t>
            </a:r>
            <a:r>
              <a:rPr lang="en-GB" sz="3200" dirty="0" err="1">
                <a:solidFill>
                  <a:srgbClr val="0000FF"/>
                </a:solidFill>
              </a:rPr>
              <a:t>Yùndòngchǎng</a:t>
            </a:r>
            <a:endParaRPr lang="en-GB" sz="3200" dirty="0">
              <a:solidFill>
                <a:srgbClr val="0000FF"/>
              </a:solidFill>
            </a:endParaRPr>
          </a:p>
          <a:p>
            <a:pPr lvl="0"/>
            <a:r>
              <a:rPr lang="en-GB" sz="3200" dirty="0">
                <a:solidFill>
                  <a:srgbClr val="0000FF"/>
                </a:solidFill>
              </a:rPr>
              <a:t>10.  </a:t>
            </a:r>
            <a:r>
              <a:rPr lang="en-GB" sz="3200" dirty="0" err="1">
                <a:solidFill>
                  <a:srgbClr val="0000FF"/>
                </a:solidFill>
              </a:rPr>
              <a:t>Jiàoxué</a:t>
            </a:r>
            <a:r>
              <a:rPr lang="en-GB" sz="3200" dirty="0">
                <a:solidFill>
                  <a:srgbClr val="0000FF"/>
                </a:solidFill>
              </a:rPr>
              <a:t> </a:t>
            </a:r>
            <a:r>
              <a:rPr lang="en-GB" sz="3200" dirty="0" err="1">
                <a:solidFill>
                  <a:srgbClr val="0000FF"/>
                </a:solidFill>
              </a:rPr>
              <a:t>lóu</a:t>
            </a:r>
            <a:endParaRPr lang="en-GB" sz="3200" dirty="0">
              <a:solidFill>
                <a:srgbClr val="0000FF"/>
              </a:solidFill>
            </a:endParaRPr>
          </a:p>
          <a:p>
            <a:pPr lvl="0"/>
            <a:r>
              <a:rPr lang="en-GB" sz="3200" dirty="0">
                <a:solidFill>
                  <a:srgbClr val="0000FF"/>
                </a:solidFill>
              </a:rPr>
              <a:t>11. </a:t>
            </a:r>
            <a:r>
              <a:rPr lang="en-GB" sz="3200" dirty="0" err="1">
                <a:solidFill>
                  <a:srgbClr val="0000FF"/>
                </a:solidFill>
              </a:rPr>
              <a:t>Wèishēngjiān</a:t>
            </a:r>
            <a:endParaRPr lang="en-GB" sz="3200" dirty="0">
              <a:solidFill>
                <a:srgbClr val="0000FF"/>
              </a:solidFill>
            </a:endParaRPr>
          </a:p>
          <a:p>
            <a:pPr lvl="0"/>
            <a:r>
              <a:rPr lang="en-GB" sz="3200" dirty="0">
                <a:solidFill>
                  <a:srgbClr val="0000FF"/>
                </a:solidFill>
              </a:rPr>
              <a:t>12. </a:t>
            </a:r>
            <a:r>
              <a:rPr lang="en-GB" sz="3200" dirty="0" err="1">
                <a:solidFill>
                  <a:srgbClr val="0000FF"/>
                </a:solidFill>
              </a:rPr>
              <a:t>Zǒuláng</a:t>
            </a:r>
            <a:endParaRPr kumimoji="0" lang="en-GB" sz="3200" b="0" i="0" u="none" strike="noStrike" kern="1200" cap="none" spc="0" normalizeH="0" baseline="0" noProof="0" dirty="0">
              <a:ln>
                <a:noFill/>
              </a:ln>
              <a:solidFill>
                <a:srgbClr val="0000FF"/>
              </a:solidFill>
              <a:effectLst/>
              <a:uLnTx/>
              <a:uFillTx/>
              <a:latin typeface="Calibri" panose="020F0502020204030204"/>
            </a:endParaRPr>
          </a:p>
        </p:txBody>
      </p:sp>
      <p:sp>
        <p:nvSpPr>
          <p:cNvPr id="5" name="Rectangle 4"/>
          <p:cNvSpPr/>
          <p:nvPr/>
        </p:nvSpPr>
        <p:spPr>
          <a:xfrm>
            <a:off x="5880100" y="19049"/>
            <a:ext cx="6096000" cy="6001643"/>
          </a:xfrm>
          <a:prstGeom prst="rect">
            <a:avLst/>
          </a:prstGeom>
        </p:spPr>
        <p:txBody>
          <a:bodyPr>
            <a:spAutoFit/>
          </a:bodyPr>
          <a:lstStyle/>
          <a:p>
            <a:r>
              <a:rPr lang="en-GB" sz="3200" dirty="0" smtClean="0">
                <a:solidFill>
                  <a:srgbClr val="FF0000"/>
                </a:solidFill>
              </a:rPr>
              <a:t>1.Library</a:t>
            </a:r>
            <a:endParaRPr lang="en-GB" sz="3200" dirty="0">
              <a:solidFill>
                <a:srgbClr val="FF0000"/>
              </a:solidFill>
            </a:endParaRPr>
          </a:p>
          <a:p>
            <a:r>
              <a:rPr lang="en-GB" sz="3200" dirty="0">
                <a:solidFill>
                  <a:srgbClr val="FF0000"/>
                </a:solidFill>
              </a:rPr>
              <a:t>2 gym</a:t>
            </a:r>
          </a:p>
          <a:p>
            <a:r>
              <a:rPr lang="en-GB" sz="3200" dirty="0">
                <a:solidFill>
                  <a:srgbClr val="FF0000"/>
                </a:solidFill>
              </a:rPr>
              <a:t>Swimming pool</a:t>
            </a:r>
          </a:p>
          <a:p>
            <a:r>
              <a:rPr lang="en-GB" sz="3200" dirty="0">
                <a:solidFill>
                  <a:srgbClr val="FF0000"/>
                </a:solidFill>
              </a:rPr>
              <a:t>Canteen</a:t>
            </a:r>
          </a:p>
          <a:p>
            <a:r>
              <a:rPr lang="en-GB" sz="3200" dirty="0">
                <a:solidFill>
                  <a:srgbClr val="FF0000"/>
                </a:solidFill>
              </a:rPr>
              <a:t>5. Auditorium</a:t>
            </a:r>
          </a:p>
          <a:p>
            <a:r>
              <a:rPr lang="en-GB" sz="3200" dirty="0">
                <a:solidFill>
                  <a:srgbClr val="FF0000"/>
                </a:solidFill>
              </a:rPr>
              <a:t>6. Classroom</a:t>
            </a:r>
          </a:p>
          <a:p>
            <a:r>
              <a:rPr lang="en-GB" sz="3200" dirty="0">
                <a:solidFill>
                  <a:srgbClr val="FF0000"/>
                </a:solidFill>
              </a:rPr>
              <a:t>7. Office</a:t>
            </a:r>
          </a:p>
          <a:p>
            <a:r>
              <a:rPr lang="en-GB" sz="3200" dirty="0">
                <a:solidFill>
                  <a:srgbClr val="FF0000"/>
                </a:solidFill>
              </a:rPr>
              <a:t>8. Playground</a:t>
            </a:r>
          </a:p>
          <a:p>
            <a:r>
              <a:rPr lang="en-GB" sz="3200" dirty="0">
                <a:solidFill>
                  <a:srgbClr val="FF0000"/>
                </a:solidFill>
              </a:rPr>
              <a:t>9. Sports ground</a:t>
            </a:r>
          </a:p>
          <a:p>
            <a:r>
              <a:rPr lang="en-GB" sz="3200" dirty="0">
                <a:solidFill>
                  <a:srgbClr val="FF0000"/>
                </a:solidFill>
              </a:rPr>
              <a:t>10. Teaching building</a:t>
            </a:r>
          </a:p>
          <a:p>
            <a:r>
              <a:rPr lang="en-GB" sz="3200" dirty="0">
                <a:solidFill>
                  <a:srgbClr val="FF0000"/>
                </a:solidFill>
              </a:rPr>
              <a:t>11. Bathroom</a:t>
            </a:r>
          </a:p>
          <a:p>
            <a:r>
              <a:rPr lang="en-GB" sz="3200" dirty="0">
                <a:solidFill>
                  <a:srgbClr val="FF0000"/>
                </a:solidFill>
              </a:rPr>
              <a:t>12. Corridor</a:t>
            </a:r>
          </a:p>
        </p:txBody>
      </p:sp>
      <p:sp>
        <p:nvSpPr>
          <p:cNvPr id="6" name="Rectangle 5"/>
          <p:cNvSpPr/>
          <p:nvPr/>
        </p:nvSpPr>
        <p:spPr bwMode="auto">
          <a:xfrm>
            <a:off x="9474200" y="2070100"/>
            <a:ext cx="2819400" cy="2857500"/>
          </a:xfrm>
          <a:prstGeom prst="rect">
            <a:avLst/>
          </a:prstGeom>
          <a:solidFill>
            <a:srgbClr val="FFFF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57200" rtl="0" eaLnBrk="1" fontAlgn="base" latinLnBrk="0" hangingPunct="0">
              <a:lnSpc>
                <a:spcPct val="93000"/>
              </a:lnSpc>
              <a:spcBef>
                <a:spcPct val="0"/>
              </a:spcBef>
              <a:spcAft>
                <a:spcPct val="0"/>
              </a:spcAft>
              <a:buClr>
                <a:srgbClr val="000000"/>
              </a:buClr>
              <a:buSzPct val="45000"/>
              <a:buFont typeface="Wingdings" charset="2"/>
              <a:buNone/>
              <a:tabLst/>
            </a:pPr>
            <a:r>
              <a:rPr kumimoji="0" lang="en-GB" sz="1800" b="0" i="0" u="none" strike="noStrike" cap="none" normalizeH="0" baseline="0" dirty="0" smtClean="0">
                <a:ln>
                  <a:noFill/>
                </a:ln>
                <a:effectLst/>
                <a:latin typeface="Arial" charset="0"/>
              </a:rPr>
              <a:t>CH: Write down</a:t>
            </a:r>
            <a:r>
              <a:rPr kumimoji="0" lang="en-GB" sz="1800" b="0" i="0" u="none" strike="noStrike" cap="none" normalizeH="0" dirty="0" smtClean="0">
                <a:ln>
                  <a:noFill/>
                </a:ln>
                <a:effectLst/>
                <a:latin typeface="Arial" charset="0"/>
              </a:rPr>
              <a:t> any connective words that you can use to connect the school facilities.</a:t>
            </a:r>
          </a:p>
          <a:p>
            <a:pPr marL="0" marR="0" indent="0" algn="l" defTabSz="457200" rtl="0" eaLnBrk="1" fontAlgn="base" latinLnBrk="0" hangingPunct="0">
              <a:lnSpc>
                <a:spcPct val="93000"/>
              </a:lnSpc>
              <a:spcBef>
                <a:spcPct val="0"/>
              </a:spcBef>
              <a:spcAft>
                <a:spcPct val="0"/>
              </a:spcAft>
              <a:buClr>
                <a:srgbClr val="000000"/>
              </a:buClr>
              <a:buSzPct val="45000"/>
              <a:buFont typeface="Wingdings" charset="2"/>
              <a:buNone/>
              <a:tabLst/>
            </a:pPr>
            <a:r>
              <a:rPr lang="en-GB" dirty="0" smtClean="0">
                <a:latin typeface="Arial" charset="0"/>
              </a:rPr>
              <a:t>EX CH: Write a sentence with connective words to describe what facilities </a:t>
            </a:r>
            <a:r>
              <a:rPr lang="en-GB" dirty="0" err="1" smtClean="0">
                <a:latin typeface="Arial" charset="0"/>
              </a:rPr>
              <a:t>Highdown</a:t>
            </a:r>
            <a:r>
              <a:rPr lang="en-GB" dirty="0" smtClean="0">
                <a:latin typeface="Arial" charset="0"/>
              </a:rPr>
              <a:t> has</a:t>
            </a:r>
            <a:endParaRPr kumimoji="0" lang="en-GB" sz="1800" b="0" i="0" u="none" strike="noStrike" cap="none" normalizeH="0" baseline="0" dirty="0" smtClean="0">
              <a:ln>
                <a:noFill/>
              </a:ln>
              <a:effectLst/>
              <a:latin typeface="Arial" charset="0"/>
            </a:endParaRPr>
          </a:p>
        </p:txBody>
      </p:sp>
    </p:spTree>
    <p:extLst>
      <p:ext uri="{BB962C8B-B14F-4D97-AF65-F5344CB8AC3E}">
        <p14:creationId xmlns:p14="http://schemas.microsoft.com/office/powerpoint/2010/main" val="3863621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500" y="98425"/>
            <a:ext cx="11417300" cy="688975"/>
          </a:xfrm>
          <a:solidFill>
            <a:schemeClr val="accent1">
              <a:lumMod val="20000"/>
              <a:lumOff val="80000"/>
            </a:schemeClr>
          </a:solidFill>
        </p:spPr>
        <p:txBody>
          <a:bodyPr>
            <a:normAutofit fontScale="90000"/>
          </a:bodyPr>
          <a:lstStyle/>
          <a:p>
            <a:r>
              <a:rPr lang="en-GB" dirty="0" smtClean="0"/>
              <a:t>Vocab test   11/02/2020</a:t>
            </a:r>
            <a:endParaRPr lang="en-GB" dirty="0"/>
          </a:p>
        </p:txBody>
      </p:sp>
      <p:sp>
        <p:nvSpPr>
          <p:cNvPr id="3" name="Content Placeholder 2"/>
          <p:cNvSpPr>
            <a:spLocks noGrp="1"/>
          </p:cNvSpPr>
          <p:nvPr>
            <p:ph idx="1"/>
          </p:nvPr>
        </p:nvSpPr>
        <p:spPr>
          <a:xfrm>
            <a:off x="444500" y="1181100"/>
            <a:ext cx="11417300" cy="5410200"/>
          </a:xfrm>
        </p:spPr>
        <p:txBody>
          <a:bodyPr>
            <a:normAutofit/>
          </a:bodyPr>
          <a:lstStyle/>
          <a:p>
            <a:r>
              <a:rPr lang="en-GB" sz="4000" dirty="0" smtClean="0"/>
              <a:t>Translate</a:t>
            </a:r>
          </a:p>
          <a:p>
            <a:r>
              <a:rPr lang="en-GB" sz="4000" dirty="0" smtClean="0"/>
              <a:t>I relatively like school swimming pool because I am very interested in swimming; however, my </a:t>
            </a:r>
            <a:r>
              <a:rPr lang="en-GB" sz="4000" dirty="0" err="1" smtClean="0"/>
              <a:t>favorite</a:t>
            </a:r>
            <a:r>
              <a:rPr lang="en-GB" sz="4000" dirty="0" smtClean="0"/>
              <a:t> facility is library because I especially like reading. </a:t>
            </a:r>
          </a:p>
          <a:p>
            <a:r>
              <a:rPr lang="zh-CN" altLang="en-US" sz="6000" dirty="0" smtClean="0">
                <a:solidFill>
                  <a:srgbClr val="FF0000"/>
                </a:solidFill>
              </a:rPr>
              <a:t>我相比较喜欢学校的游泳池因为我对游泳很有兴趣。然而，</a:t>
            </a:r>
            <a:endParaRPr lang="en-US" altLang="zh-CN" sz="6000" dirty="0" smtClean="0">
              <a:solidFill>
                <a:srgbClr val="FF0000"/>
              </a:solidFill>
            </a:endParaRPr>
          </a:p>
          <a:p>
            <a:r>
              <a:rPr lang="zh-CN" altLang="en-US" sz="6000" dirty="0" smtClean="0">
                <a:solidFill>
                  <a:srgbClr val="FF0000"/>
                </a:solidFill>
              </a:rPr>
              <a:t>我最喜欢的设</a:t>
            </a:r>
            <a:r>
              <a:rPr lang="zh-CN" altLang="en-US" sz="6000" dirty="0" smtClean="0">
                <a:solidFill>
                  <a:srgbClr val="0033CC"/>
                </a:solidFill>
              </a:rPr>
              <a:t>施</a:t>
            </a:r>
            <a:r>
              <a:rPr lang="zh-CN" altLang="en-US" sz="6000" dirty="0" smtClean="0">
                <a:solidFill>
                  <a:srgbClr val="FF0000"/>
                </a:solidFill>
              </a:rPr>
              <a:t>是图书馆。</a:t>
            </a:r>
            <a:endParaRPr lang="en-GB" sz="6000" dirty="0">
              <a:solidFill>
                <a:srgbClr val="FF0000"/>
              </a:solidFill>
            </a:endParaRPr>
          </a:p>
        </p:txBody>
      </p:sp>
    </p:spTree>
    <p:extLst>
      <p:ext uri="{BB962C8B-B14F-4D97-AF65-F5344CB8AC3E}">
        <p14:creationId xmlns:p14="http://schemas.microsoft.com/office/powerpoint/2010/main" val="421379650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dirty="0" smtClean="0"/>
              <a:t>成语时间</a:t>
            </a:r>
            <a:r>
              <a:rPr lang="en-GB" altLang="zh-CN" dirty="0" smtClean="0"/>
              <a:t> Fill in the number</a:t>
            </a:r>
            <a:endParaRPr lang="en-GB" dirty="0"/>
          </a:p>
        </p:txBody>
      </p:sp>
      <p:sp>
        <p:nvSpPr>
          <p:cNvPr id="3" name="Content Placeholder 2"/>
          <p:cNvSpPr>
            <a:spLocks noGrp="1"/>
          </p:cNvSpPr>
          <p:nvPr>
            <p:ph idx="1"/>
          </p:nvPr>
        </p:nvSpPr>
        <p:spPr/>
        <p:txBody>
          <a:bodyPr/>
          <a:lstStyle/>
          <a:p>
            <a:r>
              <a:rPr lang="en-GB" dirty="0" smtClean="0"/>
              <a:t>_______  </a:t>
            </a:r>
            <a:r>
              <a:rPr lang="zh-CN" altLang="en-US" dirty="0" smtClean="0"/>
              <a:t>心</a:t>
            </a:r>
            <a:r>
              <a:rPr lang="en-GB" altLang="zh-CN" dirty="0" smtClean="0"/>
              <a:t>(heart)</a:t>
            </a:r>
            <a:r>
              <a:rPr lang="en-GB" dirty="0" smtClean="0"/>
              <a:t>  _______</a:t>
            </a:r>
            <a:r>
              <a:rPr lang="zh-CN" altLang="en-US" dirty="0" smtClean="0"/>
              <a:t> 意  </a:t>
            </a:r>
            <a:r>
              <a:rPr lang="en-GB" altLang="zh-CN" dirty="0" smtClean="0"/>
              <a:t>(mind)</a:t>
            </a:r>
            <a:endParaRPr lang="en-US" altLang="zh-CN" dirty="0" smtClean="0"/>
          </a:p>
          <a:p>
            <a:r>
              <a:rPr lang="zh-CN" altLang="en-US" sz="4800" dirty="0" smtClean="0"/>
              <a:t>这个周末我不打算玩电脑游戏，                我一定要</a:t>
            </a:r>
            <a:r>
              <a:rPr lang="zh-CN" altLang="en-US" sz="4800" dirty="0" smtClean="0">
                <a:solidFill>
                  <a:srgbClr val="FF0000"/>
                </a:solidFill>
              </a:rPr>
              <a:t>一心一意地</a:t>
            </a:r>
            <a:r>
              <a:rPr lang="zh-CN" altLang="en-US" sz="4800" dirty="0" smtClean="0"/>
              <a:t>学中文。</a:t>
            </a:r>
            <a:endParaRPr lang="en-GB" sz="4800" dirty="0"/>
          </a:p>
        </p:txBody>
      </p:sp>
    </p:spTree>
    <p:extLst>
      <p:ext uri="{BB962C8B-B14F-4D97-AF65-F5344CB8AC3E}">
        <p14:creationId xmlns:p14="http://schemas.microsoft.com/office/powerpoint/2010/main" val="602478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P28 EXECEL Book</a:t>
            </a:r>
            <a:endParaRPr lang="en-GB" dirty="0"/>
          </a:p>
        </p:txBody>
      </p:sp>
      <p:sp>
        <p:nvSpPr>
          <p:cNvPr id="3" name="Content Placeholder 2"/>
          <p:cNvSpPr>
            <a:spLocks noGrp="1"/>
          </p:cNvSpPr>
          <p:nvPr>
            <p:ph idx="1"/>
          </p:nvPr>
        </p:nvSpPr>
        <p:spPr>
          <a:xfrm>
            <a:off x="838200" y="1825624"/>
            <a:ext cx="10515600" cy="4625975"/>
          </a:xfrm>
        </p:spPr>
        <p:txBody>
          <a:bodyPr>
            <a:normAutofit/>
          </a:bodyPr>
          <a:lstStyle/>
          <a:p>
            <a:r>
              <a:rPr lang="en-GB" sz="4000" dirty="0" smtClean="0"/>
              <a:t>1. 1500 students and 95 teachers.</a:t>
            </a:r>
          </a:p>
          <a:p>
            <a:r>
              <a:rPr lang="en-GB" sz="4000" dirty="0" smtClean="0"/>
              <a:t>2. big playground</a:t>
            </a:r>
          </a:p>
          <a:p>
            <a:r>
              <a:rPr lang="en-GB" sz="4000" dirty="0" smtClean="0"/>
              <a:t>3. relatively small</a:t>
            </a:r>
          </a:p>
          <a:p>
            <a:r>
              <a:rPr lang="en-GB" sz="4000" dirty="0" smtClean="0"/>
              <a:t>4. classroom</a:t>
            </a:r>
          </a:p>
          <a:p>
            <a:r>
              <a:rPr lang="en-GB" sz="4000" dirty="0" smtClean="0"/>
              <a:t>5. Canteen; library; assembly hall</a:t>
            </a:r>
            <a:endParaRPr lang="en-GB" sz="4000" dirty="0"/>
          </a:p>
        </p:txBody>
      </p:sp>
    </p:spTree>
    <p:extLst>
      <p:ext uri="{BB962C8B-B14F-4D97-AF65-F5344CB8AC3E}">
        <p14:creationId xmlns:p14="http://schemas.microsoft.com/office/powerpoint/2010/main" val="3399000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4200" y="0"/>
            <a:ext cx="10515600" cy="1325563"/>
          </a:xfrm>
        </p:spPr>
        <p:txBody>
          <a:bodyPr/>
          <a:lstStyle/>
          <a:p>
            <a:r>
              <a:rPr lang="en-GB" dirty="0" smtClean="0"/>
              <a:t>L.O. Listening , Reading &amp; Writing about school facilities</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31281" y="2000250"/>
            <a:ext cx="2035969" cy="2035969"/>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24015" y="2000248"/>
            <a:ext cx="2035969" cy="2035969"/>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16750" y="2000249"/>
            <a:ext cx="2035969" cy="2035969"/>
          </a:xfrm>
          <a:prstGeom prst="rect">
            <a:avLst/>
          </a:prstGeom>
        </p:spPr>
      </p:pic>
      <p:sp>
        <p:nvSpPr>
          <p:cNvPr id="7" name="TextBox 6"/>
          <p:cNvSpPr txBox="1"/>
          <p:nvPr/>
        </p:nvSpPr>
        <p:spPr>
          <a:xfrm>
            <a:off x="484981" y="1146460"/>
            <a:ext cx="2604559" cy="646331"/>
          </a:xfrm>
          <a:prstGeom prst="rect">
            <a:avLst/>
          </a:prstGeom>
          <a:noFill/>
        </p:spPr>
        <p:txBody>
          <a:bodyPr wrap="none" rtlCol="0">
            <a:spAutoFit/>
          </a:bodyPr>
          <a:lstStyle/>
          <a:p>
            <a:r>
              <a:rPr lang="en-GB" sz="3600" dirty="0" smtClean="0"/>
              <a:t>Copy </a:t>
            </a:r>
            <a:r>
              <a:rPr lang="en-GB" sz="3600" dirty="0" smtClean="0">
                <a:solidFill>
                  <a:srgbClr val="FF0000"/>
                </a:solidFill>
              </a:rPr>
              <a:t>3</a:t>
            </a:r>
            <a:r>
              <a:rPr lang="en-GB" sz="3600" dirty="0" smtClean="0"/>
              <a:t> times</a:t>
            </a:r>
            <a:endParaRPr lang="en-GB" sz="3600" dirty="0"/>
          </a:p>
        </p:txBody>
      </p:sp>
      <p:sp>
        <p:nvSpPr>
          <p:cNvPr id="8" name="TextBox 7"/>
          <p:cNvSpPr txBox="1"/>
          <p:nvPr/>
        </p:nvSpPr>
        <p:spPr>
          <a:xfrm>
            <a:off x="732538" y="5111555"/>
            <a:ext cx="11213647" cy="707886"/>
          </a:xfrm>
          <a:prstGeom prst="rect">
            <a:avLst/>
          </a:prstGeom>
          <a:solidFill>
            <a:srgbClr val="FFFF00"/>
          </a:solidFill>
        </p:spPr>
        <p:txBody>
          <a:bodyPr wrap="none" rtlCol="0">
            <a:spAutoFit/>
          </a:bodyPr>
          <a:lstStyle/>
          <a:p>
            <a:r>
              <a:rPr lang="en-GB" sz="4000" dirty="0" smtClean="0"/>
              <a:t>CH: Translate: My school has 6 not big not small lab.  </a:t>
            </a:r>
            <a:endParaRPr lang="en-GB" sz="4000" dirty="0"/>
          </a:p>
        </p:txBody>
      </p:sp>
      <p:sp>
        <p:nvSpPr>
          <p:cNvPr id="9" name="Rectangle 8"/>
          <p:cNvSpPr/>
          <p:nvPr/>
        </p:nvSpPr>
        <p:spPr>
          <a:xfrm>
            <a:off x="2631281" y="4036217"/>
            <a:ext cx="6754019" cy="707886"/>
          </a:xfrm>
          <a:prstGeom prst="rect">
            <a:avLst/>
          </a:prstGeom>
        </p:spPr>
        <p:txBody>
          <a:bodyPr wrap="square">
            <a:spAutoFit/>
          </a:bodyPr>
          <a:lstStyle/>
          <a:p>
            <a:r>
              <a:rPr lang="en-GB" sz="4000" dirty="0" smtClean="0"/>
              <a:t>         Experiment             room</a:t>
            </a:r>
            <a:endParaRPr lang="en-GB" sz="4000" dirty="0"/>
          </a:p>
        </p:txBody>
      </p:sp>
      <p:sp>
        <p:nvSpPr>
          <p:cNvPr id="10" name="Rectangle 9"/>
          <p:cNvSpPr/>
          <p:nvPr/>
        </p:nvSpPr>
        <p:spPr>
          <a:xfrm>
            <a:off x="3383885" y="1351701"/>
            <a:ext cx="5248809" cy="707886"/>
          </a:xfrm>
          <a:prstGeom prst="rect">
            <a:avLst/>
          </a:prstGeom>
        </p:spPr>
        <p:txBody>
          <a:bodyPr wrap="none">
            <a:spAutoFit/>
          </a:bodyPr>
          <a:lstStyle/>
          <a:p>
            <a:r>
              <a:rPr lang="en-GB" sz="4000" dirty="0" err="1" smtClean="0">
                <a:solidFill>
                  <a:srgbClr val="0033CC"/>
                </a:solidFill>
              </a:rPr>
              <a:t>Shí</a:t>
            </a:r>
            <a:r>
              <a:rPr lang="en-GB" sz="4000" dirty="0" smtClean="0">
                <a:solidFill>
                  <a:srgbClr val="0033CC"/>
                </a:solidFill>
              </a:rPr>
              <a:t>            </a:t>
            </a:r>
            <a:r>
              <a:rPr lang="en-GB" sz="4000" dirty="0" err="1" smtClean="0"/>
              <a:t>yàn</a:t>
            </a:r>
            <a:r>
              <a:rPr lang="en-GB" sz="4000" dirty="0" smtClean="0"/>
              <a:t>               </a:t>
            </a:r>
            <a:r>
              <a:rPr lang="en-GB" sz="4000" dirty="0" err="1" smtClean="0"/>
              <a:t>shì</a:t>
            </a:r>
            <a:endParaRPr lang="en-GB" sz="4000" dirty="0"/>
          </a:p>
        </p:txBody>
      </p:sp>
      <p:sp>
        <p:nvSpPr>
          <p:cNvPr id="11" name="TextBox 10"/>
          <p:cNvSpPr txBox="1"/>
          <p:nvPr/>
        </p:nvSpPr>
        <p:spPr>
          <a:xfrm>
            <a:off x="807779" y="5085417"/>
            <a:ext cx="11138406" cy="707886"/>
          </a:xfrm>
          <a:prstGeom prst="rect">
            <a:avLst/>
          </a:prstGeom>
          <a:solidFill>
            <a:srgbClr val="FFFF00"/>
          </a:solidFill>
        </p:spPr>
        <p:txBody>
          <a:bodyPr wrap="square" rtlCol="0">
            <a:spAutoFit/>
          </a:bodyPr>
          <a:lstStyle/>
          <a:p>
            <a:r>
              <a:rPr lang="zh-CN" altLang="en-US" sz="4000" dirty="0" smtClean="0"/>
              <a:t>我的学校有六个不大不小的实验室。</a:t>
            </a:r>
            <a:endParaRPr lang="en-GB" sz="4000" dirty="0"/>
          </a:p>
        </p:txBody>
      </p:sp>
    </p:spTree>
    <p:extLst>
      <p:ext uri="{BB962C8B-B14F-4D97-AF65-F5344CB8AC3E}">
        <p14:creationId xmlns:p14="http://schemas.microsoft.com/office/powerpoint/2010/main" val="63114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867025" y="366712"/>
            <a:ext cx="6457950" cy="6124575"/>
          </a:xfrm>
          <a:prstGeom prst="rect">
            <a:avLst/>
          </a:prstGeom>
        </p:spPr>
      </p:pic>
    </p:spTree>
    <p:extLst>
      <p:ext uri="{BB962C8B-B14F-4D97-AF65-F5344CB8AC3E}">
        <p14:creationId xmlns:p14="http://schemas.microsoft.com/office/powerpoint/2010/main" val="96202240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433511" y="0"/>
            <a:ext cx="9594069" cy="6680200"/>
          </a:xfrm>
          <a:prstGeom prst="rect">
            <a:avLst/>
          </a:prstGeom>
        </p:spPr>
      </p:pic>
    </p:spTree>
    <p:extLst>
      <p:ext uri="{BB962C8B-B14F-4D97-AF65-F5344CB8AC3E}">
        <p14:creationId xmlns:p14="http://schemas.microsoft.com/office/powerpoint/2010/main" val="408061430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057275"/>
          </a:xfrm>
        </p:spPr>
        <p:txBody>
          <a:bodyPr/>
          <a:lstStyle/>
          <a:p>
            <a:r>
              <a:rPr lang="en-GB" dirty="0" smtClean="0"/>
              <a:t>GUWU  P27 EX 1</a:t>
            </a:r>
            <a:endParaRPr lang="en-GB" dirty="0"/>
          </a:p>
        </p:txBody>
      </p:sp>
      <p:sp>
        <p:nvSpPr>
          <p:cNvPr id="3" name="Content Placeholder 2"/>
          <p:cNvSpPr>
            <a:spLocks noGrp="1"/>
          </p:cNvSpPr>
          <p:nvPr>
            <p:ph idx="1"/>
          </p:nvPr>
        </p:nvSpPr>
        <p:spPr>
          <a:xfrm>
            <a:off x="838200" y="1533525"/>
            <a:ext cx="863600" cy="4351338"/>
          </a:xfrm>
        </p:spPr>
        <p:txBody>
          <a:bodyPr/>
          <a:lstStyle/>
          <a:p>
            <a:r>
              <a:rPr lang="en-GB" dirty="0" smtClean="0"/>
              <a:t>A</a:t>
            </a:r>
          </a:p>
          <a:p>
            <a:r>
              <a:rPr lang="en-GB" dirty="0" smtClean="0"/>
              <a:t>B</a:t>
            </a:r>
          </a:p>
          <a:p>
            <a:r>
              <a:rPr lang="en-GB" dirty="0" smtClean="0"/>
              <a:t>C</a:t>
            </a:r>
          </a:p>
          <a:p>
            <a:r>
              <a:rPr lang="en-GB" dirty="0" smtClean="0"/>
              <a:t>D</a:t>
            </a:r>
          </a:p>
          <a:p>
            <a:r>
              <a:rPr lang="en-GB" dirty="0" smtClean="0"/>
              <a:t>E</a:t>
            </a:r>
          </a:p>
          <a:p>
            <a:r>
              <a:rPr lang="en-GB" dirty="0" smtClean="0"/>
              <a:t>F</a:t>
            </a:r>
          </a:p>
          <a:p>
            <a:r>
              <a:rPr lang="en-GB" dirty="0" smtClean="0"/>
              <a:t>G</a:t>
            </a:r>
          </a:p>
          <a:p>
            <a:r>
              <a:rPr lang="en-GB" dirty="0" smtClean="0"/>
              <a:t>H</a:t>
            </a:r>
          </a:p>
          <a:p>
            <a:endParaRPr lang="en-GB" dirty="0" smtClean="0"/>
          </a:p>
        </p:txBody>
      </p:sp>
      <p:sp>
        <p:nvSpPr>
          <p:cNvPr id="4" name="Content Placeholder 2"/>
          <p:cNvSpPr txBox="1">
            <a:spLocks/>
          </p:cNvSpPr>
          <p:nvPr/>
        </p:nvSpPr>
        <p:spPr>
          <a:xfrm>
            <a:off x="1905000" y="1533525"/>
            <a:ext cx="863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smtClean="0"/>
              <a:t>vii</a:t>
            </a:r>
          </a:p>
          <a:p>
            <a:r>
              <a:rPr lang="en-GB" dirty="0" smtClean="0"/>
              <a:t>iii</a:t>
            </a:r>
          </a:p>
          <a:p>
            <a:r>
              <a:rPr lang="en-GB" dirty="0" smtClean="0"/>
              <a:t>Vi</a:t>
            </a:r>
          </a:p>
          <a:p>
            <a:r>
              <a:rPr lang="en-GB" dirty="0" smtClean="0"/>
              <a:t>V</a:t>
            </a:r>
          </a:p>
          <a:p>
            <a:r>
              <a:rPr lang="en-GB" dirty="0" smtClean="0"/>
              <a:t>Viii</a:t>
            </a:r>
          </a:p>
          <a:p>
            <a:r>
              <a:rPr lang="en-GB" dirty="0" smtClean="0"/>
              <a:t>I</a:t>
            </a:r>
          </a:p>
          <a:p>
            <a:r>
              <a:rPr lang="en-GB" dirty="0" smtClean="0"/>
              <a:t>Iv</a:t>
            </a:r>
          </a:p>
          <a:p>
            <a:r>
              <a:rPr lang="en-GB" dirty="0" smtClean="0"/>
              <a:t>ii</a:t>
            </a:r>
          </a:p>
          <a:p>
            <a:endParaRPr lang="en-GB" dirty="0" smtClean="0"/>
          </a:p>
          <a:p>
            <a:endParaRPr lang="en-GB" dirty="0" smtClean="0"/>
          </a:p>
          <a:p>
            <a:endParaRPr lang="en-GB" dirty="0" smtClean="0"/>
          </a:p>
          <a:p>
            <a:endParaRPr lang="en-GB" dirty="0" smtClean="0"/>
          </a:p>
        </p:txBody>
      </p:sp>
      <p:sp>
        <p:nvSpPr>
          <p:cNvPr id="5" name="TextBox 4"/>
          <p:cNvSpPr txBox="1"/>
          <p:nvPr/>
        </p:nvSpPr>
        <p:spPr>
          <a:xfrm>
            <a:off x="3568700" y="1297742"/>
            <a:ext cx="7886700" cy="4801314"/>
          </a:xfrm>
          <a:prstGeom prst="rect">
            <a:avLst/>
          </a:prstGeom>
          <a:solidFill>
            <a:srgbClr val="FFFF00"/>
          </a:solidFill>
        </p:spPr>
        <p:txBody>
          <a:bodyPr wrap="square" rtlCol="0">
            <a:spAutoFit/>
          </a:bodyPr>
          <a:lstStyle/>
          <a:p>
            <a:r>
              <a:rPr lang="en-GB" sz="3600" dirty="0" smtClean="0"/>
              <a:t>CH: copy and translate</a:t>
            </a:r>
          </a:p>
          <a:p>
            <a:r>
              <a:rPr lang="zh-CN" altLang="en-US" sz="3600" dirty="0" smtClean="0"/>
              <a:t>图书馆是我最爱的地方因为</a:t>
            </a:r>
            <a:endParaRPr lang="en-US" altLang="zh-CN" sz="3600" dirty="0" smtClean="0"/>
          </a:p>
          <a:p>
            <a:r>
              <a:rPr lang="zh-CN" altLang="en-US" sz="3600" dirty="0" smtClean="0"/>
              <a:t>我相当喜欢看书；</a:t>
            </a:r>
            <a:endParaRPr lang="en-US" altLang="zh-CN" sz="3600" dirty="0" smtClean="0"/>
          </a:p>
          <a:p>
            <a:r>
              <a:rPr lang="zh-CN" altLang="en-US" sz="3600" dirty="0" smtClean="0"/>
              <a:t>所以放学后，</a:t>
            </a:r>
            <a:r>
              <a:rPr lang="zh-CN" altLang="en-US" sz="3600" dirty="0" smtClean="0">
                <a:solidFill>
                  <a:srgbClr val="FF0000"/>
                </a:solidFill>
              </a:rPr>
              <a:t>如果</a:t>
            </a:r>
            <a:r>
              <a:rPr lang="zh-CN" altLang="en-US" sz="3600" dirty="0" smtClean="0"/>
              <a:t>我不做运动，</a:t>
            </a:r>
            <a:endParaRPr lang="en-US" altLang="zh-CN" sz="3600" dirty="0" smtClean="0"/>
          </a:p>
          <a:p>
            <a:r>
              <a:rPr lang="zh-CN" altLang="en-US" sz="3600" dirty="0" smtClean="0"/>
              <a:t>我</a:t>
            </a:r>
            <a:r>
              <a:rPr lang="en-GB" altLang="zh-CN" sz="3600" dirty="0" err="1" smtClean="0">
                <a:solidFill>
                  <a:srgbClr val="FF0000"/>
                </a:solidFill>
              </a:rPr>
              <a:t>jiu</a:t>
            </a:r>
            <a:r>
              <a:rPr lang="zh-CN" altLang="en-US" sz="3600" dirty="0" smtClean="0">
                <a:solidFill>
                  <a:srgbClr val="FF0000"/>
                </a:solidFill>
              </a:rPr>
              <a:t>就</a:t>
            </a:r>
            <a:r>
              <a:rPr lang="en-GB" altLang="zh-CN" sz="3600" dirty="0" smtClean="0">
                <a:solidFill>
                  <a:srgbClr val="FF0000"/>
                </a:solidFill>
              </a:rPr>
              <a:t>then</a:t>
            </a:r>
            <a:r>
              <a:rPr lang="zh-CN" altLang="en-US" sz="3600" dirty="0" smtClean="0"/>
              <a:t>去图书馆看书。</a:t>
            </a:r>
            <a:endParaRPr lang="en-GB" sz="3600" dirty="0" smtClean="0"/>
          </a:p>
          <a:p>
            <a:r>
              <a:rPr lang="en-GB" sz="3600" dirty="0" smtClean="0"/>
              <a:t>EX CH: Translate:</a:t>
            </a:r>
          </a:p>
          <a:p>
            <a:r>
              <a:rPr lang="en-GB" altLang="zh-CN" sz="3600" dirty="0" smtClean="0"/>
              <a:t>School canteen</a:t>
            </a:r>
            <a:r>
              <a:rPr lang="zh-CN" altLang="en-US" sz="3600" dirty="0" smtClean="0">
                <a:solidFill>
                  <a:srgbClr val="FF0000"/>
                </a:solidFill>
              </a:rPr>
              <a:t>物美价廉</a:t>
            </a:r>
            <a:r>
              <a:rPr lang="en-GB" altLang="zh-CN" sz="3600" dirty="0" smtClean="0"/>
              <a:t> cheap product good price.</a:t>
            </a:r>
          </a:p>
          <a:p>
            <a:endParaRPr lang="en-GB" dirty="0"/>
          </a:p>
        </p:txBody>
      </p:sp>
    </p:spTree>
    <p:extLst>
      <p:ext uri="{BB962C8B-B14F-4D97-AF65-F5344CB8AC3E}">
        <p14:creationId xmlns:p14="http://schemas.microsoft.com/office/powerpoint/2010/main" val="3337689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723899"/>
          </a:xfrm>
          <a:solidFill>
            <a:schemeClr val="accent2">
              <a:lumMod val="20000"/>
              <a:lumOff val="80000"/>
            </a:schemeClr>
          </a:solidFill>
        </p:spPr>
        <p:txBody>
          <a:bodyPr>
            <a:normAutofit fontScale="90000"/>
          </a:bodyPr>
          <a:lstStyle/>
          <a:p>
            <a:r>
              <a:rPr lang="zh-CN" altLang="en-US" dirty="0" smtClean="0"/>
              <a:t>鼓舞</a:t>
            </a:r>
            <a:r>
              <a:rPr lang="zh-CN" altLang="en-US" sz="3600" dirty="0" smtClean="0"/>
              <a:t>　</a:t>
            </a:r>
            <a:r>
              <a:rPr lang="en-GB" altLang="zh-CN" sz="3600" dirty="0" smtClean="0"/>
              <a:t>P27 Draw the table and write down each floor has what facilities</a:t>
            </a:r>
            <a:endParaRPr lang="en-GB" sz="3600" dirty="0"/>
          </a:p>
        </p:txBody>
      </p:sp>
      <p:graphicFrame>
        <p:nvGraphicFramePr>
          <p:cNvPr id="6" name="Content Placeholder 5"/>
          <p:cNvGraphicFramePr>
            <a:graphicFrameLocks noGrp="1"/>
          </p:cNvGraphicFramePr>
          <p:nvPr>
            <p:ph idx="1"/>
          </p:nvPr>
        </p:nvGraphicFramePr>
        <p:xfrm>
          <a:off x="469900" y="965200"/>
          <a:ext cx="11366500" cy="5753101"/>
        </p:xfrm>
        <a:graphic>
          <a:graphicData uri="http://schemas.openxmlformats.org/drawingml/2006/table">
            <a:tbl>
              <a:tblPr firstRow="1" bandRow="1">
                <a:tableStyleId>{5C22544A-7EE6-4342-B048-85BDC9FD1C3A}</a:tableStyleId>
              </a:tblPr>
              <a:tblGrid>
                <a:gridCol w="3556000">
                  <a:extLst>
                    <a:ext uri="{9D8B030D-6E8A-4147-A177-3AD203B41FA5}">
                      <a16:colId xmlns:a16="http://schemas.microsoft.com/office/drawing/2014/main" val="1852334849"/>
                    </a:ext>
                  </a:extLst>
                </a:gridCol>
                <a:gridCol w="7810500">
                  <a:extLst>
                    <a:ext uri="{9D8B030D-6E8A-4147-A177-3AD203B41FA5}">
                      <a16:colId xmlns:a16="http://schemas.microsoft.com/office/drawing/2014/main" val="3547750046"/>
                    </a:ext>
                  </a:extLst>
                </a:gridCol>
              </a:tblGrid>
              <a:tr h="1070344">
                <a:tc>
                  <a:txBody>
                    <a:bodyPr/>
                    <a:lstStyle/>
                    <a:p>
                      <a:r>
                        <a:rPr lang="en-GB" altLang="zh-CN" sz="3200" dirty="0" err="1" smtClean="0">
                          <a:solidFill>
                            <a:srgbClr val="FF0000"/>
                          </a:solidFill>
                        </a:rPr>
                        <a:t>Lóucéng</a:t>
                      </a:r>
                      <a:r>
                        <a:rPr lang="zh-CN" altLang="en-US" sz="4400" dirty="0" smtClean="0">
                          <a:solidFill>
                            <a:srgbClr val="FF0000"/>
                          </a:solidFill>
                          <a:latin typeface="KaiTi" panose="02010609060101010101" pitchFamily="49" charset="-122"/>
                          <a:ea typeface="KaiTi" panose="02010609060101010101" pitchFamily="49" charset="-122"/>
                        </a:rPr>
                        <a:t>楼层</a:t>
                      </a:r>
                      <a:r>
                        <a:rPr lang="en-GB" altLang="zh-CN" sz="3200" dirty="0" smtClean="0">
                          <a:solidFill>
                            <a:srgbClr val="FF0000"/>
                          </a:solidFill>
                        </a:rPr>
                        <a:t>floor</a:t>
                      </a:r>
                      <a:r>
                        <a:rPr lang="zh-CN" altLang="en-US" sz="3200" dirty="0" smtClean="0">
                          <a:solidFill>
                            <a:schemeClr val="tx1"/>
                          </a:solidFill>
                        </a:rPr>
                        <a:t>　</a:t>
                      </a:r>
                      <a:endParaRPr lang="en-GB" sz="3200" dirty="0">
                        <a:solidFill>
                          <a:schemeClr val="tx1"/>
                        </a:solidFill>
                      </a:endParaRPr>
                    </a:p>
                  </a:txBody>
                  <a:tcPr>
                    <a:solidFill>
                      <a:schemeClr val="accent1">
                        <a:lumMod val="20000"/>
                        <a:lumOff val="80000"/>
                      </a:schemeClr>
                    </a:solidFill>
                  </a:tcPr>
                </a:tc>
                <a:tc>
                  <a:txBody>
                    <a:bodyPr/>
                    <a:lstStyle/>
                    <a:p>
                      <a:endParaRPr lang="en-GB" dirty="0"/>
                    </a:p>
                  </a:txBody>
                  <a:tcPr>
                    <a:solidFill>
                      <a:schemeClr val="accent1">
                        <a:lumMod val="20000"/>
                        <a:lumOff val="80000"/>
                      </a:schemeClr>
                    </a:solidFill>
                  </a:tcPr>
                </a:tc>
                <a:extLst>
                  <a:ext uri="{0D108BD9-81ED-4DB2-BD59-A6C34878D82A}">
                    <a16:rowId xmlns:a16="http://schemas.microsoft.com/office/drawing/2014/main" val="1704289752"/>
                  </a:ext>
                </a:extLst>
              </a:tr>
              <a:tr h="948444">
                <a:tc>
                  <a:txBody>
                    <a:bodyPr/>
                    <a:lstStyle/>
                    <a:p>
                      <a:r>
                        <a:rPr lang="zh-CN" altLang="en-US" sz="4000" dirty="0" smtClean="0">
                          <a:solidFill>
                            <a:schemeClr val="tx1"/>
                          </a:solidFill>
                        </a:rPr>
                        <a:t>五楼</a:t>
                      </a:r>
                      <a:endParaRPr lang="en-GB" sz="4000" dirty="0">
                        <a:solidFill>
                          <a:schemeClr val="tx1"/>
                        </a:solidFill>
                      </a:endParaRPr>
                    </a:p>
                  </a:txBody>
                  <a:tcPr/>
                </a:tc>
                <a:tc>
                  <a:txBody>
                    <a:bodyPr/>
                    <a:lstStyle/>
                    <a:p>
                      <a:endParaRPr lang="en-GB" dirty="0"/>
                    </a:p>
                  </a:txBody>
                  <a:tcPr/>
                </a:tc>
                <a:extLst>
                  <a:ext uri="{0D108BD9-81ED-4DB2-BD59-A6C34878D82A}">
                    <a16:rowId xmlns:a16="http://schemas.microsoft.com/office/drawing/2014/main" val="4246049126"/>
                  </a:ext>
                </a:extLst>
              </a:tr>
              <a:tr h="888981">
                <a:tc>
                  <a:txBody>
                    <a:bodyPr/>
                    <a:lstStyle/>
                    <a:p>
                      <a:r>
                        <a:rPr lang="zh-CN" altLang="en-US" sz="4000" dirty="0" smtClean="0">
                          <a:solidFill>
                            <a:schemeClr val="tx1"/>
                          </a:solidFill>
                        </a:rPr>
                        <a:t>四楼</a:t>
                      </a:r>
                      <a:endParaRPr lang="en-GB" sz="4000" dirty="0">
                        <a:solidFill>
                          <a:schemeClr val="tx1"/>
                        </a:solidFill>
                      </a:endParaRPr>
                    </a:p>
                  </a:txBody>
                  <a:tcPr/>
                </a:tc>
                <a:tc>
                  <a:txBody>
                    <a:bodyPr/>
                    <a:lstStyle/>
                    <a:p>
                      <a:endParaRPr lang="en-GB" dirty="0"/>
                    </a:p>
                  </a:txBody>
                  <a:tcPr/>
                </a:tc>
                <a:extLst>
                  <a:ext uri="{0D108BD9-81ED-4DB2-BD59-A6C34878D82A}">
                    <a16:rowId xmlns:a16="http://schemas.microsoft.com/office/drawing/2014/main" val="1097251320"/>
                  </a:ext>
                </a:extLst>
              </a:tr>
              <a:tr h="948444">
                <a:tc>
                  <a:txBody>
                    <a:bodyPr/>
                    <a:lstStyle/>
                    <a:p>
                      <a:r>
                        <a:rPr lang="zh-CN" altLang="en-US" sz="4000" dirty="0" smtClean="0">
                          <a:solidFill>
                            <a:schemeClr val="tx1"/>
                          </a:solidFill>
                        </a:rPr>
                        <a:t>三楼</a:t>
                      </a:r>
                      <a:endParaRPr lang="en-GB" sz="4000" dirty="0">
                        <a:solidFill>
                          <a:schemeClr val="tx1"/>
                        </a:solidFill>
                      </a:endParaRPr>
                    </a:p>
                  </a:txBody>
                  <a:tcPr/>
                </a:tc>
                <a:tc>
                  <a:txBody>
                    <a:bodyPr/>
                    <a:lstStyle/>
                    <a:p>
                      <a:endParaRPr lang="en-GB" dirty="0"/>
                    </a:p>
                  </a:txBody>
                  <a:tcPr/>
                </a:tc>
                <a:extLst>
                  <a:ext uri="{0D108BD9-81ED-4DB2-BD59-A6C34878D82A}">
                    <a16:rowId xmlns:a16="http://schemas.microsoft.com/office/drawing/2014/main" val="2799215315"/>
                  </a:ext>
                </a:extLst>
              </a:tr>
              <a:tr h="948444">
                <a:tc>
                  <a:txBody>
                    <a:bodyPr/>
                    <a:lstStyle/>
                    <a:p>
                      <a:r>
                        <a:rPr lang="zh-CN" altLang="en-US" sz="4000" dirty="0" smtClean="0">
                          <a:solidFill>
                            <a:schemeClr val="tx1"/>
                          </a:solidFill>
                        </a:rPr>
                        <a:t>二楼</a:t>
                      </a:r>
                      <a:endParaRPr lang="en-GB" sz="4000" dirty="0">
                        <a:solidFill>
                          <a:schemeClr val="tx1"/>
                        </a:solidFill>
                      </a:endParaRPr>
                    </a:p>
                  </a:txBody>
                  <a:tcPr/>
                </a:tc>
                <a:tc>
                  <a:txBody>
                    <a:bodyPr/>
                    <a:lstStyle/>
                    <a:p>
                      <a:endParaRPr lang="en-GB" dirty="0"/>
                    </a:p>
                  </a:txBody>
                  <a:tcPr/>
                </a:tc>
                <a:extLst>
                  <a:ext uri="{0D108BD9-81ED-4DB2-BD59-A6C34878D82A}">
                    <a16:rowId xmlns:a16="http://schemas.microsoft.com/office/drawing/2014/main" val="49609720"/>
                  </a:ext>
                </a:extLst>
              </a:tr>
              <a:tr h="948444">
                <a:tc>
                  <a:txBody>
                    <a:bodyPr/>
                    <a:lstStyle/>
                    <a:p>
                      <a:r>
                        <a:rPr lang="zh-CN" altLang="en-US" sz="4000" dirty="0" smtClean="0">
                          <a:solidFill>
                            <a:schemeClr val="tx1"/>
                          </a:solidFill>
                        </a:rPr>
                        <a:t>一楼</a:t>
                      </a:r>
                      <a:endParaRPr lang="en-GB" sz="4000" dirty="0">
                        <a:solidFill>
                          <a:schemeClr val="tx1"/>
                        </a:solidFill>
                      </a:endParaRPr>
                    </a:p>
                  </a:txBody>
                  <a:tcPr/>
                </a:tc>
                <a:tc>
                  <a:txBody>
                    <a:bodyPr/>
                    <a:lstStyle/>
                    <a:p>
                      <a:endParaRPr lang="en-GB" dirty="0"/>
                    </a:p>
                  </a:txBody>
                  <a:tcPr/>
                </a:tc>
                <a:extLst>
                  <a:ext uri="{0D108BD9-81ED-4DB2-BD59-A6C34878D82A}">
                    <a16:rowId xmlns:a16="http://schemas.microsoft.com/office/drawing/2014/main" val="1177674520"/>
                  </a:ext>
                </a:extLst>
              </a:tr>
            </a:tbl>
          </a:graphicData>
        </a:graphic>
      </p:graphicFrame>
      <p:sp>
        <p:nvSpPr>
          <p:cNvPr id="3" name="TextBox 2"/>
          <p:cNvSpPr txBox="1"/>
          <p:nvPr/>
        </p:nvSpPr>
        <p:spPr>
          <a:xfrm>
            <a:off x="4991100" y="2070100"/>
            <a:ext cx="3962400" cy="2585323"/>
          </a:xfrm>
          <a:prstGeom prst="rect">
            <a:avLst/>
          </a:prstGeom>
          <a:solidFill>
            <a:srgbClr val="FFFF00"/>
          </a:solidFill>
        </p:spPr>
        <p:txBody>
          <a:bodyPr wrap="square" rtlCol="0">
            <a:spAutoFit/>
          </a:bodyPr>
          <a:lstStyle/>
          <a:p>
            <a:r>
              <a:rPr lang="en-GB" dirty="0" smtClean="0"/>
              <a:t>CH: Look at the pink box on the right, copy the words that you don’t know.</a:t>
            </a:r>
          </a:p>
          <a:p>
            <a:r>
              <a:rPr lang="en-GB" dirty="0" smtClean="0"/>
              <a:t>Copy the following and translate</a:t>
            </a:r>
          </a:p>
          <a:p>
            <a:endParaRPr lang="en-GB" dirty="0" smtClean="0"/>
          </a:p>
          <a:p>
            <a:r>
              <a:rPr lang="zh-CN" altLang="en-US" sz="3600" dirty="0" smtClean="0"/>
              <a:t>做有趣的试验。</a:t>
            </a:r>
            <a:endParaRPr lang="en-US" altLang="zh-CN" sz="3600" dirty="0" smtClean="0"/>
          </a:p>
          <a:p>
            <a:r>
              <a:rPr lang="zh-CN" altLang="en-US" sz="3600" dirty="0" smtClean="0"/>
              <a:t>提高中文水平。</a:t>
            </a:r>
            <a:endParaRPr lang="en-US" altLang="zh-CN" sz="3600" dirty="0" smtClean="0"/>
          </a:p>
          <a:p>
            <a:endParaRPr lang="en-GB" dirty="0"/>
          </a:p>
        </p:txBody>
      </p:sp>
    </p:spTree>
    <p:extLst>
      <p:ext uri="{BB962C8B-B14F-4D97-AF65-F5344CB8AC3E}">
        <p14:creationId xmlns:p14="http://schemas.microsoft.com/office/powerpoint/2010/main" val="166810341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723899"/>
          </a:xfrm>
          <a:solidFill>
            <a:schemeClr val="accent2">
              <a:lumMod val="20000"/>
              <a:lumOff val="80000"/>
            </a:schemeClr>
          </a:solidFill>
        </p:spPr>
        <p:txBody>
          <a:bodyPr>
            <a:normAutofit fontScale="90000"/>
          </a:bodyPr>
          <a:lstStyle/>
          <a:p>
            <a:r>
              <a:rPr lang="zh-CN" altLang="en-US" dirty="0" smtClean="0"/>
              <a:t>鼓舞</a:t>
            </a:r>
            <a:r>
              <a:rPr lang="zh-CN" altLang="en-US" sz="3600" dirty="0" smtClean="0"/>
              <a:t>　</a:t>
            </a:r>
            <a:r>
              <a:rPr lang="en-GB" altLang="zh-CN" sz="3600" dirty="0" smtClean="0"/>
              <a:t>P27 Draw the table and write down each floor has what facilities</a:t>
            </a:r>
            <a:endParaRPr lang="en-GB" sz="36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047363344"/>
              </p:ext>
            </p:extLst>
          </p:nvPr>
        </p:nvGraphicFramePr>
        <p:xfrm>
          <a:off x="469900" y="965200"/>
          <a:ext cx="11366500" cy="5753101"/>
        </p:xfrm>
        <a:graphic>
          <a:graphicData uri="http://schemas.openxmlformats.org/drawingml/2006/table">
            <a:tbl>
              <a:tblPr firstRow="1" bandRow="1">
                <a:tableStyleId>{5C22544A-7EE6-4342-B048-85BDC9FD1C3A}</a:tableStyleId>
              </a:tblPr>
              <a:tblGrid>
                <a:gridCol w="3556000">
                  <a:extLst>
                    <a:ext uri="{9D8B030D-6E8A-4147-A177-3AD203B41FA5}">
                      <a16:colId xmlns:a16="http://schemas.microsoft.com/office/drawing/2014/main" val="1852334849"/>
                    </a:ext>
                  </a:extLst>
                </a:gridCol>
                <a:gridCol w="7810500">
                  <a:extLst>
                    <a:ext uri="{9D8B030D-6E8A-4147-A177-3AD203B41FA5}">
                      <a16:colId xmlns:a16="http://schemas.microsoft.com/office/drawing/2014/main" val="3547750046"/>
                    </a:ext>
                  </a:extLst>
                </a:gridCol>
              </a:tblGrid>
              <a:tr h="1070344">
                <a:tc>
                  <a:txBody>
                    <a:bodyPr/>
                    <a:lstStyle/>
                    <a:p>
                      <a:r>
                        <a:rPr lang="en-GB" altLang="zh-CN" sz="3200" dirty="0" err="1" smtClean="0">
                          <a:solidFill>
                            <a:srgbClr val="FF0000"/>
                          </a:solidFill>
                        </a:rPr>
                        <a:t>Lóucéng</a:t>
                      </a:r>
                      <a:r>
                        <a:rPr lang="zh-CN" altLang="en-US" sz="4400" dirty="0" smtClean="0">
                          <a:solidFill>
                            <a:srgbClr val="FF0000"/>
                          </a:solidFill>
                          <a:latin typeface="KaiTi" panose="02010609060101010101" pitchFamily="49" charset="-122"/>
                          <a:ea typeface="KaiTi" panose="02010609060101010101" pitchFamily="49" charset="-122"/>
                        </a:rPr>
                        <a:t>楼层</a:t>
                      </a:r>
                      <a:r>
                        <a:rPr lang="en-GB" altLang="zh-CN" sz="3200" dirty="0" smtClean="0">
                          <a:solidFill>
                            <a:srgbClr val="FF0000"/>
                          </a:solidFill>
                        </a:rPr>
                        <a:t>floor</a:t>
                      </a:r>
                      <a:r>
                        <a:rPr lang="zh-CN" altLang="en-US" sz="3200" dirty="0" smtClean="0">
                          <a:solidFill>
                            <a:schemeClr val="tx1"/>
                          </a:solidFill>
                        </a:rPr>
                        <a:t>　</a:t>
                      </a:r>
                      <a:endParaRPr lang="en-GB" sz="3200" dirty="0">
                        <a:solidFill>
                          <a:schemeClr val="tx1"/>
                        </a:solidFill>
                      </a:endParaRPr>
                    </a:p>
                  </a:txBody>
                  <a:tcPr>
                    <a:solidFill>
                      <a:schemeClr val="accent1">
                        <a:lumMod val="20000"/>
                        <a:lumOff val="80000"/>
                      </a:schemeClr>
                    </a:solidFill>
                  </a:tcPr>
                </a:tc>
                <a:tc>
                  <a:txBody>
                    <a:bodyPr/>
                    <a:lstStyle/>
                    <a:p>
                      <a:endParaRPr lang="en-GB" dirty="0"/>
                    </a:p>
                  </a:txBody>
                  <a:tcPr>
                    <a:solidFill>
                      <a:schemeClr val="accent1">
                        <a:lumMod val="20000"/>
                        <a:lumOff val="80000"/>
                      </a:schemeClr>
                    </a:solidFill>
                  </a:tcPr>
                </a:tc>
                <a:extLst>
                  <a:ext uri="{0D108BD9-81ED-4DB2-BD59-A6C34878D82A}">
                    <a16:rowId xmlns:a16="http://schemas.microsoft.com/office/drawing/2014/main" val="1704289752"/>
                  </a:ext>
                </a:extLst>
              </a:tr>
              <a:tr h="948444">
                <a:tc>
                  <a:txBody>
                    <a:bodyPr/>
                    <a:lstStyle/>
                    <a:p>
                      <a:r>
                        <a:rPr lang="zh-CN" altLang="en-US" sz="4000" dirty="0" smtClean="0">
                          <a:solidFill>
                            <a:schemeClr val="tx1"/>
                          </a:solidFill>
                        </a:rPr>
                        <a:t>五楼</a:t>
                      </a:r>
                      <a:endParaRPr lang="en-GB" sz="4000" dirty="0">
                        <a:solidFill>
                          <a:schemeClr val="tx1"/>
                        </a:solidFill>
                      </a:endParaRPr>
                    </a:p>
                  </a:txBody>
                  <a:tcPr/>
                </a:tc>
                <a:tc>
                  <a:txBody>
                    <a:bodyPr/>
                    <a:lstStyle/>
                    <a:p>
                      <a:endParaRPr lang="en-GB" dirty="0"/>
                    </a:p>
                  </a:txBody>
                  <a:tcPr/>
                </a:tc>
                <a:extLst>
                  <a:ext uri="{0D108BD9-81ED-4DB2-BD59-A6C34878D82A}">
                    <a16:rowId xmlns:a16="http://schemas.microsoft.com/office/drawing/2014/main" val="4246049126"/>
                  </a:ext>
                </a:extLst>
              </a:tr>
              <a:tr h="888981">
                <a:tc>
                  <a:txBody>
                    <a:bodyPr/>
                    <a:lstStyle/>
                    <a:p>
                      <a:r>
                        <a:rPr lang="zh-CN" altLang="en-US" sz="4000" dirty="0" smtClean="0">
                          <a:solidFill>
                            <a:schemeClr val="tx1"/>
                          </a:solidFill>
                        </a:rPr>
                        <a:t>四楼</a:t>
                      </a:r>
                      <a:endParaRPr lang="en-GB" sz="4000" dirty="0">
                        <a:solidFill>
                          <a:schemeClr val="tx1"/>
                        </a:solidFill>
                      </a:endParaRPr>
                    </a:p>
                  </a:txBody>
                  <a:tcPr/>
                </a:tc>
                <a:tc>
                  <a:txBody>
                    <a:bodyPr/>
                    <a:lstStyle/>
                    <a:p>
                      <a:endParaRPr lang="en-GB" dirty="0"/>
                    </a:p>
                  </a:txBody>
                  <a:tcPr/>
                </a:tc>
                <a:extLst>
                  <a:ext uri="{0D108BD9-81ED-4DB2-BD59-A6C34878D82A}">
                    <a16:rowId xmlns:a16="http://schemas.microsoft.com/office/drawing/2014/main" val="1097251320"/>
                  </a:ext>
                </a:extLst>
              </a:tr>
              <a:tr h="948444">
                <a:tc>
                  <a:txBody>
                    <a:bodyPr/>
                    <a:lstStyle/>
                    <a:p>
                      <a:r>
                        <a:rPr lang="zh-CN" altLang="en-US" sz="4000" dirty="0" smtClean="0">
                          <a:solidFill>
                            <a:schemeClr val="tx1"/>
                          </a:solidFill>
                        </a:rPr>
                        <a:t>三楼</a:t>
                      </a:r>
                      <a:endParaRPr lang="en-GB" sz="4000" dirty="0">
                        <a:solidFill>
                          <a:schemeClr val="tx1"/>
                        </a:solidFill>
                      </a:endParaRPr>
                    </a:p>
                  </a:txBody>
                  <a:tcPr/>
                </a:tc>
                <a:tc>
                  <a:txBody>
                    <a:bodyPr/>
                    <a:lstStyle/>
                    <a:p>
                      <a:endParaRPr lang="en-GB" dirty="0"/>
                    </a:p>
                  </a:txBody>
                  <a:tcPr/>
                </a:tc>
                <a:extLst>
                  <a:ext uri="{0D108BD9-81ED-4DB2-BD59-A6C34878D82A}">
                    <a16:rowId xmlns:a16="http://schemas.microsoft.com/office/drawing/2014/main" val="2799215315"/>
                  </a:ext>
                </a:extLst>
              </a:tr>
              <a:tr h="948444">
                <a:tc>
                  <a:txBody>
                    <a:bodyPr/>
                    <a:lstStyle/>
                    <a:p>
                      <a:r>
                        <a:rPr lang="zh-CN" altLang="en-US" sz="4000" dirty="0" smtClean="0">
                          <a:solidFill>
                            <a:schemeClr val="tx1"/>
                          </a:solidFill>
                        </a:rPr>
                        <a:t>二楼</a:t>
                      </a:r>
                      <a:endParaRPr lang="en-GB" sz="4000" dirty="0">
                        <a:solidFill>
                          <a:schemeClr val="tx1"/>
                        </a:solidFill>
                      </a:endParaRPr>
                    </a:p>
                  </a:txBody>
                  <a:tcPr/>
                </a:tc>
                <a:tc>
                  <a:txBody>
                    <a:bodyPr/>
                    <a:lstStyle/>
                    <a:p>
                      <a:endParaRPr lang="en-GB" dirty="0"/>
                    </a:p>
                  </a:txBody>
                  <a:tcPr/>
                </a:tc>
                <a:extLst>
                  <a:ext uri="{0D108BD9-81ED-4DB2-BD59-A6C34878D82A}">
                    <a16:rowId xmlns:a16="http://schemas.microsoft.com/office/drawing/2014/main" val="49609720"/>
                  </a:ext>
                </a:extLst>
              </a:tr>
              <a:tr h="948444">
                <a:tc>
                  <a:txBody>
                    <a:bodyPr/>
                    <a:lstStyle/>
                    <a:p>
                      <a:r>
                        <a:rPr lang="zh-CN" altLang="en-US" sz="4000" dirty="0" smtClean="0">
                          <a:solidFill>
                            <a:schemeClr val="tx1"/>
                          </a:solidFill>
                        </a:rPr>
                        <a:t>一楼</a:t>
                      </a:r>
                      <a:endParaRPr lang="en-GB" sz="4000" dirty="0">
                        <a:solidFill>
                          <a:schemeClr val="tx1"/>
                        </a:solidFill>
                      </a:endParaRPr>
                    </a:p>
                  </a:txBody>
                  <a:tcPr/>
                </a:tc>
                <a:tc>
                  <a:txBody>
                    <a:bodyPr/>
                    <a:lstStyle/>
                    <a:p>
                      <a:endParaRPr lang="en-GB" dirty="0"/>
                    </a:p>
                  </a:txBody>
                  <a:tcPr/>
                </a:tc>
                <a:extLst>
                  <a:ext uri="{0D108BD9-81ED-4DB2-BD59-A6C34878D82A}">
                    <a16:rowId xmlns:a16="http://schemas.microsoft.com/office/drawing/2014/main" val="1177674520"/>
                  </a:ext>
                </a:extLst>
              </a:tr>
            </a:tbl>
          </a:graphicData>
        </a:graphic>
      </p:graphicFrame>
      <p:sp>
        <p:nvSpPr>
          <p:cNvPr id="9" name="TextBox 8"/>
          <p:cNvSpPr txBox="1"/>
          <p:nvPr/>
        </p:nvSpPr>
        <p:spPr>
          <a:xfrm>
            <a:off x="4038600" y="5943600"/>
            <a:ext cx="5651500" cy="707886"/>
          </a:xfrm>
          <a:prstGeom prst="rect">
            <a:avLst/>
          </a:prstGeom>
          <a:noFill/>
        </p:spPr>
        <p:txBody>
          <a:bodyPr wrap="square" rtlCol="0">
            <a:spAutoFit/>
          </a:bodyPr>
          <a:lstStyle/>
          <a:p>
            <a:r>
              <a:rPr lang="en-GB" sz="4000" dirty="0" smtClean="0">
                <a:solidFill>
                  <a:srgbClr val="FF0000"/>
                </a:solidFill>
              </a:rPr>
              <a:t>Assembly hall, canteen</a:t>
            </a:r>
            <a:endParaRPr lang="en-GB" sz="4000" dirty="0">
              <a:solidFill>
                <a:srgbClr val="FF0000"/>
              </a:solidFill>
            </a:endParaRPr>
          </a:p>
        </p:txBody>
      </p:sp>
      <p:sp>
        <p:nvSpPr>
          <p:cNvPr id="10" name="TextBox 9"/>
          <p:cNvSpPr txBox="1"/>
          <p:nvPr/>
        </p:nvSpPr>
        <p:spPr>
          <a:xfrm>
            <a:off x="4038600" y="4978397"/>
            <a:ext cx="5651500" cy="707886"/>
          </a:xfrm>
          <a:prstGeom prst="rect">
            <a:avLst/>
          </a:prstGeom>
          <a:noFill/>
        </p:spPr>
        <p:txBody>
          <a:bodyPr wrap="square" rtlCol="0">
            <a:spAutoFit/>
          </a:bodyPr>
          <a:lstStyle/>
          <a:p>
            <a:r>
              <a:rPr lang="en-GB" sz="4000" dirty="0" smtClean="0">
                <a:solidFill>
                  <a:srgbClr val="FF0000"/>
                </a:solidFill>
              </a:rPr>
              <a:t>Classroom, lab, </a:t>
            </a:r>
            <a:endParaRPr lang="en-GB" sz="4000" dirty="0">
              <a:solidFill>
                <a:srgbClr val="FF0000"/>
              </a:solidFill>
            </a:endParaRPr>
          </a:p>
        </p:txBody>
      </p:sp>
      <p:sp>
        <p:nvSpPr>
          <p:cNvPr id="11" name="TextBox 10"/>
          <p:cNvSpPr txBox="1"/>
          <p:nvPr/>
        </p:nvSpPr>
        <p:spPr>
          <a:xfrm>
            <a:off x="4127500" y="4009880"/>
            <a:ext cx="5651500" cy="707886"/>
          </a:xfrm>
          <a:prstGeom prst="rect">
            <a:avLst/>
          </a:prstGeom>
          <a:noFill/>
        </p:spPr>
        <p:txBody>
          <a:bodyPr wrap="square" rtlCol="0">
            <a:spAutoFit/>
          </a:bodyPr>
          <a:lstStyle/>
          <a:p>
            <a:r>
              <a:rPr lang="en-GB" sz="4000" dirty="0" smtClean="0">
                <a:solidFill>
                  <a:srgbClr val="FF0000"/>
                </a:solidFill>
              </a:rPr>
              <a:t>Office;</a:t>
            </a:r>
            <a:endParaRPr lang="en-GB" sz="4000" dirty="0">
              <a:solidFill>
                <a:srgbClr val="FF0000"/>
              </a:solidFill>
            </a:endParaRPr>
          </a:p>
        </p:txBody>
      </p:sp>
      <p:sp>
        <p:nvSpPr>
          <p:cNvPr id="12" name="TextBox 11"/>
          <p:cNvSpPr txBox="1"/>
          <p:nvPr/>
        </p:nvSpPr>
        <p:spPr>
          <a:xfrm>
            <a:off x="4127500" y="3127507"/>
            <a:ext cx="5651500" cy="707886"/>
          </a:xfrm>
          <a:prstGeom prst="rect">
            <a:avLst/>
          </a:prstGeom>
          <a:noFill/>
        </p:spPr>
        <p:txBody>
          <a:bodyPr wrap="square" rtlCol="0">
            <a:spAutoFit/>
          </a:bodyPr>
          <a:lstStyle/>
          <a:p>
            <a:r>
              <a:rPr lang="en-GB" sz="4000" dirty="0" smtClean="0">
                <a:solidFill>
                  <a:srgbClr val="FF0000"/>
                </a:solidFill>
              </a:rPr>
              <a:t>library</a:t>
            </a:r>
            <a:endParaRPr lang="en-GB" sz="4000" dirty="0">
              <a:solidFill>
                <a:srgbClr val="FF0000"/>
              </a:solidFill>
            </a:endParaRPr>
          </a:p>
        </p:txBody>
      </p:sp>
      <p:sp>
        <p:nvSpPr>
          <p:cNvPr id="13" name="TextBox 12"/>
          <p:cNvSpPr txBox="1"/>
          <p:nvPr/>
        </p:nvSpPr>
        <p:spPr>
          <a:xfrm>
            <a:off x="3924300" y="2076160"/>
            <a:ext cx="8267700" cy="707886"/>
          </a:xfrm>
          <a:prstGeom prst="rect">
            <a:avLst/>
          </a:prstGeom>
          <a:noFill/>
        </p:spPr>
        <p:txBody>
          <a:bodyPr wrap="square" rtlCol="0">
            <a:spAutoFit/>
          </a:bodyPr>
          <a:lstStyle/>
          <a:p>
            <a:r>
              <a:rPr lang="en-GB" sz="4000" dirty="0" smtClean="0">
                <a:solidFill>
                  <a:srgbClr val="FF0000"/>
                </a:solidFill>
              </a:rPr>
              <a:t>Gym, swimming pool, basketball court</a:t>
            </a:r>
            <a:endParaRPr lang="en-GB" sz="4000" dirty="0">
              <a:solidFill>
                <a:srgbClr val="FF0000"/>
              </a:solidFill>
            </a:endParaRPr>
          </a:p>
        </p:txBody>
      </p:sp>
    </p:spTree>
    <p:extLst>
      <p:ext uri="{BB962C8B-B14F-4D97-AF65-F5344CB8AC3E}">
        <p14:creationId xmlns:p14="http://schemas.microsoft.com/office/powerpoint/2010/main" val="2927501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38124"/>
            <a:ext cx="11925300" cy="6416675"/>
          </a:xfrm>
        </p:spPr>
        <p:txBody>
          <a:bodyPr>
            <a:noAutofit/>
          </a:bodyPr>
          <a:lstStyle/>
          <a:p>
            <a:r>
              <a:rPr lang="zh-CN" altLang="en-US" sz="3600" dirty="0"/>
              <a:t>同学们，早上好</a:t>
            </a:r>
          </a:p>
          <a:p>
            <a:pPr algn="just"/>
            <a:r>
              <a:rPr lang="zh-CN" altLang="en-US" sz="3600" dirty="0" smtClean="0"/>
              <a:t>我</a:t>
            </a:r>
            <a:r>
              <a:rPr lang="zh-CN" altLang="en-US" sz="3600" dirty="0"/>
              <a:t>是你们的班主任王老师现在让我来介绍我们学校的教学楼。</a:t>
            </a:r>
          </a:p>
          <a:p>
            <a:pPr algn="just">
              <a:lnSpc>
                <a:spcPct val="170000"/>
              </a:lnSpc>
            </a:pPr>
            <a:r>
              <a:rPr lang="zh-CN" altLang="en-US" sz="3600" dirty="0" smtClean="0"/>
              <a:t>我</a:t>
            </a:r>
            <a:r>
              <a:rPr lang="zh-CN" altLang="en-US" sz="3600" dirty="0"/>
              <a:t>们的教学楼有五层</a:t>
            </a:r>
            <a:r>
              <a:rPr lang="zh-CN" altLang="en-US" sz="3600" dirty="0" smtClean="0"/>
              <a:t>高。一</a:t>
            </a:r>
            <a:r>
              <a:rPr lang="zh-CN" altLang="en-US" sz="3600" dirty="0"/>
              <a:t>楼是</a:t>
            </a:r>
            <a:r>
              <a:rPr lang="zh-CN" altLang="en-US" sz="3600" dirty="0">
                <a:solidFill>
                  <a:srgbClr val="FF0000"/>
                </a:solidFill>
              </a:rPr>
              <a:t>礼堂</a:t>
            </a:r>
            <a:r>
              <a:rPr lang="zh-CN" altLang="en-US" sz="3600" dirty="0"/>
              <a:t>。礼堂的</a:t>
            </a:r>
            <a:r>
              <a:rPr lang="zh-CN" altLang="en-US" sz="3600" dirty="0" smtClean="0"/>
              <a:t>右边</a:t>
            </a:r>
            <a:r>
              <a:rPr lang="zh-CN" altLang="en-US" sz="3600" dirty="0"/>
              <a:t>是</a:t>
            </a:r>
            <a:r>
              <a:rPr lang="zh-CN" altLang="en-US" sz="3600" dirty="0">
                <a:solidFill>
                  <a:srgbClr val="FF0000"/>
                </a:solidFill>
              </a:rPr>
              <a:t>食堂</a:t>
            </a:r>
            <a:r>
              <a:rPr lang="zh-CN" altLang="en-US" sz="3600" dirty="0"/>
              <a:t>，同学们可以在这儿吃午餐。二楼除了</a:t>
            </a:r>
            <a:r>
              <a:rPr lang="zh-CN" altLang="en-US" sz="3600" dirty="0">
                <a:solidFill>
                  <a:srgbClr val="FF0000"/>
                </a:solidFill>
              </a:rPr>
              <a:t>教室</a:t>
            </a:r>
            <a:r>
              <a:rPr lang="zh-CN" altLang="en-US" sz="3600" dirty="0"/>
              <a:t>外，还有一个</a:t>
            </a:r>
            <a:r>
              <a:rPr lang="zh-CN" altLang="en-US" sz="3600" dirty="0">
                <a:solidFill>
                  <a:srgbClr val="FF0000"/>
                </a:solidFill>
              </a:rPr>
              <a:t>实验室</a:t>
            </a:r>
            <a:r>
              <a:rPr lang="zh-CN" altLang="en-US" sz="3600" dirty="0"/>
              <a:t>，让大家上课时做有趣的实验。楼是学校办公室，你们可以在那儿找校长和老师。喜欢看书的同学可以去四楼的图书馆</a:t>
            </a:r>
            <a:r>
              <a:rPr lang="zh-CN" altLang="en-US" sz="3600" dirty="0" smtClean="0"/>
              <a:t>。</a:t>
            </a:r>
            <a:endParaRPr lang="en-GB" sz="3600" dirty="0"/>
          </a:p>
        </p:txBody>
      </p:sp>
    </p:spTree>
    <p:extLst>
      <p:ext uri="{BB962C8B-B14F-4D97-AF65-F5344CB8AC3E}">
        <p14:creationId xmlns:p14="http://schemas.microsoft.com/office/powerpoint/2010/main" val="121156610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6700" y="114300"/>
            <a:ext cx="11734800" cy="6858000"/>
          </a:xfrm>
        </p:spPr>
        <p:txBody>
          <a:bodyPr>
            <a:noAutofit/>
          </a:bodyPr>
          <a:lstStyle/>
          <a:p>
            <a:pPr>
              <a:lnSpc>
                <a:spcPct val="150000"/>
              </a:lnSpc>
            </a:pPr>
            <a:r>
              <a:rPr lang="zh-CN" altLang="en-US" sz="4000" dirty="0" smtClean="0"/>
              <a:t>你们对中文书感兴趣吗</a:t>
            </a:r>
            <a:r>
              <a:rPr lang="en-US" altLang="zh-CN" sz="4000" dirty="0" smtClean="0"/>
              <a:t>?</a:t>
            </a:r>
            <a:r>
              <a:rPr lang="zh-CN" altLang="en-US" sz="4000" dirty="0" smtClean="0"/>
              <a:t>那儿有很多中文书，是提高中文水平的好地方。五楼是体育馆。里面有游泳池和篮球场。到了夏天，同学们可以来这</a:t>
            </a:r>
            <a:r>
              <a:rPr lang="zh-CN" altLang="en-US" sz="4000" dirty="0"/>
              <a:t>儿游泳。</a:t>
            </a:r>
            <a:endParaRPr lang="zh-CN" altLang="en-US" sz="4000" dirty="0" smtClean="0"/>
          </a:p>
          <a:p>
            <a:pPr>
              <a:lnSpc>
                <a:spcPct val="170000"/>
              </a:lnSpc>
            </a:pPr>
            <a:r>
              <a:rPr lang="zh-CN" altLang="en-US" sz="4000" dirty="0" smtClean="0"/>
              <a:t>听</a:t>
            </a:r>
            <a:r>
              <a:rPr lang="zh-CN" altLang="en-US" sz="4000" dirty="0"/>
              <a:t>完老师的介绍，同学们喜欢我们的教学楼吗</a:t>
            </a:r>
            <a:r>
              <a:rPr lang="en-US" altLang="zh-CN" sz="4000" dirty="0"/>
              <a:t>?</a:t>
            </a:r>
            <a:r>
              <a:rPr lang="zh-CN" altLang="en-US" sz="4000" dirty="0"/>
              <a:t>我们还有一个足球场，在操场旁边。喜欢踢足球的同学一定觉得很有意思。</a:t>
            </a:r>
            <a:endParaRPr lang="en-GB" sz="4000" dirty="0"/>
          </a:p>
        </p:txBody>
      </p:sp>
    </p:spTree>
    <p:extLst>
      <p:ext uri="{BB962C8B-B14F-4D97-AF65-F5344CB8AC3E}">
        <p14:creationId xmlns:p14="http://schemas.microsoft.com/office/powerpoint/2010/main" val="48119592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Starter  GUWU P26 EX1</a:t>
            </a:r>
            <a:endParaRPr lang="en-GB"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104296969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IGCSE Listening  p117 True or False</a:t>
            </a:r>
            <a:endParaRPr lang="en-GB" dirty="0"/>
          </a:p>
        </p:txBody>
      </p:sp>
      <p:sp>
        <p:nvSpPr>
          <p:cNvPr id="3" name="Content Placeholder 2"/>
          <p:cNvSpPr>
            <a:spLocks noGrp="1"/>
          </p:cNvSpPr>
          <p:nvPr>
            <p:ph idx="1"/>
          </p:nvPr>
        </p:nvSpPr>
        <p:spPr>
          <a:xfrm>
            <a:off x="482600" y="1863725"/>
            <a:ext cx="7239000" cy="3228975"/>
          </a:xfrm>
        </p:spPr>
        <p:txBody>
          <a:bodyPr>
            <a:normAutofit/>
          </a:bodyPr>
          <a:lstStyle/>
          <a:p>
            <a:r>
              <a:rPr lang="en-GB" dirty="0" smtClean="0"/>
              <a:t>1 </a:t>
            </a:r>
            <a:r>
              <a:rPr lang="zh-CN" altLang="en-US" dirty="0" smtClean="0"/>
              <a:t>你的学校叫什么名字？</a:t>
            </a:r>
            <a:endParaRPr lang="en-US" altLang="zh-CN" dirty="0" smtClean="0"/>
          </a:p>
          <a:p>
            <a:r>
              <a:rPr lang="en-US" altLang="zh-CN" dirty="0" smtClean="0"/>
              <a:t>2</a:t>
            </a:r>
            <a:r>
              <a:rPr lang="zh-CN" altLang="en-US" dirty="0" smtClean="0"/>
              <a:t> 你们学校</a:t>
            </a:r>
            <a:r>
              <a:rPr lang="zh-CN" altLang="en-US" dirty="0" smtClean="0">
                <a:solidFill>
                  <a:srgbClr val="FF0000"/>
                </a:solidFill>
              </a:rPr>
              <a:t>一</a:t>
            </a:r>
            <a:r>
              <a:rPr lang="en-GB" altLang="zh-CN" dirty="0" smtClean="0">
                <a:solidFill>
                  <a:srgbClr val="FF0000"/>
                </a:solidFill>
              </a:rPr>
              <a:t>gong</a:t>
            </a:r>
            <a:r>
              <a:rPr lang="zh-CN" altLang="en-US" dirty="0" smtClean="0">
                <a:solidFill>
                  <a:srgbClr val="FF0000"/>
                </a:solidFill>
              </a:rPr>
              <a:t>共</a:t>
            </a:r>
            <a:r>
              <a:rPr lang="en-GB" altLang="zh-CN" dirty="0" smtClean="0">
                <a:solidFill>
                  <a:srgbClr val="FF0000"/>
                </a:solidFill>
              </a:rPr>
              <a:t>in total</a:t>
            </a:r>
            <a:r>
              <a:rPr lang="zh-CN" altLang="en-US" dirty="0" smtClean="0"/>
              <a:t>有多少老师</a:t>
            </a:r>
            <a:endParaRPr lang="en-US" altLang="zh-CN" dirty="0" smtClean="0"/>
          </a:p>
          <a:p>
            <a:r>
              <a:rPr lang="en-US" altLang="zh-CN" dirty="0" smtClean="0"/>
              <a:t>3</a:t>
            </a:r>
            <a:r>
              <a:rPr lang="zh-CN" altLang="en-US" dirty="0" smtClean="0"/>
              <a:t> 你们学校有什么设施？</a:t>
            </a:r>
            <a:endParaRPr lang="en-US" altLang="zh-CN" dirty="0" smtClean="0"/>
          </a:p>
          <a:p>
            <a:r>
              <a:rPr lang="en-US" altLang="zh-CN" dirty="0" smtClean="0"/>
              <a:t>4</a:t>
            </a:r>
            <a:r>
              <a:rPr lang="zh-CN" altLang="en-US" dirty="0" smtClean="0"/>
              <a:t> 游泳池在哪儿？</a:t>
            </a:r>
            <a:endParaRPr lang="en-US" altLang="zh-CN" dirty="0" smtClean="0"/>
          </a:p>
          <a:p>
            <a:r>
              <a:rPr lang="en-US" altLang="zh-CN" dirty="0" smtClean="0"/>
              <a:t>5</a:t>
            </a:r>
            <a:r>
              <a:rPr lang="zh-CN" altLang="en-US" dirty="0" smtClean="0"/>
              <a:t> 你们学校教学楼</a:t>
            </a:r>
            <a:r>
              <a:rPr lang="zh-CN" altLang="en-US" dirty="0" smtClean="0">
                <a:solidFill>
                  <a:srgbClr val="FF0000"/>
                </a:solidFill>
              </a:rPr>
              <a:t>一共</a:t>
            </a:r>
            <a:r>
              <a:rPr lang="zh-CN" altLang="en-US" dirty="0" smtClean="0"/>
              <a:t>有</a:t>
            </a:r>
            <a:r>
              <a:rPr lang="zh-CN" altLang="en-US" dirty="0" smtClean="0">
                <a:solidFill>
                  <a:srgbClr val="FF0000"/>
                </a:solidFill>
              </a:rPr>
              <a:t>几</a:t>
            </a:r>
            <a:r>
              <a:rPr lang="en-GB" altLang="zh-CN" dirty="0" err="1" smtClean="0">
                <a:solidFill>
                  <a:srgbClr val="FF0000"/>
                </a:solidFill>
              </a:rPr>
              <a:t>ceng</a:t>
            </a:r>
            <a:r>
              <a:rPr lang="zh-CN" altLang="en-US" dirty="0" smtClean="0">
                <a:solidFill>
                  <a:srgbClr val="FF0000"/>
                </a:solidFill>
              </a:rPr>
              <a:t>层</a:t>
            </a:r>
            <a:r>
              <a:rPr lang="en-GB" altLang="zh-CN" dirty="0" smtClean="0">
                <a:solidFill>
                  <a:srgbClr val="FF0000"/>
                </a:solidFill>
              </a:rPr>
              <a:t>floor</a:t>
            </a:r>
            <a:r>
              <a:rPr lang="zh-CN" altLang="en-US" dirty="0" smtClean="0"/>
              <a:t>楼？</a:t>
            </a:r>
            <a:endParaRPr lang="en-US" altLang="zh-CN" dirty="0" smtClean="0"/>
          </a:p>
          <a:p>
            <a:r>
              <a:rPr lang="en-US" altLang="zh-CN" dirty="0" smtClean="0"/>
              <a:t>6</a:t>
            </a:r>
            <a:r>
              <a:rPr lang="zh-CN" altLang="en-US" dirty="0" smtClean="0"/>
              <a:t> 我要去哪一层</a:t>
            </a:r>
            <a:r>
              <a:rPr lang="en-GB" altLang="zh-CN" dirty="0" err="1" smtClean="0">
                <a:solidFill>
                  <a:srgbClr val="FF0000"/>
                </a:solidFill>
              </a:rPr>
              <a:t>zhao</a:t>
            </a:r>
            <a:r>
              <a:rPr lang="zh-CN" altLang="en-US" dirty="0" smtClean="0">
                <a:solidFill>
                  <a:srgbClr val="FF0000"/>
                </a:solidFill>
              </a:rPr>
              <a:t>找</a:t>
            </a:r>
            <a:r>
              <a:rPr lang="en-GB" altLang="zh-CN" dirty="0" smtClean="0">
                <a:solidFill>
                  <a:srgbClr val="FF0000"/>
                </a:solidFill>
              </a:rPr>
              <a:t>look for=see</a:t>
            </a:r>
            <a:r>
              <a:rPr lang="zh-CN" altLang="en-US" dirty="0" smtClean="0"/>
              <a:t>校长？</a:t>
            </a:r>
            <a:endParaRPr lang="en-GB" dirty="0"/>
          </a:p>
        </p:txBody>
      </p:sp>
      <p:sp>
        <p:nvSpPr>
          <p:cNvPr id="4" name="Content Placeholder 2"/>
          <p:cNvSpPr txBox="1">
            <a:spLocks/>
          </p:cNvSpPr>
          <p:nvPr/>
        </p:nvSpPr>
        <p:spPr>
          <a:xfrm>
            <a:off x="8877300" y="1863725"/>
            <a:ext cx="1612900" cy="32289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smtClean="0">
                <a:ln>
                  <a:noFill/>
                </a:ln>
                <a:solidFill>
                  <a:srgbClr val="FF0000"/>
                </a:solidFill>
                <a:effectLst/>
                <a:uLnTx/>
                <a:uFillTx/>
                <a:latin typeface="Calibri" panose="020F0502020204030204"/>
                <a:ea typeface="+mn-ea"/>
                <a:cs typeface="+mn-cs"/>
              </a:rPr>
              <a:t>1</a:t>
            </a:r>
            <a:r>
              <a:rPr kumimoji="0" lang="zh-CN" altLang="en-US" sz="2800" b="0" i="0" u="none" strike="noStrike" kern="1200" cap="none" spc="0" normalizeH="0" baseline="0" noProof="0" dirty="0" smtClean="0">
                <a:ln>
                  <a:noFill/>
                </a:ln>
                <a:solidFill>
                  <a:srgbClr val="FF0000"/>
                </a:solidFill>
                <a:effectLst/>
                <a:uLnTx/>
                <a:uFillTx/>
                <a:latin typeface="Calibri" panose="020F0502020204030204"/>
                <a:cs typeface="+mn-cs"/>
              </a:rPr>
              <a:t> </a:t>
            </a:r>
            <a:r>
              <a:rPr kumimoji="0" lang="en-GB" altLang="zh-CN" sz="2800" b="0" i="0" u="none" strike="noStrike" kern="1200" cap="none" spc="0" normalizeH="0" baseline="0" noProof="0" dirty="0" smtClean="0">
                <a:ln>
                  <a:noFill/>
                </a:ln>
                <a:solidFill>
                  <a:srgbClr val="FF0000"/>
                </a:solidFill>
                <a:effectLst/>
                <a:uLnTx/>
                <a:uFillTx/>
                <a:latin typeface="Calibri" panose="020F0502020204030204"/>
                <a:cs typeface="+mn-cs"/>
              </a:rPr>
              <a:t>D</a:t>
            </a:r>
            <a:endParaRPr kumimoji="0" lang="en-US" altLang="zh-CN" sz="2800" b="0" i="0" u="none" strike="noStrike" kern="1200" cap="none" spc="0" normalizeH="0" baseline="0" noProof="0" dirty="0" smtClean="0">
              <a:ln>
                <a:noFill/>
              </a:ln>
              <a:solidFill>
                <a:srgbClr val="FF0000"/>
              </a:solidFill>
              <a:effectLst/>
              <a:uLnTx/>
              <a:uFillTx/>
              <a:latin typeface="Calibri" panose="020F0502020204030204"/>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zh-CN" sz="2800" b="0" i="0" u="none" strike="noStrike" kern="1200" cap="none" spc="0" normalizeH="0" baseline="0" noProof="0" dirty="0" smtClean="0">
                <a:ln>
                  <a:noFill/>
                </a:ln>
                <a:solidFill>
                  <a:srgbClr val="FF0000"/>
                </a:solidFill>
                <a:effectLst/>
                <a:uLnTx/>
                <a:uFillTx/>
                <a:latin typeface="Calibri" panose="020F0502020204030204"/>
                <a:cs typeface="+mn-cs"/>
              </a:rPr>
              <a:t>2 B</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zh-CN" sz="2800" b="0" i="0" u="none" strike="noStrike" kern="1200" cap="none" spc="0" normalizeH="0" baseline="0" noProof="0" dirty="0" smtClean="0">
                <a:ln>
                  <a:noFill/>
                </a:ln>
                <a:solidFill>
                  <a:srgbClr val="FF0000"/>
                </a:solidFill>
                <a:effectLst/>
                <a:uLnTx/>
                <a:uFillTx/>
                <a:latin typeface="Calibri" panose="020F0502020204030204"/>
                <a:cs typeface="+mn-cs"/>
              </a:rPr>
              <a:t>3 A</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zh-CN" sz="2800" b="0" i="0" u="none" strike="noStrike" kern="1200" cap="none" spc="0" normalizeH="0" baseline="0" noProof="0" dirty="0" smtClean="0">
                <a:ln>
                  <a:noFill/>
                </a:ln>
                <a:solidFill>
                  <a:srgbClr val="FF0000"/>
                </a:solidFill>
                <a:effectLst/>
                <a:uLnTx/>
                <a:uFillTx/>
                <a:latin typeface="Calibri" panose="020F0502020204030204"/>
                <a:cs typeface="+mn-cs"/>
              </a:rPr>
              <a:t>4 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zh-CN" sz="2800" b="0" i="0" u="none" strike="noStrike" kern="1200" cap="none" spc="0" normalizeH="0" baseline="0" noProof="0" dirty="0" smtClean="0">
                <a:ln>
                  <a:noFill/>
                </a:ln>
                <a:solidFill>
                  <a:srgbClr val="FF0000"/>
                </a:solidFill>
                <a:effectLst/>
                <a:uLnTx/>
                <a:uFillTx/>
                <a:latin typeface="Calibri" panose="020F0502020204030204"/>
                <a:cs typeface="+mn-cs"/>
              </a:rPr>
              <a:t>5 F</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zh-CN" sz="2800" b="0" i="0" u="none" strike="noStrike" kern="1200" cap="none" spc="0" normalizeH="0" baseline="0" noProof="0" dirty="0" smtClean="0">
                <a:ln>
                  <a:noFill/>
                </a:ln>
                <a:solidFill>
                  <a:srgbClr val="FF0000"/>
                </a:solidFill>
                <a:effectLst/>
                <a:uLnTx/>
                <a:uFillTx/>
                <a:latin typeface="Calibri" panose="020F0502020204030204"/>
                <a:cs typeface="+mn-cs"/>
              </a:rPr>
              <a:t>6 C</a:t>
            </a:r>
            <a:endParaRPr kumimoji="0" lang="en-GB"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0187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IGCSE P117 LISTENING Fill in the English for your answers</a:t>
            </a:r>
            <a:endParaRPr lang="en-GB" dirty="0"/>
          </a:p>
        </p:txBody>
      </p:sp>
      <p:sp>
        <p:nvSpPr>
          <p:cNvPr id="3" name="Content Placeholder 2"/>
          <p:cNvSpPr>
            <a:spLocks noGrp="1"/>
          </p:cNvSpPr>
          <p:nvPr>
            <p:ph idx="1"/>
          </p:nvPr>
        </p:nvSpPr>
        <p:spPr/>
        <p:txBody>
          <a:bodyPr/>
          <a:lstStyle/>
          <a:p>
            <a:r>
              <a:rPr lang="en-GB" dirty="0" smtClean="0"/>
              <a:t>1. 80</a:t>
            </a:r>
          </a:p>
          <a:p>
            <a:r>
              <a:rPr lang="en-GB" dirty="0" smtClean="0"/>
              <a:t>2.1500</a:t>
            </a:r>
            <a:r>
              <a:rPr lang="zh-CN" altLang="en-US" dirty="0" smtClean="0"/>
              <a:t>  一</a:t>
            </a:r>
            <a:r>
              <a:rPr lang="en-GB" altLang="zh-CN" dirty="0" err="1" smtClean="0"/>
              <a:t>qian</a:t>
            </a:r>
            <a:r>
              <a:rPr lang="zh-CN" altLang="en-US" dirty="0" smtClean="0"/>
              <a:t>千五</a:t>
            </a:r>
            <a:r>
              <a:rPr lang="en-GB" altLang="zh-CN" dirty="0" err="1" smtClean="0"/>
              <a:t>bai</a:t>
            </a:r>
            <a:r>
              <a:rPr lang="zh-CN" altLang="en-US" dirty="0" smtClean="0"/>
              <a:t>百</a:t>
            </a:r>
            <a:endParaRPr lang="en-GB" dirty="0" smtClean="0"/>
          </a:p>
          <a:p>
            <a:r>
              <a:rPr lang="en-GB" dirty="0" smtClean="0"/>
              <a:t>3. swimming pool </a:t>
            </a:r>
            <a:r>
              <a:rPr lang="zh-CN" altLang="en-US" dirty="0" smtClean="0"/>
              <a:t>游泳池</a:t>
            </a:r>
            <a:endParaRPr lang="en-GB" dirty="0" smtClean="0"/>
          </a:p>
          <a:p>
            <a:r>
              <a:rPr lang="en-GB" dirty="0" smtClean="0"/>
              <a:t>4 gym</a:t>
            </a:r>
            <a:r>
              <a:rPr lang="zh-CN" altLang="en-US" dirty="0" smtClean="0"/>
              <a:t> 体育馆</a:t>
            </a:r>
            <a:endParaRPr lang="en-GB" dirty="0" smtClean="0"/>
          </a:p>
          <a:p>
            <a:r>
              <a:rPr lang="en-GB" dirty="0" smtClean="0"/>
              <a:t>5 canteen</a:t>
            </a:r>
            <a:r>
              <a:rPr lang="zh-CN" altLang="en-US" dirty="0" smtClean="0"/>
              <a:t> 食堂</a:t>
            </a:r>
            <a:r>
              <a:rPr lang="en-US" altLang="zh-CN" dirty="0" smtClean="0"/>
              <a:t>=</a:t>
            </a:r>
            <a:r>
              <a:rPr lang="zh-CN" altLang="en-US" dirty="0" smtClean="0"/>
              <a:t>饭堂</a:t>
            </a:r>
            <a:r>
              <a:rPr lang="en-US" altLang="zh-CN" dirty="0" smtClean="0"/>
              <a:t>=</a:t>
            </a:r>
            <a:r>
              <a:rPr lang="zh-CN" altLang="en-US" dirty="0" smtClean="0"/>
              <a:t>餐厅</a:t>
            </a:r>
            <a:endParaRPr lang="en-GB" dirty="0"/>
          </a:p>
        </p:txBody>
      </p:sp>
    </p:spTree>
    <p:extLst>
      <p:ext uri="{BB962C8B-B14F-4D97-AF65-F5344CB8AC3E}">
        <p14:creationId xmlns:p14="http://schemas.microsoft.com/office/powerpoint/2010/main" val="2328116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Vocab test</a:t>
            </a:r>
            <a:endParaRPr lang="en-GB" dirty="0"/>
          </a:p>
        </p:txBody>
      </p:sp>
      <p:sp>
        <p:nvSpPr>
          <p:cNvPr id="3" name="Content Placeholder 2"/>
          <p:cNvSpPr>
            <a:spLocks noGrp="1"/>
          </p:cNvSpPr>
          <p:nvPr>
            <p:ph idx="1"/>
          </p:nvPr>
        </p:nvSpPr>
        <p:spPr>
          <a:xfrm>
            <a:off x="838200" y="1825625"/>
            <a:ext cx="10515600" cy="1831975"/>
          </a:xfrm>
        </p:spPr>
        <p:txBody>
          <a:bodyPr/>
          <a:lstStyle/>
          <a:p>
            <a:pPr marL="0" indent="0">
              <a:buNone/>
            </a:pPr>
            <a:r>
              <a:rPr lang="en-GB" dirty="0" smtClean="0"/>
              <a:t>My school has all kinds of facilities. We not only have big sports ground, but also have modern assembly. In addition, we have a small swimming pool. However, the place I most like is library because I am interested in reading. </a:t>
            </a:r>
          </a:p>
        </p:txBody>
      </p:sp>
      <p:sp>
        <p:nvSpPr>
          <p:cNvPr id="4" name="TextBox 3"/>
          <p:cNvSpPr txBox="1"/>
          <p:nvPr/>
        </p:nvSpPr>
        <p:spPr>
          <a:xfrm>
            <a:off x="558800" y="4038600"/>
            <a:ext cx="9258300" cy="1815882"/>
          </a:xfrm>
          <a:prstGeom prst="rect">
            <a:avLst/>
          </a:prstGeom>
          <a:solidFill>
            <a:srgbClr val="FFFF00"/>
          </a:solidFill>
        </p:spPr>
        <p:txBody>
          <a:bodyPr wrap="square" rtlCol="0">
            <a:spAutoFit/>
          </a:bodyPr>
          <a:lstStyle/>
          <a:p>
            <a:r>
              <a:rPr lang="en-GB" sz="2800" dirty="0" smtClean="0"/>
              <a:t>CH: My school is extremely beautiful because we have all kinds of tree </a:t>
            </a:r>
          </a:p>
          <a:p>
            <a:r>
              <a:rPr lang="en-GB" sz="2800" dirty="0" smtClean="0"/>
              <a:t>and colourful flowers. I don’t too much like canteen because </a:t>
            </a:r>
          </a:p>
          <a:p>
            <a:r>
              <a:rPr lang="en-GB" sz="2800" dirty="0" smtClean="0"/>
              <a:t>my mum’s cooking is a lot better than canteen’s food</a:t>
            </a:r>
            <a:endParaRPr lang="en-GB" sz="2800" dirty="0"/>
          </a:p>
        </p:txBody>
      </p:sp>
      <p:sp>
        <p:nvSpPr>
          <p:cNvPr id="5" name="TextBox 4"/>
          <p:cNvSpPr txBox="1"/>
          <p:nvPr/>
        </p:nvSpPr>
        <p:spPr>
          <a:xfrm>
            <a:off x="558800" y="3853934"/>
            <a:ext cx="9258300" cy="2554545"/>
          </a:xfrm>
          <a:prstGeom prst="rect">
            <a:avLst/>
          </a:prstGeom>
          <a:solidFill>
            <a:srgbClr val="FFFF00"/>
          </a:solidFill>
        </p:spPr>
        <p:txBody>
          <a:bodyPr wrap="square" rtlCol="0">
            <a:spAutoFit/>
          </a:bodyPr>
          <a:lstStyle/>
          <a:p>
            <a:r>
              <a:rPr lang="zh-CN" altLang="en-US" sz="4000" dirty="0" smtClean="0"/>
              <a:t>我的学校漂亮极了因为我们有各种各样的树和五颜六色的花。　我不太喜欢学校的食堂因为</a:t>
            </a:r>
            <a:r>
              <a:rPr lang="zh-CN" altLang="en-US" sz="4000" dirty="0" smtClean="0">
                <a:solidFill>
                  <a:srgbClr val="FF0000"/>
                </a:solidFill>
              </a:rPr>
              <a:t>我妈妈做的饭</a:t>
            </a:r>
            <a:r>
              <a:rPr lang="zh-CN" altLang="en-US" sz="4000" dirty="0" smtClean="0"/>
              <a:t>比食堂的饭好吃得多。</a:t>
            </a:r>
            <a:endParaRPr lang="en-GB" sz="4000" dirty="0"/>
          </a:p>
        </p:txBody>
      </p:sp>
    </p:spTree>
    <p:extLst>
      <p:ext uri="{BB962C8B-B14F-4D97-AF65-F5344CB8AC3E}">
        <p14:creationId xmlns:p14="http://schemas.microsoft.com/office/powerpoint/2010/main" val="1750004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Using direction words to talk about your school facilities</a:t>
            </a:r>
            <a:endParaRPr lang="en-GB" dirty="0"/>
          </a:p>
        </p:txBody>
      </p:sp>
      <p:sp>
        <p:nvSpPr>
          <p:cNvPr id="3" name="Content Placeholder 2"/>
          <p:cNvSpPr>
            <a:spLocks noGrp="1"/>
          </p:cNvSpPr>
          <p:nvPr>
            <p:ph idx="1"/>
          </p:nvPr>
        </p:nvSpPr>
        <p:spPr/>
        <p:txBody>
          <a:bodyPr>
            <a:normAutofit/>
          </a:bodyPr>
          <a:lstStyle/>
          <a:p>
            <a:r>
              <a:rPr lang="en-GB" sz="3600" dirty="0" smtClean="0">
                <a:solidFill>
                  <a:srgbClr val="00B050"/>
                </a:solidFill>
              </a:rPr>
              <a:t>Hot: Recap and learn some new words</a:t>
            </a:r>
          </a:p>
          <a:p>
            <a:r>
              <a:rPr lang="en-GB" sz="3600" dirty="0" smtClean="0">
                <a:solidFill>
                  <a:srgbClr val="0033CC"/>
                </a:solidFill>
              </a:rPr>
              <a:t>Hotter: Understand the meaning of the direction words in sentences</a:t>
            </a:r>
          </a:p>
          <a:p>
            <a:r>
              <a:rPr lang="en-GB" sz="3600" dirty="0" smtClean="0">
                <a:solidFill>
                  <a:srgbClr val="FF0000"/>
                </a:solidFill>
              </a:rPr>
              <a:t>Sizzling: make your own sentences</a:t>
            </a:r>
          </a:p>
          <a:p>
            <a:r>
              <a:rPr lang="en-GB" sz="3600" dirty="0" smtClean="0"/>
              <a:t>CH: Use high level expressions</a:t>
            </a:r>
            <a:endParaRPr lang="en-GB" sz="3600" dirty="0"/>
          </a:p>
        </p:txBody>
      </p:sp>
    </p:spTree>
    <p:extLst>
      <p:ext uri="{BB962C8B-B14F-4D97-AF65-F5344CB8AC3E}">
        <p14:creationId xmlns:p14="http://schemas.microsoft.com/office/powerpoint/2010/main" val="261083621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177801"/>
            <a:ext cx="10515600" cy="1079500"/>
          </a:xfrm>
        </p:spPr>
        <p:txBody>
          <a:bodyPr>
            <a:normAutofit/>
          </a:bodyPr>
          <a:lstStyle/>
          <a:p>
            <a:r>
              <a:rPr lang="en-GB" sz="2800" dirty="0"/>
              <a:t>GCSE BOOK p29 </a:t>
            </a:r>
            <a:r>
              <a:rPr lang="en-GB" sz="2800" dirty="0" smtClean="0"/>
              <a:t>Ex3 Listening     Fill in the blanks with English    </a:t>
            </a:r>
            <a:endParaRPr lang="en-GB" sz="2800" dirty="0"/>
          </a:p>
        </p:txBody>
      </p:sp>
      <p:sp>
        <p:nvSpPr>
          <p:cNvPr id="3" name="Content Placeholder 2"/>
          <p:cNvSpPr>
            <a:spLocks noGrp="1"/>
          </p:cNvSpPr>
          <p:nvPr>
            <p:ph idx="1"/>
          </p:nvPr>
        </p:nvSpPr>
        <p:spPr>
          <a:xfrm>
            <a:off x="660400" y="1143001"/>
            <a:ext cx="10515600" cy="5473699"/>
          </a:xfrm>
        </p:spPr>
        <p:txBody>
          <a:bodyPr>
            <a:normAutofit/>
          </a:bodyPr>
          <a:lstStyle/>
          <a:p>
            <a:r>
              <a:rPr lang="en-GB" sz="3600" dirty="0" smtClean="0"/>
              <a:t>Miss Zhang’s school is very ___1____. The school has ___2___ students. Apart from a big library, every ___3___ has a small library, very ___4___. </a:t>
            </a:r>
          </a:p>
          <a:p>
            <a:r>
              <a:rPr lang="en-GB" sz="3600" dirty="0" smtClean="0"/>
              <a:t>They also have two__5___ and a very big __6___. </a:t>
            </a:r>
          </a:p>
          <a:p>
            <a:r>
              <a:rPr lang="en-GB" sz="3600" dirty="0" smtClean="0"/>
              <a:t>1. big</a:t>
            </a:r>
          </a:p>
          <a:p>
            <a:r>
              <a:rPr lang="en-GB" sz="3600" dirty="0" smtClean="0"/>
              <a:t>2. 3000</a:t>
            </a:r>
          </a:p>
          <a:p>
            <a:r>
              <a:rPr lang="en-GB" sz="3600" dirty="0" smtClean="0"/>
              <a:t>3.Corridor </a:t>
            </a:r>
          </a:p>
          <a:p>
            <a:r>
              <a:rPr lang="en-GB" sz="3600" dirty="0" smtClean="0"/>
              <a:t>4. convenient</a:t>
            </a:r>
          </a:p>
          <a:p>
            <a:r>
              <a:rPr lang="en-GB" sz="3600" dirty="0" smtClean="0"/>
              <a:t>5. Gym,   6. Canteen</a:t>
            </a:r>
          </a:p>
          <a:p>
            <a:endParaRPr lang="en-GB" sz="3600" dirty="0" smtClean="0"/>
          </a:p>
          <a:p>
            <a:endParaRPr lang="en-GB" sz="3600" dirty="0" smtClean="0"/>
          </a:p>
          <a:p>
            <a:pPr marL="0" indent="0">
              <a:buNone/>
            </a:pPr>
            <a:endParaRPr lang="en-GB" sz="4000" dirty="0" smtClean="0"/>
          </a:p>
          <a:p>
            <a:endParaRPr lang="en-GB" dirty="0" smtClean="0"/>
          </a:p>
          <a:p>
            <a:endParaRPr lang="en-GB" dirty="0"/>
          </a:p>
        </p:txBody>
      </p:sp>
    </p:spTree>
    <p:extLst>
      <p:ext uri="{BB962C8B-B14F-4D97-AF65-F5344CB8AC3E}">
        <p14:creationId xmlns:p14="http://schemas.microsoft.com/office/powerpoint/2010/main" val="9943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6300" y="0"/>
            <a:ext cx="10515600" cy="1325563"/>
          </a:xfrm>
        </p:spPr>
        <p:txBody>
          <a:bodyPr/>
          <a:lstStyle/>
          <a:p>
            <a:r>
              <a:rPr lang="en-GB" dirty="0" smtClean="0"/>
              <a:t>direction words</a:t>
            </a:r>
            <a:endParaRPr lang="en-GB" dirty="0"/>
          </a:p>
        </p:txBody>
      </p:sp>
      <p:sp>
        <p:nvSpPr>
          <p:cNvPr id="3" name="Rectangle 2"/>
          <p:cNvSpPr/>
          <p:nvPr/>
        </p:nvSpPr>
        <p:spPr>
          <a:xfrm>
            <a:off x="1751594" y="1948934"/>
            <a:ext cx="4955011" cy="369332"/>
          </a:xfrm>
          <a:prstGeom prst="rect">
            <a:avLst/>
          </a:prstGeom>
        </p:spPr>
        <p:txBody>
          <a:bodyPr wrap="none">
            <a:spAutoFit/>
          </a:bodyPr>
          <a:lstStyle/>
          <a:p>
            <a:r>
              <a:rPr lang="en-GB" dirty="0"/>
              <a:t>https://www.youtube.com/watch?v=L_4Fg3jpUaM</a:t>
            </a:r>
          </a:p>
        </p:txBody>
      </p:sp>
    </p:spTree>
    <p:extLst>
      <p:ext uri="{BB962C8B-B14F-4D97-AF65-F5344CB8AC3E}">
        <p14:creationId xmlns:p14="http://schemas.microsoft.com/office/powerpoint/2010/main" val="116125815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14375"/>
          </a:xfrm>
        </p:spPr>
        <p:txBody>
          <a:bodyPr/>
          <a:lstStyle/>
          <a:p>
            <a:r>
              <a:rPr lang="en-GB" dirty="0" smtClean="0"/>
              <a:t>Copy </a:t>
            </a:r>
            <a:r>
              <a:rPr lang="en-GB" dirty="0" smtClean="0">
                <a:solidFill>
                  <a:srgbClr val="FF0000"/>
                </a:solidFill>
              </a:rPr>
              <a:t>3</a:t>
            </a:r>
            <a:r>
              <a:rPr lang="en-GB" dirty="0" smtClean="0"/>
              <a:t> times</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30450" y="1441450"/>
            <a:ext cx="2857500" cy="285750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78450" y="1441450"/>
            <a:ext cx="2857500" cy="2857500"/>
          </a:xfrm>
          <a:prstGeom prst="rect">
            <a:avLst/>
          </a:prstGeom>
        </p:spPr>
      </p:pic>
      <p:sp>
        <p:nvSpPr>
          <p:cNvPr id="6" name="Title 1"/>
          <p:cNvSpPr txBox="1">
            <a:spLocks/>
          </p:cNvSpPr>
          <p:nvPr/>
        </p:nvSpPr>
        <p:spPr>
          <a:xfrm>
            <a:off x="1206500" y="5000625"/>
            <a:ext cx="10515600" cy="1565275"/>
          </a:xfrm>
          <a:prstGeom prst="rect">
            <a:avLst/>
          </a:prstGeom>
          <a:solidFill>
            <a:srgbClr val="FFFF00"/>
          </a:solidFill>
        </p:spPr>
        <p:txBody>
          <a:bodyPr vert="horz" lIns="91440" tIns="45720" rIns="91440" bIns="45720" rtlCol="0" anchor="ctr">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smtClean="0"/>
              <a:t>CH: translate:</a:t>
            </a:r>
          </a:p>
          <a:p>
            <a:r>
              <a:rPr lang="en-US" altLang="zh-CN" dirty="0" smtClean="0"/>
              <a:t>1</a:t>
            </a:r>
            <a:r>
              <a:rPr lang="zh-CN" altLang="en-US" dirty="0" smtClean="0"/>
              <a:t> 学校在公园旁边。</a:t>
            </a:r>
            <a:endParaRPr lang="en-US" altLang="zh-CN" dirty="0" smtClean="0"/>
          </a:p>
          <a:p>
            <a:r>
              <a:rPr lang="en-US" altLang="zh-CN" dirty="0" smtClean="0"/>
              <a:t>2</a:t>
            </a:r>
            <a:r>
              <a:rPr lang="zh-CN" altLang="en-US" dirty="0" smtClean="0"/>
              <a:t> </a:t>
            </a:r>
            <a:r>
              <a:rPr lang="en-GB" altLang="zh-CN" dirty="0" smtClean="0"/>
              <a:t>Lab is next to play ground. </a:t>
            </a:r>
            <a:endParaRPr lang="en-GB" dirty="0"/>
          </a:p>
        </p:txBody>
      </p:sp>
      <p:sp>
        <p:nvSpPr>
          <p:cNvPr id="7" name="Title 1"/>
          <p:cNvSpPr txBox="1">
            <a:spLocks/>
          </p:cNvSpPr>
          <p:nvPr/>
        </p:nvSpPr>
        <p:spPr>
          <a:xfrm>
            <a:off x="838200" y="5000625"/>
            <a:ext cx="10515600" cy="1565275"/>
          </a:xfrm>
          <a:prstGeom prst="rect">
            <a:avLst/>
          </a:prstGeom>
          <a:solidFill>
            <a:srgbClr val="FFFF00"/>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dirty="0" smtClean="0"/>
              <a:t>实验室在操场旁边。</a:t>
            </a:r>
            <a:endParaRPr lang="en-GB" dirty="0"/>
          </a:p>
        </p:txBody>
      </p:sp>
    </p:spTree>
    <p:extLst>
      <p:ext uri="{BB962C8B-B14F-4D97-AF65-F5344CB8AC3E}">
        <p14:creationId xmlns:p14="http://schemas.microsoft.com/office/powerpoint/2010/main" val="241635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IGCSE  P97  EX 2 </a:t>
            </a:r>
            <a:br>
              <a:rPr lang="en-GB" sz="2800" dirty="0" smtClean="0"/>
            </a:br>
            <a:r>
              <a:rPr lang="en-GB" sz="2800" dirty="0" smtClean="0"/>
              <a:t>If you have any problem about the direction words, please see p96 as your reference</a:t>
            </a:r>
            <a:endParaRPr lang="en-GB" sz="2800" dirty="0"/>
          </a:p>
        </p:txBody>
      </p:sp>
      <p:cxnSp>
        <p:nvCxnSpPr>
          <p:cNvPr id="5" name="Straight Arrow Connector 4"/>
          <p:cNvCxnSpPr/>
          <p:nvPr/>
        </p:nvCxnSpPr>
        <p:spPr>
          <a:xfrm>
            <a:off x="3189249" y="3969835"/>
            <a:ext cx="3679903" cy="22302"/>
          </a:xfrm>
          <a:prstGeom prst="straightConnector1">
            <a:avLst/>
          </a:prstGeom>
          <a:ln w="254000">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V="1">
            <a:off x="4839629" y="2471183"/>
            <a:ext cx="22303" cy="2658378"/>
          </a:xfrm>
          <a:prstGeom prst="straightConnector1">
            <a:avLst/>
          </a:prstGeom>
          <a:ln w="254000">
            <a:tailEnd type="triangle"/>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7199972" y="3484305"/>
            <a:ext cx="1676400"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6000" b="0" i="0" u="none" strike="noStrike" kern="1200" cap="none" spc="0" normalizeH="0" baseline="0" noProof="0" dirty="0" smtClean="0">
                <a:ln>
                  <a:noFill/>
                </a:ln>
                <a:solidFill>
                  <a:prstClr val="black"/>
                </a:solidFill>
                <a:effectLst/>
                <a:uLnTx/>
                <a:uFillTx/>
                <a:latin typeface="Calibri" panose="020F0502020204030204"/>
                <a:cs typeface="+mn-cs"/>
              </a:rPr>
              <a:t>东</a:t>
            </a:r>
            <a:endParaRPr kumimoji="0" lang="en-GB" sz="6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p:cNvSpPr/>
          <p:nvPr/>
        </p:nvSpPr>
        <p:spPr>
          <a:xfrm>
            <a:off x="4362575" y="5255621"/>
            <a:ext cx="954107" cy="1015663"/>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6000" b="0" i="0" u="none" strike="noStrike" kern="1200" cap="none" spc="0" normalizeH="0" baseline="0" noProof="0" dirty="0" smtClean="0">
                <a:ln>
                  <a:noFill/>
                </a:ln>
                <a:solidFill>
                  <a:prstClr val="black"/>
                </a:solidFill>
                <a:effectLst/>
                <a:uLnTx/>
                <a:uFillTx/>
                <a:latin typeface="Calibri" panose="020F0502020204030204"/>
                <a:cs typeface="+mn-cs"/>
              </a:rPr>
              <a:t>南</a:t>
            </a:r>
            <a:endParaRPr kumimoji="0" lang="en-GB" sz="6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Rectangle 5"/>
          <p:cNvSpPr/>
          <p:nvPr/>
        </p:nvSpPr>
        <p:spPr>
          <a:xfrm>
            <a:off x="1878302" y="3484305"/>
            <a:ext cx="954107" cy="1015663"/>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6000" b="0" i="0" u="none" strike="noStrike" kern="1200" cap="none" spc="0" normalizeH="0" baseline="0" noProof="0" dirty="0" smtClean="0">
                <a:ln>
                  <a:noFill/>
                </a:ln>
                <a:solidFill>
                  <a:prstClr val="black"/>
                </a:solidFill>
                <a:effectLst/>
                <a:uLnTx/>
                <a:uFillTx/>
                <a:latin typeface="Calibri" panose="020F0502020204030204"/>
                <a:cs typeface="+mn-cs"/>
              </a:rPr>
              <a:t>西</a:t>
            </a:r>
            <a:endParaRPr kumimoji="0" lang="en-GB" sz="6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angle 7"/>
          <p:cNvSpPr/>
          <p:nvPr/>
        </p:nvSpPr>
        <p:spPr>
          <a:xfrm>
            <a:off x="4362574" y="1365854"/>
            <a:ext cx="954107" cy="1015663"/>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6000" b="0" i="0" u="none" strike="noStrike" kern="1200" cap="none" spc="0" normalizeH="0" baseline="0" noProof="0" dirty="0">
                <a:ln>
                  <a:noFill/>
                </a:ln>
                <a:solidFill>
                  <a:prstClr val="black"/>
                </a:solidFill>
                <a:effectLst/>
                <a:uLnTx/>
                <a:uFillTx/>
                <a:latin typeface="Calibri" panose="020F0502020204030204"/>
                <a:cs typeface="+mn-cs"/>
              </a:rPr>
              <a:t>北</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p:cNvSpPr txBox="1"/>
          <p:nvPr/>
        </p:nvSpPr>
        <p:spPr>
          <a:xfrm>
            <a:off x="8702201" y="3484305"/>
            <a:ext cx="1676400" cy="2862322"/>
          </a:xfrm>
          <a:prstGeom prst="rect">
            <a:avLst/>
          </a:prstGeom>
          <a:noFill/>
        </p:spPr>
        <p:txBody>
          <a:bodyPr wrap="square" rtlCol="0">
            <a:spAutoFit/>
          </a:bodyPr>
          <a:lstStyle/>
          <a:p>
            <a:pPr lvl="0">
              <a:defRPr/>
            </a:pPr>
            <a:r>
              <a:rPr lang="zh-CN" altLang="en-US" sz="6000" dirty="0">
                <a:solidFill>
                  <a:srgbClr val="FF0000"/>
                </a:solidFill>
              </a:rPr>
              <a:t>右边</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60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10" name="TextBox 9"/>
          <p:cNvSpPr txBox="1"/>
          <p:nvPr/>
        </p:nvSpPr>
        <p:spPr>
          <a:xfrm>
            <a:off x="483219" y="3462003"/>
            <a:ext cx="1676400" cy="193899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6000" b="0" i="0" u="none" strike="noStrike" kern="1200" cap="none" spc="0" normalizeH="0" baseline="0" noProof="0" dirty="0" smtClean="0">
                <a:ln>
                  <a:noFill/>
                </a:ln>
                <a:solidFill>
                  <a:srgbClr val="FF0000"/>
                </a:solidFill>
                <a:effectLst/>
                <a:uLnTx/>
                <a:uFillTx/>
                <a:latin typeface="Calibri" panose="020F0502020204030204"/>
                <a:cs typeface="+mn-cs"/>
              </a:rPr>
              <a:t>左边</a:t>
            </a:r>
            <a:endParaRPr kumimoji="0" lang="en-GB" sz="60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11" name="TextBox 10"/>
          <p:cNvSpPr txBox="1"/>
          <p:nvPr/>
        </p:nvSpPr>
        <p:spPr>
          <a:xfrm>
            <a:off x="3185532" y="1392490"/>
            <a:ext cx="1676400" cy="2862322"/>
          </a:xfrm>
          <a:prstGeom prst="rect">
            <a:avLst/>
          </a:prstGeom>
          <a:noFill/>
        </p:spPr>
        <p:txBody>
          <a:bodyPr wrap="square" rtlCol="0">
            <a:spAutoFit/>
          </a:bodyPr>
          <a:lstStyle/>
          <a:p>
            <a:pPr lvl="0">
              <a:defRPr/>
            </a:pPr>
            <a:r>
              <a:rPr lang="zh-CN" altLang="en-US" sz="6000" dirty="0">
                <a:solidFill>
                  <a:srgbClr val="FF0000"/>
                </a:solidFill>
              </a:rPr>
              <a:t>前边</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60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12" name="TextBox 11"/>
          <p:cNvSpPr txBox="1"/>
          <p:nvPr/>
        </p:nvSpPr>
        <p:spPr>
          <a:xfrm>
            <a:off x="3121693" y="4915466"/>
            <a:ext cx="1676400" cy="2862322"/>
          </a:xfrm>
          <a:prstGeom prst="rect">
            <a:avLst/>
          </a:prstGeom>
          <a:noFill/>
        </p:spPr>
        <p:txBody>
          <a:bodyPr wrap="square" rtlCol="0">
            <a:spAutoFit/>
          </a:bodyPr>
          <a:lstStyle/>
          <a:p>
            <a:pPr lvl="0">
              <a:defRPr/>
            </a:pPr>
            <a:r>
              <a:rPr lang="zh-CN" altLang="en-US" sz="6000" dirty="0">
                <a:solidFill>
                  <a:srgbClr val="FF0000"/>
                </a:solidFill>
              </a:rPr>
              <a:t>后边</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60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13" name="TextBox 12"/>
          <p:cNvSpPr txBox="1"/>
          <p:nvPr/>
        </p:nvSpPr>
        <p:spPr>
          <a:xfrm>
            <a:off x="6410654" y="1177763"/>
            <a:ext cx="4982737"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zh-CN" sz="6000" b="0" i="0" u="none" strike="noStrike" kern="1200" cap="none" spc="0" normalizeH="0" baseline="0" noProof="0" dirty="0" err="1" smtClean="0">
                <a:ln>
                  <a:noFill/>
                </a:ln>
                <a:solidFill>
                  <a:srgbClr val="0033CC"/>
                </a:solidFill>
                <a:effectLst/>
                <a:uLnTx/>
                <a:uFillTx/>
                <a:latin typeface="Calibri" panose="020F0502020204030204"/>
                <a:cs typeface="+mn-cs"/>
              </a:rPr>
              <a:t>Pángbiān</a:t>
            </a:r>
            <a:r>
              <a:rPr kumimoji="0" lang="en-GB" altLang="zh-CN" sz="6000" b="0" i="0" u="none" strike="noStrike" kern="1200" cap="none" spc="0" normalizeH="0" baseline="0" noProof="0" dirty="0" smtClean="0">
                <a:ln>
                  <a:noFill/>
                </a:ln>
                <a:solidFill>
                  <a:srgbClr val="0033CC"/>
                </a:solidFill>
                <a:effectLst/>
                <a:uLnTx/>
                <a:uFillTx/>
                <a:latin typeface="Calibri" panose="020F0502020204030204"/>
                <a:cs typeface="+mn-cs"/>
              </a:rPr>
              <a:t> </a:t>
            </a:r>
            <a:r>
              <a:rPr kumimoji="0" lang="zh-CN" altLang="en-US" sz="6000" b="0" i="0" u="none" strike="noStrike" kern="1200" cap="none" spc="0" normalizeH="0" baseline="0" noProof="0" dirty="0" smtClean="0">
                <a:ln>
                  <a:noFill/>
                </a:ln>
                <a:solidFill>
                  <a:srgbClr val="0033CC"/>
                </a:solidFill>
                <a:effectLst/>
                <a:uLnTx/>
                <a:uFillTx/>
                <a:latin typeface="Calibri" panose="020F0502020204030204"/>
                <a:cs typeface="+mn-cs"/>
              </a:rPr>
              <a:t>旁边</a:t>
            </a:r>
            <a:endParaRPr kumimoji="0" lang="en-GB" sz="6000" b="0" i="0" u="none" strike="noStrike" kern="1200" cap="none" spc="0" normalizeH="0" baseline="0" noProof="0" dirty="0">
              <a:ln>
                <a:noFill/>
              </a:ln>
              <a:solidFill>
                <a:srgbClr val="0033CC"/>
              </a:solidFill>
              <a:effectLst/>
              <a:uLnTx/>
              <a:uFillTx/>
              <a:latin typeface="Calibri" panose="020F0502020204030204"/>
              <a:ea typeface="+mn-ea"/>
              <a:cs typeface="+mn-cs"/>
            </a:endParaRPr>
          </a:p>
        </p:txBody>
      </p:sp>
      <p:sp>
        <p:nvSpPr>
          <p:cNvPr id="14" name="TextBox 13"/>
          <p:cNvSpPr txBox="1"/>
          <p:nvPr/>
        </p:nvSpPr>
        <p:spPr>
          <a:xfrm>
            <a:off x="6410654" y="2212498"/>
            <a:ext cx="5198859"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zh-CN" sz="6000" b="0" i="0" u="none" strike="noStrike" kern="1200" cap="none" spc="0" normalizeH="0" baseline="0" noProof="0" dirty="0" err="1" smtClean="0">
                <a:ln>
                  <a:noFill/>
                </a:ln>
                <a:solidFill>
                  <a:srgbClr val="0033CC"/>
                </a:solidFill>
                <a:effectLst/>
                <a:uLnTx/>
                <a:uFillTx/>
                <a:latin typeface="Calibri" panose="020F0502020204030204"/>
                <a:cs typeface="+mn-cs"/>
              </a:rPr>
              <a:t>Duìmiàn</a:t>
            </a:r>
            <a:r>
              <a:rPr kumimoji="0" lang="en-GB" altLang="zh-CN" sz="6000" b="0" i="0" u="none" strike="noStrike" kern="1200" cap="none" spc="0" normalizeH="0" baseline="0" noProof="0" dirty="0" smtClean="0">
                <a:ln>
                  <a:noFill/>
                </a:ln>
                <a:solidFill>
                  <a:srgbClr val="0033CC"/>
                </a:solidFill>
                <a:effectLst/>
                <a:uLnTx/>
                <a:uFillTx/>
                <a:latin typeface="Calibri" panose="020F0502020204030204"/>
                <a:cs typeface="+mn-cs"/>
              </a:rPr>
              <a:t>  </a:t>
            </a:r>
            <a:r>
              <a:rPr kumimoji="0" lang="zh-CN" altLang="en-US" sz="6000" b="0" i="0" u="none" strike="noStrike" kern="1200" cap="none" spc="0" normalizeH="0" baseline="0" noProof="0" dirty="0" smtClean="0">
                <a:ln>
                  <a:noFill/>
                </a:ln>
                <a:solidFill>
                  <a:srgbClr val="0033CC"/>
                </a:solidFill>
                <a:effectLst/>
                <a:uLnTx/>
                <a:uFillTx/>
                <a:latin typeface="Calibri" panose="020F0502020204030204"/>
                <a:cs typeface="+mn-cs"/>
              </a:rPr>
              <a:t>对面</a:t>
            </a:r>
            <a:endParaRPr kumimoji="0" lang="en-GB" sz="6000" b="0" i="0" u="none" strike="noStrike" kern="1200" cap="none" spc="0" normalizeH="0" baseline="0" noProof="0" dirty="0">
              <a:ln>
                <a:noFill/>
              </a:ln>
              <a:solidFill>
                <a:srgbClr val="0033CC"/>
              </a:solidFill>
              <a:effectLst/>
              <a:uLnTx/>
              <a:uFillTx/>
              <a:latin typeface="Calibri" panose="020F0502020204030204"/>
              <a:ea typeface="+mn-ea"/>
              <a:cs typeface="+mn-cs"/>
            </a:endParaRPr>
          </a:p>
        </p:txBody>
      </p:sp>
      <p:sp>
        <p:nvSpPr>
          <p:cNvPr id="16" name="Rectangle 15"/>
          <p:cNvSpPr/>
          <p:nvPr/>
        </p:nvSpPr>
        <p:spPr>
          <a:xfrm>
            <a:off x="6586445" y="6006207"/>
            <a:ext cx="4955011" cy="369332"/>
          </a:xfrm>
          <a:prstGeom prst="rect">
            <a:avLst/>
          </a:prstGeom>
        </p:spPr>
        <p:txBody>
          <a:bodyPr wrap="none">
            <a:spAutoFit/>
          </a:bodyPr>
          <a:lstStyle/>
          <a:p>
            <a:r>
              <a:rPr lang="en-GB" dirty="0">
                <a:hlinkClick r:id="rId2"/>
              </a:rPr>
              <a:t>https://www.youtube.com/watch?v=L_4Fg3jpUaM</a:t>
            </a:r>
            <a:endParaRPr lang="en-GB" dirty="0"/>
          </a:p>
        </p:txBody>
      </p:sp>
    </p:spTree>
    <p:extLst>
      <p:ext uri="{BB962C8B-B14F-4D97-AF65-F5344CB8AC3E}">
        <p14:creationId xmlns:p14="http://schemas.microsoft.com/office/powerpoint/2010/main" val="3087027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p:bldP spid="10" grpId="0"/>
      <p:bldP spid="11" grpId="0"/>
      <p:bldP spid="12" grpId="0"/>
      <p:bldP spid="13" grpId="0"/>
      <p:bldP spid="1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9300" y="0"/>
            <a:ext cx="10515600" cy="1325563"/>
          </a:xfrm>
        </p:spPr>
        <p:txBody>
          <a:bodyPr/>
          <a:lstStyle/>
          <a:p>
            <a:r>
              <a:rPr lang="en-GB" dirty="0" smtClean="0"/>
              <a:t>Copy 1 time and write down PM</a:t>
            </a:r>
            <a:endParaRPr lang="en-GB" dirty="0"/>
          </a:p>
        </p:txBody>
      </p:sp>
      <p:sp>
        <p:nvSpPr>
          <p:cNvPr id="3" name="Content Placeholder 2"/>
          <p:cNvSpPr>
            <a:spLocks noGrp="1"/>
          </p:cNvSpPr>
          <p:nvPr>
            <p:ph idx="1"/>
          </p:nvPr>
        </p:nvSpPr>
        <p:spPr>
          <a:xfrm>
            <a:off x="1130300" y="1203325"/>
            <a:ext cx="5118100" cy="4351338"/>
          </a:xfrm>
        </p:spPr>
        <p:txBody>
          <a:bodyPr>
            <a:normAutofit/>
          </a:bodyPr>
          <a:lstStyle/>
          <a:p>
            <a:r>
              <a:rPr lang="zh-CN" altLang="en-US" sz="4400" dirty="0" smtClean="0"/>
              <a:t>大　　　　</a:t>
            </a:r>
            <a:r>
              <a:rPr lang="zh-CN" altLang="en-US" sz="4400" dirty="0" smtClean="0">
                <a:solidFill>
                  <a:srgbClr val="FF0000"/>
                </a:solidFill>
              </a:rPr>
              <a:t>小</a:t>
            </a:r>
            <a:endParaRPr lang="en-US" altLang="zh-CN" sz="4400" dirty="0" smtClean="0">
              <a:solidFill>
                <a:srgbClr val="FF0000"/>
              </a:solidFill>
            </a:endParaRPr>
          </a:p>
          <a:p>
            <a:r>
              <a:rPr lang="zh-CN" altLang="en-US" sz="4400" dirty="0"/>
              <a:t>干净　　　</a:t>
            </a:r>
            <a:r>
              <a:rPr lang="zh-CN" altLang="en-US" sz="4400" dirty="0" smtClean="0">
                <a:solidFill>
                  <a:srgbClr val="FF0000"/>
                </a:solidFill>
              </a:rPr>
              <a:t>脏</a:t>
            </a:r>
            <a:endParaRPr lang="zh-CN" altLang="en-US" sz="4400" dirty="0">
              <a:solidFill>
                <a:srgbClr val="FF0000"/>
              </a:solidFill>
            </a:endParaRPr>
          </a:p>
          <a:p>
            <a:r>
              <a:rPr lang="zh-CN" altLang="en-US" sz="4400" dirty="0" smtClean="0"/>
              <a:t>安静　　　</a:t>
            </a:r>
            <a:r>
              <a:rPr lang="zh-CN" altLang="en-US" sz="4400" dirty="0" smtClean="0">
                <a:solidFill>
                  <a:srgbClr val="FF0000"/>
                </a:solidFill>
              </a:rPr>
              <a:t>吵闹</a:t>
            </a:r>
            <a:endParaRPr lang="en-US" altLang="zh-CN" sz="4400" dirty="0" smtClean="0">
              <a:solidFill>
                <a:srgbClr val="FF0000"/>
              </a:solidFill>
            </a:endParaRPr>
          </a:p>
          <a:p>
            <a:r>
              <a:rPr lang="zh-CN" altLang="en-US" sz="4400" dirty="0" smtClean="0"/>
              <a:t>漂亮　　　</a:t>
            </a:r>
            <a:r>
              <a:rPr lang="zh-CN" altLang="en-US" sz="4400" dirty="0" smtClean="0">
                <a:solidFill>
                  <a:srgbClr val="FF0000"/>
                </a:solidFill>
              </a:rPr>
              <a:t>丑</a:t>
            </a:r>
            <a:endParaRPr lang="en-US" altLang="zh-CN" sz="4400" dirty="0" smtClean="0">
              <a:solidFill>
                <a:srgbClr val="FF0000"/>
              </a:solidFill>
            </a:endParaRPr>
          </a:p>
        </p:txBody>
      </p:sp>
      <p:sp>
        <p:nvSpPr>
          <p:cNvPr id="4" name="Rectangle 3"/>
          <p:cNvSpPr/>
          <p:nvPr/>
        </p:nvSpPr>
        <p:spPr>
          <a:xfrm>
            <a:off x="6515100" y="1203325"/>
            <a:ext cx="3975100" cy="876300"/>
          </a:xfrm>
          <a:prstGeom prst="rec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rgbClr val="FF0000"/>
                </a:solidFill>
              </a:rPr>
              <a:t>CH: Use the words to describe your school</a:t>
            </a:r>
            <a:endParaRPr lang="en-GB" sz="2800" dirty="0">
              <a:solidFill>
                <a:srgbClr val="FF0000"/>
              </a:solidFill>
            </a:endParaRPr>
          </a:p>
        </p:txBody>
      </p:sp>
      <p:sp>
        <p:nvSpPr>
          <p:cNvPr id="5" name="Rectangle 4"/>
          <p:cNvSpPr/>
          <p:nvPr/>
        </p:nvSpPr>
        <p:spPr>
          <a:xfrm>
            <a:off x="6515100" y="2844799"/>
            <a:ext cx="3975100" cy="2709863"/>
          </a:xfrm>
          <a:prstGeom prst="rec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dirty="0" smtClean="0">
                <a:solidFill>
                  <a:srgbClr val="FF0000"/>
                </a:solidFill>
              </a:rPr>
              <a:t>我的学校不仅有漂亮的校园，而且有小的游泳池，另外，我们</a:t>
            </a:r>
            <a:r>
              <a:rPr lang="zh-CN" altLang="en-US" sz="2800" dirty="0">
                <a:solidFill>
                  <a:srgbClr val="FF0000"/>
                </a:solidFill>
              </a:rPr>
              <a:t>也</a:t>
            </a:r>
            <a:r>
              <a:rPr lang="zh-CN" altLang="en-US" sz="2800" dirty="0" smtClean="0">
                <a:solidFill>
                  <a:srgbClr val="FF0000"/>
                </a:solidFill>
              </a:rPr>
              <a:t>有大的</a:t>
            </a:r>
            <a:r>
              <a:rPr lang="zh-CN" altLang="en-US" sz="2800" dirty="0">
                <a:solidFill>
                  <a:srgbClr val="FF0000"/>
                </a:solidFill>
              </a:rPr>
              <a:t>运动</a:t>
            </a:r>
            <a:r>
              <a:rPr lang="zh-CN" altLang="en-US" sz="2800" dirty="0" smtClean="0">
                <a:solidFill>
                  <a:srgbClr val="FF0000"/>
                </a:solidFill>
              </a:rPr>
              <a:t>场。但是，</a:t>
            </a:r>
            <a:r>
              <a:rPr lang="zh-CN" altLang="en-US" sz="2800" dirty="0" smtClean="0">
                <a:solidFill>
                  <a:schemeClr val="tx1"/>
                </a:solidFill>
              </a:rPr>
              <a:t>如果</a:t>
            </a:r>
            <a:r>
              <a:rPr lang="zh-CN" altLang="en-US" sz="2800" dirty="0" smtClean="0">
                <a:solidFill>
                  <a:srgbClr val="FF0000"/>
                </a:solidFill>
              </a:rPr>
              <a:t>我们有更干净的教室，</a:t>
            </a:r>
            <a:r>
              <a:rPr lang="zh-CN" altLang="en-US" sz="2800" dirty="0" smtClean="0">
                <a:solidFill>
                  <a:schemeClr val="tx1"/>
                </a:solidFill>
              </a:rPr>
              <a:t>就</a:t>
            </a:r>
            <a:r>
              <a:rPr lang="zh-CN" altLang="en-US" sz="2800" dirty="0" smtClean="0">
                <a:solidFill>
                  <a:srgbClr val="FF0000"/>
                </a:solidFill>
              </a:rPr>
              <a:t>更好了。</a:t>
            </a:r>
            <a:endParaRPr lang="en-GB" sz="2800" dirty="0">
              <a:solidFill>
                <a:srgbClr val="FF0000"/>
              </a:solidFill>
            </a:endParaRPr>
          </a:p>
        </p:txBody>
      </p:sp>
    </p:spTree>
    <p:extLst>
      <p:ext uri="{BB962C8B-B14F-4D97-AF65-F5344CB8AC3E}">
        <p14:creationId xmlns:p14="http://schemas.microsoft.com/office/powerpoint/2010/main" val="784568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2100" y="301625"/>
            <a:ext cx="11734800" cy="917575"/>
          </a:xfrm>
          <a:solidFill>
            <a:schemeClr val="accent2">
              <a:lumMod val="20000"/>
              <a:lumOff val="80000"/>
            </a:schemeClr>
          </a:solidFill>
        </p:spPr>
        <p:txBody>
          <a:bodyPr>
            <a:normAutofit/>
          </a:bodyPr>
          <a:lstStyle/>
          <a:p>
            <a:r>
              <a:rPr lang="zh-CN" altLang="en-US" dirty="0" smtClean="0"/>
              <a:t>如果。。。</a:t>
            </a:r>
            <a:r>
              <a:rPr lang="en-GB" altLang="zh-CN" dirty="0" smtClean="0"/>
              <a:t>,Person </a:t>
            </a:r>
            <a:r>
              <a:rPr lang="zh-CN" altLang="en-US" dirty="0" smtClean="0">
                <a:solidFill>
                  <a:srgbClr val="FF0000"/>
                </a:solidFill>
              </a:rPr>
              <a:t>就</a:t>
            </a:r>
            <a:r>
              <a:rPr lang="zh-CN" altLang="en-US" dirty="0" smtClean="0"/>
              <a:t>。。。＝</a:t>
            </a:r>
            <a:r>
              <a:rPr lang="en-GB" altLang="zh-CN" dirty="0" smtClean="0"/>
              <a:t>If… person </a:t>
            </a:r>
            <a:r>
              <a:rPr lang="en-GB" altLang="zh-CN" dirty="0" smtClean="0">
                <a:solidFill>
                  <a:srgbClr val="FF0000"/>
                </a:solidFill>
              </a:rPr>
              <a:t>then</a:t>
            </a:r>
            <a:endParaRPr lang="en-GB" dirty="0">
              <a:solidFill>
                <a:srgbClr val="FF0000"/>
              </a:solidFill>
            </a:endParaRPr>
          </a:p>
        </p:txBody>
      </p:sp>
      <p:sp>
        <p:nvSpPr>
          <p:cNvPr id="3" name="Content Placeholder 2"/>
          <p:cNvSpPr>
            <a:spLocks noGrp="1"/>
          </p:cNvSpPr>
          <p:nvPr>
            <p:ph idx="1"/>
          </p:nvPr>
        </p:nvSpPr>
        <p:spPr>
          <a:xfrm>
            <a:off x="165100" y="1533525"/>
            <a:ext cx="11455400" cy="2682875"/>
          </a:xfrm>
        </p:spPr>
        <p:txBody>
          <a:bodyPr/>
          <a:lstStyle/>
          <a:p>
            <a:r>
              <a:rPr lang="zh-CN" altLang="en-US" sz="3600" dirty="0" smtClean="0">
                <a:solidFill>
                  <a:srgbClr val="FF0000"/>
                </a:solidFill>
              </a:rPr>
              <a:t>如果</a:t>
            </a:r>
            <a:r>
              <a:rPr lang="zh-CN" altLang="en-US" sz="3600" dirty="0" smtClean="0"/>
              <a:t>我的学校有更美味的食堂，我</a:t>
            </a:r>
            <a:r>
              <a:rPr lang="zh-CN" altLang="en-US" sz="3600" dirty="0" smtClean="0">
                <a:solidFill>
                  <a:srgbClr val="FF0000"/>
                </a:solidFill>
              </a:rPr>
              <a:t>就</a:t>
            </a:r>
            <a:r>
              <a:rPr lang="zh-CN" altLang="en-US" sz="3600" dirty="0" smtClean="0"/>
              <a:t>天天在那里吃午饭。</a:t>
            </a:r>
            <a:endParaRPr lang="en-GB" altLang="zh-CN" sz="3600" dirty="0" smtClean="0"/>
          </a:p>
          <a:p>
            <a:r>
              <a:rPr lang="zh-CN" altLang="en-US" sz="3600" dirty="0" smtClean="0">
                <a:solidFill>
                  <a:srgbClr val="FF0000"/>
                </a:solidFill>
              </a:rPr>
              <a:t>如果</a:t>
            </a:r>
            <a:r>
              <a:rPr lang="zh-CN" altLang="en-US" sz="3600" dirty="0" smtClean="0"/>
              <a:t>我天天吃菜和喝牛奶，我</a:t>
            </a:r>
            <a:r>
              <a:rPr lang="zh-CN" altLang="en-US" sz="3600" dirty="0" smtClean="0">
                <a:solidFill>
                  <a:srgbClr val="FF0000"/>
                </a:solidFill>
              </a:rPr>
              <a:t>就</a:t>
            </a:r>
            <a:r>
              <a:rPr lang="zh-CN" altLang="en-US" sz="3600" dirty="0" smtClean="0"/>
              <a:t>会非常健康。</a:t>
            </a:r>
            <a:endParaRPr lang="en-US" altLang="zh-CN" sz="3600" dirty="0" smtClean="0"/>
          </a:p>
          <a:p>
            <a:r>
              <a:rPr lang="zh-CN" altLang="en-US" sz="3600" dirty="0" smtClean="0">
                <a:solidFill>
                  <a:srgbClr val="FF0000"/>
                </a:solidFill>
              </a:rPr>
              <a:t>如果</a:t>
            </a:r>
            <a:r>
              <a:rPr lang="zh-CN" altLang="en-US" sz="3600" dirty="0" smtClean="0"/>
              <a:t>我总是学习中文，我的中文</a:t>
            </a:r>
            <a:r>
              <a:rPr lang="zh-CN" altLang="en-US" sz="3600" dirty="0" smtClean="0">
                <a:solidFill>
                  <a:srgbClr val="FF0000"/>
                </a:solidFill>
              </a:rPr>
              <a:t>就</a:t>
            </a:r>
            <a:r>
              <a:rPr lang="zh-CN" altLang="en-US" sz="3600" dirty="0" smtClean="0"/>
              <a:t>会</a:t>
            </a:r>
            <a:r>
              <a:rPr lang="zh-CN" altLang="en-US" sz="3600" dirty="0" smtClean="0">
                <a:solidFill>
                  <a:srgbClr val="0000FF"/>
                </a:solidFill>
              </a:rPr>
              <a:t>越来越好</a:t>
            </a:r>
            <a:r>
              <a:rPr lang="zh-CN" altLang="en-US" sz="3600" dirty="0" smtClean="0"/>
              <a:t>。</a:t>
            </a:r>
            <a:endParaRPr lang="en-US" altLang="zh-CN" sz="3600" dirty="0" smtClean="0"/>
          </a:p>
          <a:p>
            <a:r>
              <a:rPr lang="zh-CN" altLang="en-US" sz="3600" dirty="0" smtClean="0">
                <a:solidFill>
                  <a:srgbClr val="FF0000"/>
                </a:solidFill>
              </a:rPr>
              <a:t>如果</a:t>
            </a:r>
            <a:r>
              <a:rPr lang="zh-CN" altLang="en-US" sz="3600" dirty="0" smtClean="0"/>
              <a:t>我有时间，我</a:t>
            </a:r>
            <a:r>
              <a:rPr lang="zh-CN" altLang="en-US" sz="3600" dirty="0" smtClean="0">
                <a:solidFill>
                  <a:srgbClr val="FF0000"/>
                </a:solidFill>
              </a:rPr>
              <a:t>就会</a:t>
            </a:r>
            <a:r>
              <a:rPr lang="zh-CN" altLang="en-US" sz="3600" dirty="0" smtClean="0"/>
              <a:t>去咖啡馆</a:t>
            </a:r>
            <a:r>
              <a:rPr lang="zh-CN" altLang="en-US" sz="3600" dirty="0" smtClean="0">
                <a:solidFill>
                  <a:srgbClr val="0000FF"/>
                </a:solidFill>
              </a:rPr>
              <a:t>一边</a:t>
            </a:r>
            <a:r>
              <a:rPr lang="zh-CN" altLang="en-US" sz="3600" dirty="0" smtClean="0"/>
              <a:t>喝咖啡</a:t>
            </a:r>
            <a:r>
              <a:rPr lang="zh-CN" altLang="en-US" sz="3600" dirty="0" smtClean="0">
                <a:solidFill>
                  <a:srgbClr val="0000FF"/>
                </a:solidFill>
              </a:rPr>
              <a:t>一边</a:t>
            </a:r>
            <a:r>
              <a:rPr lang="zh-CN" altLang="en-US" sz="3600" dirty="0" smtClean="0"/>
              <a:t>上网。</a:t>
            </a:r>
            <a:endParaRPr lang="en-US" altLang="zh-CN" sz="3600" dirty="0" smtClean="0"/>
          </a:p>
          <a:p>
            <a:endParaRPr lang="en-US" altLang="zh-CN" sz="3600" dirty="0" smtClean="0"/>
          </a:p>
        </p:txBody>
      </p:sp>
    </p:spTree>
    <p:extLst>
      <p:ext uri="{BB962C8B-B14F-4D97-AF65-F5344CB8AC3E}">
        <p14:creationId xmlns:p14="http://schemas.microsoft.com/office/powerpoint/2010/main" val="1879678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66775"/>
          </a:xfrm>
        </p:spPr>
        <p:txBody>
          <a:bodyPr/>
          <a:lstStyle/>
          <a:p>
            <a:r>
              <a:rPr lang="en-GB" dirty="0" smtClean="0"/>
              <a:t>Vocab test  10/03/2020</a:t>
            </a:r>
            <a:endParaRPr lang="en-GB" dirty="0"/>
          </a:p>
        </p:txBody>
      </p:sp>
      <p:sp>
        <p:nvSpPr>
          <p:cNvPr id="3" name="Content Placeholder 2"/>
          <p:cNvSpPr>
            <a:spLocks noGrp="1"/>
          </p:cNvSpPr>
          <p:nvPr>
            <p:ph idx="1"/>
          </p:nvPr>
        </p:nvSpPr>
        <p:spPr>
          <a:xfrm>
            <a:off x="838200" y="1435100"/>
            <a:ext cx="10515600" cy="4741863"/>
          </a:xfrm>
        </p:spPr>
        <p:txBody>
          <a:bodyPr/>
          <a:lstStyle/>
          <a:p>
            <a:endParaRPr lang="en-GB" dirty="0"/>
          </a:p>
        </p:txBody>
      </p:sp>
    </p:spTree>
    <p:extLst>
      <p:ext uri="{BB962C8B-B14F-4D97-AF65-F5344CB8AC3E}">
        <p14:creationId xmlns:p14="http://schemas.microsoft.com/office/powerpoint/2010/main" val="407074219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0167"/>
            <a:ext cx="10515600" cy="986633"/>
          </a:xfrm>
        </p:spPr>
        <p:txBody>
          <a:bodyPr/>
          <a:lstStyle/>
          <a:p>
            <a:r>
              <a:rPr lang="en-GB" dirty="0" smtClean="0"/>
              <a:t>GCSE BOOK p29 Ex 4</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811408776"/>
              </p:ext>
            </p:extLst>
          </p:nvPr>
        </p:nvGraphicFramePr>
        <p:xfrm>
          <a:off x="711198" y="1495423"/>
          <a:ext cx="10909302" cy="2339977"/>
        </p:xfrm>
        <a:graphic>
          <a:graphicData uri="http://schemas.openxmlformats.org/drawingml/2006/table">
            <a:tbl>
              <a:tblPr firstRow="1" bandRow="1">
                <a:tableStyleId>{5C22544A-7EE6-4342-B048-85BDC9FD1C3A}</a:tableStyleId>
              </a:tblPr>
              <a:tblGrid>
                <a:gridCol w="1818217">
                  <a:extLst>
                    <a:ext uri="{9D8B030D-6E8A-4147-A177-3AD203B41FA5}">
                      <a16:colId xmlns:a16="http://schemas.microsoft.com/office/drawing/2014/main" val="335407410"/>
                    </a:ext>
                  </a:extLst>
                </a:gridCol>
                <a:gridCol w="1818217">
                  <a:extLst>
                    <a:ext uri="{9D8B030D-6E8A-4147-A177-3AD203B41FA5}">
                      <a16:colId xmlns:a16="http://schemas.microsoft.com/office/drawing/2014/main" val="3668960113"/>
                    </a:ext>
                  </a:extLst>
                </a:gridCol>
                <a:gridCol w="1818217">
                  <a:extLst>
                    <a:ext uri="{9D8B030D-6E8A-4147-A177-3AD203B41FA5}">
                      <a16:colId xmlns:a16="http://schemas.microsoft.com/office/drawing/2014/main" val="1075521941"/>
                    </a:ext>
                  </a:extLst>
                </a:gridCol>
                <a:gridCol w="1818217">
                  <a:extLst>
                    <a:ext uri="{9D8B030D-6E8A-4147-A177-3AD203B41FA5}">
                      <a16:colId xmlns:a16="http://schemas.microsoft.com/office/drawing/2014/main" val="2939130740"/>
                    </a:ext>
                  </a:extLst>
                </a:gridCol>
                <a:gridCol w="1818217">
                  <a:extLst>
                    <a:ext uri="{9D8B030D-6E8A-4147-A177-3AD203B41FA5}">
                      <a16:colId xmlns:a16="http://schemas.microsoft.com/office/drawing/2014/main" val="1445851591"/>
                    </a:ext>
                  </a:extLst>
                </a:gridCol>
                <a:gridCol w="1818217">
                  <a:extLst>
                    <a:ext uri="{9D8B030D-6E8A-4147-A177-3AD203B41FA5}">
                      <a16:colId xmlns:a16="http://schemas.microsoft.com/office/drawing/2014/main" val="1604882533"/>
                    </a:ext>
                  </a:extLst>
                </a:gridCol>
              </a:tblGrid>
              <a:tr h="1012503">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441775578"/>
                  </a:ext>
                </a:extLst>
              </a:tr>
              <a:tr h="1327474">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714322712"/>
                  </a:ext>
                </a:extLst>
              </a:tr>
            </a:tbl>
          </a:graphicData>
        </a:graphic>
      </p:graphicFrame>
      <p:sp>
        <p:nvSpPr>
          <p:cNvPr id="6" name="TextBox 5"/>
          <p:cNvSpPr txBox="1"/>
          <p:nvPr/>
        </p:nvSpPr>
        <p:spPr>
          <a:xfrm>
            <a:off x="1295400" y="1625600"/>
            <a:ext cx="1384300" cy="769441"/>
          </a:xfrm>
          <a:prstGeom prst="rect">
            <a:avLst/>
          </a:prstGeom>
          <a:noFill/>
        </p:spPr>
        <p:txBody>
          <a:bodyPr wrap="square" rtlCol="0">
            <a:spAutoFit/>
          </a:bodyPr>
          <a:lstStyle/>
          <a:p>
            <a:r>
              <a:rPr lang="zh-CN" altLang="en-US" sz="4400" dirty="0" smtClean="0"/>
              <a:t>数学</a:t>
            </a:r>
            <a:endParaRPr lang="en-GB" sz="4400" dirty="0"/>
          </a:p>
        </p:txBody>
      </p:sp>
      <p:sp>
        <p:nvSpPr>
          <p:cNvPr id="7" name="TextBox 6"/>
          <p:cNvSpPr txBox="1"/>
          <p:nvPr/>
        </p:nvSpPr>
        <p:spPr>
          <a:xfrm>
            <a:off x="711198" y="2730500"/>
            <a:ext cx="1968500" cy="769441"/>
          </a:xfrm>
          <a:prstGeom prst="rect">
            <a:avLst/>
          </a:prstGeom>
          <a:noFill/>
        </p:spPr>
        <p:txBody>
          <a:bodyPr wrap="square" rtlCol="0">
            <a:spAutoFit/>
          </a:bodyPr>
          <a:lstStyle/>
          <a:p>
            <a:r>
              <a:rPr lang="zh-CN" altLang="en-US" sz="4400" dirty="0" smtClean="0"/>
              <a:t>办公室</a:t>
            </a:r>
            <a:endParaRPr lang="en-GB" sz="4400" dirty="0"/>
          </a:p>
        </p:txBody>
      </p:sp>
      <p:sp>
        <p:nvSpPr>
          <p:cNvPr id="8" name="TextBox 7"/>
          <p:cNvSpPr txBox="1"/>
          <p:nvPr/>
        </p:nvSpPr>
        <p:spPr>
          <a:xfrm>
            <a:off x="2679698" y="2714622"/>
            <a:ext cx="1968500" cy="769441"/>
          </a:xfrm>
          <a:prstGeom prst="rect">
            <a:avLst/>
          </a:prstGeom>
          <a:noFill/>
        </p:spPr>
        <p:txBody>
          <a:bodyPr wrap="square" rtlCol="0">
            <a:spAutoFit/>
          </a:bodyPr>
          <a:lstStyle/>
          <a:p>
            <a:r>
              <a:rPr lang="zh-CN" altLang="en-US" sz="4400" dirty="0" smtClean="0"/>
              <a:t>科学</a:t>
            </a:r>
            <a:endParaRPr lang="en-GB" sz="4400" dirty="0"/>
          </a:p>
        </p:txBody>
      </p:sp>
      <p:sp>
        <p:nvSpPr>
          <p:cNvPr id="9" name="TextBox 8"/>
          <p:cNvSpPr txBox="1"/>
          <p:nvPr/>
        </p:nvSpPr>
        <p:spPr>
          <a:xfrm>
            <a:off x="4470398" y="2728911"/>
            <a:ext cx="1968500" cy="769441"/>
          </a:xfrm>
          <a:prstGeom prst="rect">
            <a:avLst/>
          </a:prstGeom>
          <a:noFill/>
        </p:spPr>
        <p:txBody>
          <a:bodyPr wrap="square" rtlCol="0">
            <a:spAutoFit/>
          </a:bodyPr>
          <a:lstStyle/>
          <a:p>
            <a:r>
              <a:rPr lang="zh-CN" altLang="en-US" sz="4400" dirty="0" smtClean="0"/>
              <a:t>地理</a:t>
            </a:r>
            <a:endParaRPr lang="en-GB" sz="4400" dirty="0"/>
          </a:p>
        </p:txBody>
      </p:sp>
      <p:sp>
        <p:nvSpPr>
          <p:cNvPr id="10" name="TextBox 9"/>
          <p:cNvSpPr txBox="1"/>
          <p:nvPr/>
        </p:nvSpPr>
        <p:spPr>
          <a:xfrm>
            <a:off x="4470398" y="1608133"/>
            <a:ext cx="1968500" cy="769441"/>
          </a:xfrm>
          <a:prstGeom prst="rect">
            <a:avLst/>
          </a:prstGeom>
          <a:noFill/>
        </p:spPr>
        <p:txBody>
          <a:bodyPr wrap="square" rtlCol="0">
            <a:spAutoFit/>
          </a:bodyPr>
          <a:lstStyle/>
          <a:p>
            <a:r>
              <a:rPr lang="zh-CN" altLang="en-US" sz="4400" dirty="0" smtClean="0"/>
              <a:t>英语</a:t>
            </a:r>
            <a:endParaRPr lang="en-GB" sz="4400" dirty="0"/>
          </a:p>
        </p:txBody>
      </p:sp>
      <p:sp>
        <p:nvSpPr>
          <p:cNvPr id="11" name="TextBox 10"/>
          <p:cNvSpPr txBox="1"/>
          <p:nvPr/>
        </p:nvSpPr>
        <p:spPr>
          <a:xfrm>
            <a:off x="2717800" y="1625600"/>
            <a:ext cx="1346198" cy="769441"/>
          </a:xfrm>
          <a:prstGeom prst="rect">
            <a:avLst/>
          </a:prstGeom>
          <a:noFill/>
        </p:spPr>
        <p:txBody>
          <a:bodyPr wrap="square" rtlCol="0">
            <a:spAutoFit/>
          </a:bodyPr>
          <a:lstStyle/>
          <a:p>
            <a:r>
              <a:rPr lang="zh-CN" altLang="en-US" sz="4400" dirty="0" smtClean="0"/>
              <a:t>历史</a:t>
            </a:r>
            <a:endParaRPr lang="en-GB" sz="4400" dirty="0"/>
          </a:p>
        </p:txBody>
      </p:sp>
      <p:sp>
        <p:nvSpPr>
          <p:cNvPr id="12" name="TextBox 11"/>
          <p:cNvSpPr txBox="1"/>
          <p:nvPr/>
        </p:nvSpPr>
        <p:spPr>
          <a:xfrm>
            <a:off x="6299200" y="1625600"/>
            <a:ext cx="1384300" cy="769441"/>
          </a:xfrm>
          <a:prstGeom prst="rect">
            <a:avLst/>
          </a:prstGeom>
          <a:noFill/>
        </p:spPr>
        <p:txBody>
          <a:bodyPr wrap="square" rtlCol="0">
            <a:spAutoFit/>
          </a:bodyPr>
          <a:lstStyle/>
          <a:p>
            <a:r>
              <a:rPr lang="zh-CN" altLang="en-US" sz="4400" dirty="0" smtClean="0">
                <a:solidFill>
                  <a:srgbClr val="FF0000"/>
                </a:solidFill>
              </a:rPr>
              <a:t>宗教</a:t>
            </a:r>
            <a:endParaRPr lang="en-GB" sz="4400" dirty="0">
              <a:solidFill>
                <a:srgbClr val="FF0000"/>
              </a:solidFill>
            </a:endParaRPr>
          </a:p>
        </p:txBody>
      </p:sp>
      <p:sp>
        <p:nvSpPr>
          <p:cNvPr id="13" name="TextBox 12"/>
          <p:cNvSpPr txBox="1"/>
          <p:nvPr/>
        </p:nvSpPr>
        <p:spPr>
          <a:xfrm>
            <a:off x="6426198" y="2743200"/>
            <a:ext cx="1384300" cy="769441"/>
          </a:xfrm>
          <a:prstGeom prst="rect">
            <a:avLst/>
          </a:prstGeom>
          <a:noFill/>
        </p:spPr>
        <p:txBody>
          <a:bodyPr wrap="square" rtlCol="0">
            <a:spAutoFit/>
          </a:bodyPr>
          <a:lstStyle/>
          <a:p>
            <a:r>
              <a:rPr lang="zh-CN" altLang="en-US" sz="4400" dirty="0" smtClean="0"/>
              <a:t>法语</a:t>
            </a:r>
            <a:endParaRPr lang="en-GB" sz="4400" dirty="0"/>
          </a:p>
        </p:txBody>
      </p:sp>
      <p:sp>
        <p:nvSpPr>
          <p:cNvPr id="14" name="TextBox 13"/>
          <p:cNvSpPr txBox="1"/>
          <p:nvPr/>
        </p:nvSpPr>
        <p:spPr>
          <a:xfrm>
            <a:off x="8204198" y="2728911"/>
            <a:ext cx="1384300" cy="769441"/>
          </a:xfrm>
          <a:prstGeom prst="rect">
            <a:avLst/>
          </a:prstGeom>
          <a:noFill/>
        </p:spPr>
        <p:txBody>
          <a:bodyPr wrap="square" rtlCol="0">
            <a:spAutoFit/>
          </a:bodyPr>
          <a:lstStyle/>
          <a:p>
            <a:r>
              <a:rPr lang="zh-CN" altLang="en-US" sz="4400" dirty="0" smtClean="0">
                <a:solidFill>
                  <a:srgbClr val="FF0000"/>
                </a:solidFill>
              </a:rPr>
              <a:t>美术</a:t>
            </a:r>
            <a:endParaRPr lang="en-GB" sz="4400" dirty="0">
              <a:solidFill>
                <a:srgbClr val="FF0000"/>
              </a:solidFill>
            </a:endParaRPr>
          </a:p>
        </p:txBody>
      </p:sp>
      <p:sp>
        <p:nvSpPr>
          <p:cNvPr id="15" name="TextBox 14"/>
          <p:cNvSpPr txBox="1"/>
          <p:nvPr/>
        </p:nvSpPr>
        <p:spPr>
          <a:xfrm>
            <a:off x="9912349" y="2714622"/>
            <a:ext cx="1384300" cy="769441"/>
          </a:xfrm>
          <a:prstGeom prst="rect">
            <a:avLst/>
          </a:prstGeom>
          <a:noFill/>
        </p:spPr>
        <p:txBody>
          <a:bodyPr wrap="square" rtlCol="0">
            <a:spAutoFit/>
          </a:bodyPr>
          <a:lstStyle/>
          <a:p>
            <a:r>
              <a:rPr lang="zh-CN" altLang="en-US" sz="4400" dirty="0" smtClean="0">
                <a:solidFill>
                  <a:srgbClr val="FF0000"/>
                </a:solidFill>
              </a:rPr>
              <a:t>美术</a:t>
            </a:r>
            <a:endParaRPr lang="en-GB" sz="4400" dirty="0">
              <a:solidFill>
                <a:srgbClr val="FF0000"/>
              </a:solidFill>
            </a:endParaRPr>
          </a:p>
        </p:txBody>
      </p:sp>
      <p:sp>
        <p:nvSpPr>
          <p:cNvPr id="16" name="TextBox 15"/>
          <p:cNvSpPr txBox="1"/>
          <p:nvPr/>
        </p:nvSpPr>
        <p:spPr>
          <a:xfrm>
            <a:off x="9918702" y="1625600"/>
            <a:ext cx="1384300" cy="769441"/>
          </a:xfrm>
          <a:prstGeom prst="rect">
            <a:avLst/>
          </a:prstGeom>
          <a:noFill/>
        </p:spPr>
        <p:txBody>
          <a:bodyPr wrap="square" rtlCol="0">
            <a:spAutoFit/>
          </a:bodyPr>
          <a:lstStyle/>
          <a:p>
            <a:r>
              <a:rPr lang="zh-CN" altLang="en-US" sz="4400" dirty="0" smtClean="0"/>
              <a:t>音乐</a:t>
            </a:r>
            <a:endParaRPr lang="en-GB" sz="4400" dirty="0"/>
          </a:p>
        </p:txBody>
      </p:sp>
      <p:sp>
        <p:nvSpPr>
          <p:cNvPr id="17" name="TextBox 16"/>
          <p:cNvSpPr txBox="1"/>
          <p:nvPr/>
        </p:nvSpPr>
        <p:spPr>
          <a:xfrm>
            <a:off x="8204198" y="1608132"/>
            <a:ext cx="1384300" cy="769441"/>
          </a:xfrm>
          <a:prstGeom prst="rect">
            <a:avLst/>
          </a:prstGeom>
          <a:noFill/>
        </p:spPr>
        <p:txBody>
          <a:bodyPr wrap="square" rtlCol="0">
            <a:spAutoFit/>
          </a:bodyPr>
          <a:lstStyle/>
          <a:p>
            <a:r>
              <a:rPr lang="zh-CN" altLang="en-US" sz="4400" dirty="0" smtClean="0">
                <a:solidFill>
                  <a:srgbClr val="FF0000"/>
                </a:solidFill>
              </a:rPr>
              <a:t>戏剧</a:t>
            </a:r>
            <a:endParaRPr lang="en-GB" sz="4400" dirty="0">
              <a:solidFill>
                <a:srgbClr val="FF0000"/>
              </a:solidFill>
            </a:endParaRPr>
          </a:p>
        </p:txBody>
      </p:sp>
      <p:sp>
        <p:nvSpPr>
          <p:cNvPr id="18" name="Rectangle 17"/>
          <p:cNvSpPr/>
          <p:nvPr/>
        </p:nvSpPr>
        <p:spPr>
          <a:xfrm>
            <a:off x="1447800" y="4258762"/>
            <a:ext cx="7835900" cy="2192838"/>
          </a:xfrm>
          <a:prstGeom prst="rec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smtClean="0">
                <a:solidFill>
                  <a:schemeClr val="tx1"/>
                </a:solidFill>
              </a:rPr>
              <a:t>CH: Mrs Huang’s classroom is on the left of foreign languages’ office. Mr WU’s classroom, is on the right </a:t>
            </a:r>
            <a:r>
              <a:rPr lang="en-GB" sz="2800" dirty="0">
                <a:solidFill>
                  <a:schemeClr val="tx1"/>
                </a:solidFill>
              </a:rPr>
              <a:t>of </a:t>
            </a:r>
            <a:r>
              <a:rPr lang="en-GB" sz="2800" dirty="0" smtClean="0">
                <a:solidFill>
                  <a:schemeClr val="tx1"/>
                </a:solidFill>
              </a:rPr>
              <a:t>foreign </a:t>
            </a:r>
            <a:r>
              <a:rPr lang="en-GB" sz="2800" dirty="0">
                <a:solidFill>
                  <a:schemeClr val="tx1"/>
                </a:solidFill>
              </a:rPr>
              <a:t>languages’ </a:t>
            </a:r>
            <a:r>
              <a:rPr lang="en-GB" sz="2800" dirty="0" smtClean="0">
                <a:solidFill>
                  <a:schemeClr val="tx1"/>
                </a:solidFill>
              </a:rPr>
              <a:t>office. We sometimes have lessons in Mrs Huang’s classroom; sometimes have lessons in Mr WU’s classroom. </a:t>
            </a:r>
            <a:endParaRPr lang="en-GB" sz="2800" dirty="0">
              <a:solidFill>
                <a:schemeClr val="tx1"/>
              </a:solidFill>
            </a:endParaRPr>
          </a:p>
        </p:txBody>
      </p:sp>
      <p:sp>
        <p:nvSpPr>
          <p:cNvPr id="19" name="Rectangle 18"/>
          <p:cNvSpPr/>
          <p:nvPr/>
        </p:nvSpPr>
        <p:spPr>
          <a:xfrm>
            <a:off x="1295400" y="4258762"/>
            <a:ext cx="7988300" cy="2192838"/>
          </a:xfrm>
          <a:prstGeom prst="rec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smtClean="0">
                <a:solidFill>
                  <a:schemeClr val="tx1"/>
                </a:solidFill>
              </a:rPr>
              <a:t>黄老师的教室在外语办公室的左边；吴</a:t>
            </a:r>
            <a:r>
              <a:rPr lang="zh-CN" altLang="en-US" sz="3600" dirty="0">
                <a:solidFill>
                  <a:schemeClr val="tx1"/>
                </a:solidFill>
              </a:rPr>
              <a:t>老师的教室在外语办公室</a:t>
            </a:r>
            <a:r>
              <a:rPr lang="zh-CN" altLang="en-US" sz="3600" dirty="0" smtClean="0">
                <a:solidFill>
                  <a:schemeClr val="tx1"/>
                </a:solidFill>
              </a:rPr>
              <a:t>的右边。我们有时在黄老师的教室上</a:t>
            </a:r>
            <a:r>
              <a:rPr lang="zh-CN" altLang="en-US" sz="3600" dirty="0">
                <a:solidFill>
                  <a:schemeClr val="tx1"/>
                </a:solidFill>
              </a:rPr>
              <a:t>课，有时在吴老师的教室上</a:t>
            </a:r>
            <a:r>
              <a:rPr lang="zh-CN" altLang="en-US" sz="3600" dirty="0" smtClean="0">
                <a:solidFill>
                  <a:schemeClr val="tx1"/>
                </a:solidFill>
              </a:rPr>
              <a:t>课。</a:t>
            </a:r>
            <a:endParaRPr lang="en-GB" sz="3600" dirty="0">
              <a:solidFill>
                <a:schemeClr val="tx1"/>
              </a:solidFill>
            </a:endParaRPr>
          </a:p>
        </p:txBody>
      </p:sp>
      <p:sp>
        <p:nvSpPr>
          <p:cNvPr id="20" name="Rectangle 19"/>
          <p:cNvSpPr/>
          <p:nvPr/>
        </p:nvSpPr>
        <p:spPr>
          <a:xfrm>
            <a:off x="6182611" y="980283"/>
            <a:ext cx="1871474" cy="461665"/>
          </a:xfrm>
          <a:prstGeom prst="rect">
            <a:avLst/>
          </a:prstGeom>
        </p:spPr>
        <p:txBody>
          <a:bodyPr wrap="none">
            <a:spAutoFit/>
          </a:bodyPr>
          <a:lstStyle/>
          <a:p>
            <a:r>
              <a:rPr lang="en-GB" sz="2400" dirty="0" err="1" smtClean="0">
                <a:solidFill>
                  <a:srgbClr val="FF0000"/>
                </a:solidFill>
              </a:rPr>
              <a:t>Zōngjiào</a:t>
            </a:r>
            <a:r>
              <a:rPr lang="zh-CN" altLang="en-US" sz="2400" dirty="0" smtClean="0">
                <a:solidFill>
                  <a:srgbClr val="FF0000"/>
                </a:solidFill>
              </a:rPr>
              <a:t>＝</a:t>
            </a:r>
            <a:r>
              <a:rPr lang="en-GB" altLang="zh-CN" sz="2400" dirty="0" smtClean="0">
                <a:solidFill>
                  <a:srgbClr val="FF0000"/>
                </a:solidFill>
              </a:rPr>
              <a:t>RE</a:t>
            </a:r>
            <a:endParaRPr lang="en-GB" sz="2400" dirty="0">
              <a:solidFill>
                <a:srgbClr val="FF0000"/>
              </a:solidFill>
            </a:endParaRPr>
          </a:p>
        </p:txBody>
      </p:sp>
      <p:sp>
        <p:nvSpPr>
          <p:cNvPr id="21" name="Rectangle 20"/>
          <p:cNvSpPr/>
          <p:nvPr/>
        </p:nvSpPr>
        <p:spPr>
          <a:xfrm>
            <a:off x="9855196" y="3373237"/>
            <a:ext cx="1627369" cy="461665"/>
          </a:xfrm>
          <a:prstGeom prst="rect">
            <a:avLst/>
          </a:prstGeom>
        </p:spPr>
        <p:txBody>
          <a:bodyPr wrap="none">
            <a:spAutoFit/>
          </a:bodyPr>
          <a:lstStyle/>
          <a:p>
            <a:r>
              <a:rPr lang="en-GB" sz="2400" dirty="0" err="1" smtClean="0">
                <a:solidFill>
                  <a:srgbClr val="FF0000"/>
                </a:solidFill>
              </a:rPr>
              <a:t>Měishù</a:t>
            </a:r>
            <a:r>
              <a:rPr lang="en-GB" sz="2400" dirty="0" smtClean="0">
                <a:solidFill>
                  <a:srgbClr val="FF0000"/>
                </a:solidFill>
              </a:rPr>
              <a:t>=art</a:t>
            </a:r>
            <a:endParaRPr lang="en-GB" sz="2400" dirty="0">
              <a:solidFill>
                <a:srgbClr val="FF0000"/>
              </a:solidFill>
            </a:endParaRPr>
          </a:p>
        </p:txBody>
      </p:sp>
      <p:sp>
        <p:nvSpPr>
          <p:cNvPr id="3" name="SMARTInkShape-1"/>
          <p:cNvSpPr/>
          <p:nvPr/>
        </p:nvSpPr>
        <p:spPr>
          <a:xfrm>
            <a:off x="933450" y="1562100"/>
            <a:ext cx="38101" cy="219076"/>
          </a:xfrm>
          <a:custGeom>
            <a:avLst/>
            <a:gdLst/>
            <a:ahLst/>
            <a:cxnLst/>
            <a:rect l="0" t="0" r="0" b="0"/>
            <a:pathLst>
              <a:path w="38101" h="219076">
                <a:moveTo>
                  <a:pt x="38100" y="0"/>
                </a:moveTo>
                <a:lnTo>
                  <a:pt x="33043" y="0"/>
                </a:lnTo>
                <a:lnTo>
                  <a:pt x="31554" y="1058"/>
                </a:lnTo>
                <a:lnTo>
                  <a:pt x="30561" y="2822"/>
                </a:lnTo>
                <a:lnTo>
                  <a:pt x="29163" y="13183"/>
                </a:lnTo>
                <a:lnTo>
                  <a:pt x="22106" y="54849"/>
                </a:lnTo>
                <a:lnTo>
                  <a:pt x="14396" y="101467"/>
                </a:lnTo>
                <a:lnTo>
                  <a:pt x="3941" y="146651"/>
                </a:lnTo>
                <a:lnTo>
                  <a:pt x="231" y="190628"/>
                </a:lnTo>
                <a:lnTo>
                  <a:pt x="0" y="219075"/>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 name="SMARTInkShape-2"/>
          <p:cNvSpPr/>
          <p:nvPr/>
        </p:nvSpPr>
        <p:spPr>
          <a:xfrm>
            <a:off x="2597293" y="1543443"/>
            <a:ext cx="222108" cy="161506"/>
          </a:xfrm>
          <a:custGeom>
            <a:avLst/>
            <a:gdLst/>
            <a:ahLst/>
            <a:cxnLst/>
            <a:rect l="0" t="0" r="0" b="0"/>
            <a:pathLst>
              <a:path w="222108" h="161506">
                <a:moveTo>
                  <a:pt x="31607" y="9132"/>
                </a:moveTo>
                <a:lnTo>
                  <a:pt x="31607" y="4075"/>
                </a:lnTo>
                <a:lnTo>
                  <a:pt x="32665" y="2586"/>
                </a:lnTo>
                <a:lnTo>
                  <a:pt x="34429" y="1593"/>
                </a:lnTo>
                <a:lnTo>
                  <a:pt x="44865" y="0"/>
                </a:lnTo>
                <a:lnTo>
                  <a:pt x="64721" y="743"/>
                </a:lnTo>
                <a:lnTo>
                  <a:pt x="93972" y="9314"/>
                </a:lnTo>
                <a:lnTo>
                  <a:pt x="110832" y="22274"/>
                </a:lnTo>
                <a:lnTo>
                  <a:pt x="114443" y="28378"/>
                </a:lnTo>
                <a:lnTo>
                  <a:pt x="116761" y="40920"/>
                </a:lnTo>
                <a:lnTo>
                  <a:pt x="109081" y="68136"/>
                </a:lnTo>
                <a:lnTo>
                  <a:pt x="102729" y="75220"/>
                </a:lnTo>
                <a:lnTo>
                  <a:pt x="61722" y="109883"/>
                </a:lnTo>
                <a:lnTo>
                  <a:pt x="15822" y="144097"/>
                </a:lnTo>
                <a:lnTo>
                  <a:pt x="1765" y="149663"/>
                </a:lnTo>
                <a:lnTo>
                  <a:pt x="71" y="151503"/>
                </a:lnTo>
                <a:lnTo>
                  <a:pt x="0" y="153787"/>
                </a:lnTo>
                <a:lnTo>
                  <a:pt x="1010" y="156369"/>
                </a:lnTo>
                <a:lnTo>
                  <a:pt x="3801" y="158090"/>
                </a:lnTo>
                <a:lnTo>
                  <a:pt x="24313" y="161079"/>
                </a:lnTo>
                <a:lnTo>
                  <a:pt x="70219" y="161505"/>
                </a:lnTo>
                <a:lnTo>
                  <a:pt x="111807" y="160471"/>
                </a:lnTo>
                <a:lnTo>
                  <a:pt x="158762" y="152890"/>
                </a:lnTo>
                <a:lnTo>
                  <a:pt x="222107" y="152007"/>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2" name="SMARTInkShape-3"/>
          <p:cNvSpPr/>
          <p:nvPr/>
        </p:nvSpPr>
        <p:spPr>
          <a:xfrm>
            <a:off x="4524375" y="1516226"/>
            <a:ext cx="94896" cy="331625"/>
          </a:xfrm>
          <a:custGeom>
            <a:avLst/>
            <a:gdLst/>
            <a:ahLst/>
            <a:cxnLst/>
            <a:rect l="0" t="0" r="0" b="0"/>
            <a:pathLst>
              <a:path w="94896" h="331625">
                <a:moveTo>
                  <a:pt x="0" y="26824"/>
                </a:moveTo>
                <a:lnTo>
                  <a:pt x="0" y="12635"/>
                </a:lnTo>
                <a:lnTo>
                  <a:pt x="2822" y="7112"/>
                </a:lnTo>
                <a:lnTo>
                  <a:pt x="5057" y="4158"/>
                </a:lnTo>
                <a:lnTo>
                  <a:pt x="10361" y="875"/>
                </a:lnTo>
                <a:lnTo>
                  <a:pt x="13257" y="0"/>
                </a:lnTo>
                <a:lnTo>
                  <a:pt x="16247" y="474"/>
                </a:lnTo>
                <a:lnTo>
                  <a:pt x="45661" y="17615"/>
                </a:lnTo>
                <a:lnTo>
                  <a:pt x="59937" y="30061"/>
                </a:lnTo>
                <a:lnTo>
                  <a:pt x="81468" y="60870"/>
                </a:lnTo>
                <a:lnTo>
                  <a:pt x="83833" y="67708"/>
                </a:lnTo>
                <a:lnTo>
                  <a:pt x="82347" y="72072"/>
                </a:lnTo>
                <a:lnTo>
                  <a:pt x="49096" y="110854"/>
                </a:lnTo>
                <a:lnTo>
                  <a:pt x="19576" y="132949"/>
                </a:lnTo>
                <a:lnTo>
                  <a:pt x="6271" y="139760"/>
                </a:lnTo>
                <a:lnTo>
                  <a:pt x="245" y="150163"/>
                </a:lnTo>
                <a:lnTo>
                  <a:pt x="44916" y="160341"/>
                </a:lnTo>
                <a:lnTo>
                  <a:pt x="81566" y="173314"/>
                </a:lnTo>
                <a:lnTo>
                  <a:pt x="89168" y="179420"/>
                </a:lnTo>
                <a:lnTo>
                  <a:pt x="91196" y="182529"/>
                </a:lnTo>
                <a:lnTo>
                  <a:pt x="94049" y="197019"/>
                </a:lnTo>
                <a:lnTo>
                  <a:pt x="94895" y="219774"/>
                </a:lnTo>
                <a:lnTo>
                  <a:pt x="85032" y="246625"/>
                </a:lnTo>
                <a:lnTo>
                  <a:pt x="68224" y="271050"/>
                </a:lnTo>
                <a:lnTo>
                  <a:pt x="25954" y="312914"/>
                </a:lnTo>
                <a:lnTo>
                  <a:pt x="8631" y="320436"/>
                </a:lnTo>
                <a:lnTo>
                  <a:pt x="0" y="331624"/>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nvGrpSpPr>
          <p:cNvPr id="25" name="SMARTInkShape-Group4"/>
          <p:cNvGrpSpPr/>
          <p:nvPr/>
        </p:nvGrpSpPr>
        <p:grpSpPr>
          <a:xfrm>
            <a:off x="6315075" y="1485900"/>
            <a:ext cx="142876" cy="323851"/>
            <a:chOff x="6315075" y="1485900"/>
            <a:chExt cx="142876" cy="323851"/>
          </a:xfrm>
        </p:grpSpPr>
        <p:sp>
          <p:nvSpPr>
            <p:cNvPr id="23" name="SMARTInkShape-4"/>
            <p:cNvSpPr/>
            <p:nvPr/>
          </p:nvSpPr>
          <p:spPr>
            <a:xfrm>
              <a:off x="6315075" y="1485900"/>
              <a:ext cx="142876" cy="190501"/>
            </a:xfrm>
            <a:custGeom>
              <a:avLst/>
              <a:gdLst/>
              <a:ahLst/>
              <a:cxnLst/>
              <a:rect l="0" t="0" r="0" b="0"/>
              <a:pathLst>
                <a:path w="142876" h="190501">
                  <a:moveTo>
                    <a:pt x="0" y="0"/>
                  </a:moveTo>
                  <a:lnTo>
                    <a:pt x="0" y="5057"/>
                  </a:lnTo>
                  <a:lnTo>
                    <a:pt x="2822" y="10361"/>
                  </a:lnTo>
                  <a:lnTo>
                    <a:pt x="13257" y="27446"/>
                  </a:lnTo>
                  <a:lnTo>
                    <a:pt x="13653" y="41832"/>
                  </a:lnTo>
                  <a:lnTo>
                    <a:pt x="7065" y="88039"/>
                  </a:lnTo>
                  <a:lnTo>
                    <a:pt x="931" y="133655"/>
                  </a:lnTo>
                  <a:lnTo>
                    <a:pt x="36" y="179902"/>
                  </a:lnTo>
                  <a:lnTo>
                    <a:pt x="1082" y="183435"/>
                  </a:lnTo>
                  <a:lnTo>
                    <a:pt x="2838" y="185790"/>
                  </a:lnTo>
                  <a:lnTo>
                    <a:pt x="7611" y="188407"/>
                  </a:lnTo>
                  <a:lnTo>
                    <a:pt x="27448" y="190224"/>
                  </a:lnTo>
                  <a:lnTo>
                    <a:pt x="58623" y="190476"/>
                  </a:lnTo>
                  <a:lnTo>
                    <a:pt x="103045" y="181366"/>
                  </a:lnTo>
                  <a:lnTo>
                    <a:pt x="131547" y="180978"/>
                  </a:lnTo>
                  <a:lnTo>
                    <a:pt x="142875" y="190500"/>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4" name="SMARTInkShape-5"/>
            <p:cNvSpPr/>
            <p:nvPr/>
          </p:nvSpPr>
          <p:spPr>
            <a:xfrm>
              <a:off x="6391275" y="1552575"/>
              <a:ext cx="19051" cy="257176"/>
            </a:xfrm>
            <a:custGeom>
              <a:avLst/>
              <a:gdLst/>
              <a:ahLst/>
              <a:cxnLst/>
              <a:rect l="0" t="0" r="0" b="0"/>
              <a:pathLst>
                <a:path w="19051" h="257176">
                  <a:moveTo>
                    <a:pt x="19050" y="0"/>
                  </a:moveTo>
                  <a:lnTo>
                    <a:pt x="17992" y="15208"/>
                  </a:lnTo>
                  <a:lnTo>
                    <a:pt x="11511" y="41418"/>
                  </a:lnTo>
                  <a:lnTo>
                    <a:pt x="4861" y="81912"/>
                  </a:lnTo>
                  <a:lnTo>
                    <a:pt x="427" y="126138"/>
                  </a:lnTo>
                  <a:lnTo>
                    <a:pt x="56" y="173649"/>
                  </a:lnTo>
                  <a:lnTo>
                    <a:pt x="5" y="220104"/>
                  </a:lnTo>
                  <a:lnTo>
                    <a:pt x="0" y="257175"/>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28" name="SMARTInkShape-Group5"/>
          <p:cNvGrpSpPr/>
          <p:nvPr/>
        </p:nvGrpSpPr>
        <p:grpSpPr>
          <a:xfrm>
            <a:off x="8201025" y="1514475"/>
            <a:ext cx="219076" cy="218648"/>
            <a:chOff x="8201025" y="1514475"/>
            <a:chExt cx="219076" cy="218648"/>
          </a:xfrm>
        </p:grpSpPr>
        <p:sp>
          <p:nvSpPr>
            <p:cNvPr id="26" name="SMARTInkShape-6"/>
            <p:cNvSpPr/>
            <p:nvPr/>
          </p:nvSpPr>
          <p:spPr>
            <a:xfrm>
              <a:off x="8201025" y="1514475"/>
              <a:ext cx="133336" cy="218648"/>
            </a:xfrm>
            <a:custGeom>
              <a:avLst/>
              <a:gdLst/>
              <a:ahLst/>
              <a:cxnLst/>
              <a:rect l="0" t="0" r="0" b="0"/>
              <a:pathLst>
                <a:path w="133336" h="218648">
                  <a:moveTo>
                    <a:pt x="104775" y="0"/>
                  </a:moveTo>
                  <a:lnTo>
                    <a:pt x="104775" y="13257"/>
                  </a:lnTo>
                  <a:lnTo>
                    <a:pt x="101953" y="19298"/>
                  </a:lnTo>
                  <a:lnTo>
                    <a:pt x="88529" y="43620"/>
                  </a:lnTo>
                  <a:lnTo>
                    <a:pt x="78033" y="76339"/>
                  </a:lnTo>
                  <a:lnTo>
                    <a:pt x="79837" y="87198"/>
                  </a:lnTo>
                  <a:lnTo>
                    <a:pt x="83981" y="105211"/>
                  </a:lnTo>
                  <a:lnTo>
                    <a:pt x="86008" y="116611"/>
                  </a:lnTo>
                  <a:lnTo>
                    <a:pt x="90436" y="125204"/>
                  </a:lnTo>
                  <a:lnTo>
                    <a:pt x="131364" y="169438"/>
                  </a:lnTo>
                  <a:lnTo>
                    <a:pt x="133317" y="191000"/>
                  </a:lnTo>
                  <a:lnTo>
                    <a:pt x="133335" y="195309"/>
                  </a:lnTo>
                  <a:lnTo>
                    <a:pt x="132281" y="196881"/>
                  </a:lnTo>
                  <a:lnTo>
                    <a:pt x="130521" y="197929"/>
                  </a:lnTo>
                  <a:lnTo>
                    <a:pt x="122987" y="199404"/>
                  </a:lnTo>
                  <a:lnTo>
                    <a:pt x="80049" y="209701"/>
                  </a:lnTo>
                  <a:lnTo>
                    <a:pt x="56656" y="216910"/>
                  </a:lnTo>
                  <a:lnTo>
                    <a:pt x="31652" y="218647"/>
                  </a:lnTo>
                  <a:lnTo>
                    <a:pt x="0" y="209550"/>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7" name="SMARTInkShape-7"/>
            <p:cNvSpPr/>
            <p:nvPr/>
          </p:nvSpPr>
          <p:spPr>
            <a:xfrm>
              <a:off x="8286750" y="1562100"/>
              <a:ext cx="133351" cy="8202"/>
            </a:xfrm>
            <a:custGeom>
              <a:avLst/>
              <a:gdLst/>
              <a:ahLst/>
              <a:cxnLst/>
              <a:rect l="0" t="0" r="0" b="0"/>
              <a:pathLst>
                <a:path w="133351" h="8202">
                  <a:moveTo>
                    <a:pt x="0" y="0"/>
                  </a:moveTo>
                  <a:lnTo>
                    <a:pt x="15209" y="6546"/>
                  </a:lnTo>
                  <a:lnTo>
                    <a:pt x="26515" y="8201"/>
                  </a:lnTo>
                  <a:lnTo>
                    <a:pt x="65170" y="2718"/>
                  </a:lnTo>
                  <a:lnTo>
                    <a:pt x="133350" y="0"/>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29" name="SMARTInkShape-8"/>
          <p:cNvSpPr/>
          <p:nvPr/>
        </p:nvSpPr>
        <p:spPr>
          <a:xfrm>
            <a:off x="9972675" y="1477699"/>
            <a:ext cx="159563" cy="291786"/>
          </a:xfrm>
          <a:custGeom>
            <a:avLst/>
            <a:gdLst/>
            <a:ahLst/>
            <a:cxnLst/>
            <a:rect l="0" t="0" r="0" b="0"/>
            <a:pathLst>
              <a:path w="159563" h="291786">
                <a:moveTo>
                  <a:pt x="142875" y="8201"/>
                </a:moveTo>
                <a:lnTo>
                  <a:pt x="142875" y="0"/>
                </a:lnTo>
                <a:lnTo>
                  <a:pt x="142875" y="4125"/>
                </a:lnTo>
                <a:lnTo>
                  <a:pt x="140051" y="9211"/>
                </a:lnTo>
                <a:lnTo>
                  <a:pt x="115429" y="53855"/>
                </a:lnTo>
                <a:lnTo>
                  <a:pt x="82634" y="98475"/>
                </a:lnTo>
                <a:lnTo>
                  <a:pt x="57128" y="140568"/>
                </a:lnTo>
                <a:lnTo>
                  <a:pt x="38515" y="181508"/>
                </a:lnTo>
                <a:lnTo>
                  <a:pt x="19087" y="226603"/>
                </a:lnTo>
                <a:lnTo>
                  <a:pt x="13775" y="240735"/>
                </a:lnTo>
                <a:lnTo>
                  <a:pt x="11413" y="257600"/>
                </a:lnTo>
                <a:lnTo>
                  <a:pt x="13187" y="270034"/>
                </a:lnTo>
                <a:lnTo>
                  <a:pt x="15141" y="274831"/>
                </a:lnTo>
                <a:lnTo>
                  <a:pt x="22958" y="282984"/>
                </a:lnTo>
                <a:lnTo>
                  <a:pt x="28005" y="286640"/>
                </a:lnTo>
                <a:lnTo>
                  <a:pt x="55335" y="291785"/>
                </a:lnTo>
                <a:lnTo>
                  <a:pt x="80129" y="288253"/>
                </a:lnTo>
                <a:lnTo>
                  <a:pt x="118697" y="274569"/>
                </a:lnTo>
                <a:lnTo>
                  <a:pt x="140569" y="257079"/>
                </a:lnTo>
                <a:lnTo>
                  <a:pt x="159562" y="230868"/>
                </a:lnTo>
                <a:lnTo>
                  <a:pt x="159293" y="228612"/>
                </a:lnTo>
                <a:lnTo>
                  <a:pt x="156168" y="223284"/>
                </a:lnTo>
                <a:lnTo>
                  <a:pt x="143404" y="214334"/>
                </a:lnTo>
                <a:lnTo>
                  <a:pt x="131273" y="210035"/>
                </a:lnTo>
                <a:lnTo>
                  <a:pt x="118668" y="214675"/>
                </a:lnTo>
                <a:lnTo>
                  <a:pt x="103541" y="221675"/>
                </a:lnTo>
                <a:lnTo>
                  <a:pt x="73761" y="231814"/>
                </a:lnTo>
                <a:lnTo>
                  <a:pt x="29312" y="250961"/>
                </a:lnTo>
                <a:lnTo>
                  <a:pt x="0" y="255851"/>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0" name="SMARTInkShape-9"/>
          <p:cNvSpPr/>
          <p:nvPr/>
        </p:nvSpPr>
        <p:spPr>
          <a:xfrm>
            <a:off x="762000" y="2590800"/>
            <a:ext cx="122395" cy="295276"/>
          </a:xfrm>
          <a:custGeom>
            <a:avLst/>
            <a:gdLst/>
            <a:ahLst/>
            <a:cxnLst/>
            <a:rect l="0" t="0" r="0" b="0"/>
            <a:pathLst>
              <a:path w="122395" h="295276">
                <a:moveTo>
                  <a:pt x="0" y="0"/>
                </a:moveTo>
                <a:lnTo>
                  <a:pt x="45056" y="0"/>
                </a:lnTo>
                <a:lnTo>
                  <a:pt x="77547" y="0"/>
                </a:lnTo>
                <a:lnTo>
                  <a:pt x="84912" y="2822"/>
                </a:lnTo>
                <a:lnTo>
                  <a:pt x="107902" y="22390"/>
                </a:lnTo>
                <a:lnTo>
                  <a:pt x="117461" y="36856"/>
                </a:lnTo>
                <a:lnTo>
                  <a:pt x="121939" y="49491"/>
                </a:lnTo>
                <a:lnTo>
                  <a:pt x="122394" y="86054"/>
                </a:lnTo>
                <a:lnTo>
                  <a:pt x="116212" y="128398"/>
                </a:lnTo>
                <a:lnTo>
                  <a:pt x="109621" y="172941"/>
                </a:lnTo>
                <a:lnTo>
                  <a:pt x="101154" y="212226"/>
                </a:lnTo>
                <a:lnTo>
                  <a:pt x="89870" y="253705"/>
                </a:lnTo>
                <a:lnTo>
                  <a:pt x="87567" y="265511"/>
                </a:lnTo>
                <a:lnTo>
                  <a:pt x="84837" y="270141"/>
                </a:lnTo>
                <a:lnTo>
                  <a:pt x="70890" y="285175"/>
                </a:lnTo>
                <a:lnTo>
                  <a:pt x="66675" y="295275"/>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1" name="SMARTInkShape-10"/>
          <p:cNvSpPr/>
          <p:nvPr/>
        </p:nvSpPr>
        <p:spPr>
          <a:xfrm>
            <a:off x="2622753" y="2535576"/>
            <a:ext cx="186535" cy="273842"/>
          </a:xfrm>
          <a:custGeom>
            <a:avLst/>
            <a:gdLst/>
            <a:ahLst/>
            <a:cxnLst/>
            <a:rect l="0" t="0" r="0" b="0"/>
            <a:pathLst>
              <a:path w="186535" h="273842">
                <a:moveTo>
                  <a:pt x="139497" y="93324"/>
                </a:moveTo>
                <a:lnTo>
                  <a:pt x="148160" y="85720"/>
                </a:lnTo>
                <a:lnTo>
                  <a:pt x="170088" y="70934"/>
                </a:lnTo>
                <a:lnTo>
                  <a:pt x="180429" y="56468"/>
                </a:lnTo>
                <a:lnTo>
                  <a:pt x="185139" y="38777"/>
                </a:lnTo>
                <a:lnTo>
                  <a:pt x="186534" y="25186"/>
                </a:lnTo>
                <a:lnTo>
                  <a:pt x="184613" y="21441"/>
                </a:lnTo>
                <a:lnTo>
                  <a:pt x="171797" y="11112"/>
                </a:lnTo>
                <a:lnTo>
                  <a:pt x="154594" y="2408"/>
                </a:lnTo>
                <a:lnTo>
                  <a:pt x="142326" y="0"/>
                </a:lnTo>
                <a:lnTo>
                  <a:pt x="118463" y="3701"/>
                </a:lnTo>
                <a:lnTo>
                  <a:pt x="90617" y="14433"/>
                </a:lnTo>
                <a:lnTo>
                  <a:pt x="81436" y="20514"/>
                </a:lnTo>
                <a:lnTo>
                  <a:pt x="66919" y="40646"/>
                </a:lnTo>
                <a:lnTo>
                  <a:pt x="56682" y="62183"/>
                </a:lnTo>
                <a:lnTo>
                  <a:pt x="55712" y="66213"/>
                </a:lnTo>
                <a:lnTo>
                  <a:pt x="57456" y="76336"/>
                </a:lnTo>
                <a:lnTo>
                  <a:pt x="79357" y="121989"/>
                </a:lnTo>
                <a:lnTo>
                  <a:pt x="102676" y="150904"/>
                </a:lnTo>
                <a:lnTo>
                  <a:pt x="140865" y="189893"/>
                </a:lnTo>
                <a:lnTo>
                  <a:pt x="145397" y="200096"/>
                </a:lnTo>
                <a:lnTo>
                  <a:pt x="148306" y="223893"/>
                </a:lnTo>
                <a:lnTo>
                  <a:pt x="145882" y="233552"/>
                </a:lnTo>
                <a:lnTo>
                  <a:pt x="135702" y="253433"/>
                </a:lnTo>
                <a:lnTo>
                  <a:pt x="124052" y="262556"/>
                </a:lnTo>
                <a:lnTo>
                  <a:pt x="105287" y="270820"/>
                </a:lnTo>
                <a:lnTo>
                  <a:pt x="71884" y="273841"/>
                </a:lnTo>
                <a:lnTo>
                  <a:pt x="51260" y="273104"/>
                </a:lnTo>
                <a:lnTo>
                  <a:pt x="38192" y="269182"/>
                </a:lnTo>
                <a:lnTo>
                  <a:pt x="28150" y="261089"/>
                </a:lnTo>
                <a:lnTo>
                  <a:pt x="19101" y="251494"/>
                </a:lnTo>
                <a:lnTo>
                  <a:pt x="4223" y="240143"/>
                </a:lnTo>
                <a:lnTo>
                  <a:pt x="0" y="233366"/>
                </a:lnTo>
                <a:lnTo>
                  <a:pt x="946" y="221182"/>
                </a:lnTo>
                <a:lnTo>
                  <a:pt x="5952" y="206241"/>
                </a:lnTo>
                <a:lnTo>
                  <a:pt x="39891" y="164821"/>
                </a:lnTo>
                <a:lnTo>
                  <a:pt x="67651" y="142378"/>
                </a:lnTo>
                <a:lnTo>
                  <a:pt x="111618" y="118053"/>
                </a:lnTo>
                <a:lnTo>
                  <a:pt x="122873" y="109606"/>
                </a:lnTo>
                <a:lnTo>
                  <a:pt x="135159" y="104851"/>
                </a:lnTo>
                <a:lnTo>
                  <a:pt x="149022" y="102849"/>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2" name="SMARTInkShape-11"/>
          <p:cNvSpPr/>
          <p:nvPr/>
        </p:nvSpPr>
        <p:spPr>
          <a:xfrm>
            <a:off x="4441400" y="2505075"/>
            <a:ext cx="197219" cy="428626"/>
          </a:xfrm>
          <a:custGeom>
            <a:avLst/>
            <a:gdLst/>
            <a:ahLst/>
            <a:cxnLst/>
            <a:rect l="0" t="0" r="0" b="0"/>
            <a:pathLst>
              <a:path w="197219" h="428626">
                <a:moveTo>
                  <a:pt x="178225" y="0"/>
                </a:moveTo>
                <a:lnTo>
                  <a:pt x="138564" y="1058"/>
                </a:lnTo>
                <a:lnTo>
                  <a:pt x="124967" y="5056"/>
                </a:lnTo>
                <a:lnTo>
                  <a:pt x="86213" y="30591"/>
                </a:lnTo>
                <a:lnTo>
                  <a:pt x="55275" y="64918"/>
                </a:lnTo>
                <a:lnTo>
                  <a:pt x="23014" y="106007"/>
                </a:lnTo>
                <a:lnTo>
                  <a:pt x="3437" y="134456"/>
                </a:lnTo>
                <a:lnTo>
                  <a:pt x="0" y="143719"/>
                </a:lnTo>
                <a:lnTo>
                  <a:pt x="1200" y="147671"/>
                </a:lnTo>
                <a:lnTo>
                  <a:pt x="8178" y="154885"/>
                </a:lnTo>
                <a:lnTo>
                  <a:pt x="11944" y="156173"/>
                </a:lnTo>
                <a:lnTo>
                  <a:pt x="15512" y="155974"/>
                </a:lnTo>
                <a:lnTo>
                  <a:pt x="23358" y="153988"/>
                </a:lnTo>
                <a:lnTo>
                  <a:pt x="56792" y="147553"/>
                </a:lnTo>
                <a:lnTo>
                  <a:pt x="99518" y="118052"/>
                </a:lnTo>
                <a:lnTo>
                  <a:pt x="141049" y="90257"/>
                </a:lnTo>
                <a:lnTo>
                  <a:pt x="172763" y="58986"/>
                </a:lnTo>
                <a:lnTo>
                  <a:pt x="182148" y="47383"/>
                </a:lnTo>
                <a:lnTo>
                  <a:pt x="197082" y="38208"/>
                </a:lnTo>
                <a:lnTo>
                  <a:pt x="197218" y="43188"/>
                </a:lnTo>
                <a:lnTo>
                  <a:pt x="181025" y="90618"/>
                </a:lnTo>
                <a:lnTo>
                  <a:pt x="168626" y="137766"/>
                </a:lnTo>
                <a:lnTo>
                  <a:pt x="161975" y="176639"/>
                </a:lnTo>
                <a:lnTo>
                  <a:pt x="158303" y="199156"/>
                </a:lnTo>
                <a:lnTo>
                  <a:pt x="145393" y="236692"/>
                </a:lnTo>
                <a:lnTo>
                  <a:pt x="134395" y="277682"/>
                </a:lnTo>
                <a:lnTo>
                  <a:pt x="117982" y="324251"/>
                </a:lnTo>
                <a:lnTo>
                  <a:pt x="102036" y="371528"/>
                </a:lnTo>
                <a:lnTo>
                  <a:pt x="82975" y="428625"/>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nvGrpSpPr>
          <p:cNvPr id="35" name="SMARTInkShape-Group10"/>
          <p:cNvGrpSpPr/>
          <p:nvPr/>
        </p:nvGrpSpPr>
        <p:grpSpPr>
          <a:xfrm>
            <a:off x="6391275" y="2514600"/>
            <a:ext cx="274893" cy="266701"/>
            <a:chOff x="6391275" y="2514600"/>
            <a:chExt cx="274893" cy="266701"/>
          </a:xfrm>
        </p:grpSpPr>
        <p:sp>
          <p:nvSpPr>
            <p:cNvPr id="33" name="SMARTInkShape-12"/>
            <p:cNvSpPr/>
            <p:nvPr/>
          </p:nvSpPr>
          <p:spPr>
            <a:xfrm>
              <a:off x="6391275" y="2533650"/>
              <a:ext cx="38101" cy="247651"/>
            </a:xfrm>
            <a:custGeom>
              <a:avLst/>
              <a:gdLst/>
              <a:ahLst/>
              <a:cxnLst/>
              <a:rect l="0" t="0" r="0" b="0"/>
              <a:pathLst>
                <a:path w="38101" h="247651">
                  <a:moveTo>
                    <a:pt x="38100" y="0"/>
                  </a:moveTo>
                  <a:lnTo>
                    <a:pt x="31555" y="15208"/>
                  </a:lnTo>
                  <a:lnTo>
                    <a:pt x="28968" y="54894"/>
                  </a:lnTo>
                  <a:lnTo>
                    <a:pt x="23635" y="95169"/>
                  </a:lnTo>
                  <a:lnTo>
                    <a:pt x="18898" y="140977"/>
                  </a:lnTo>
                  <a:lnTo>
                    <a:pt x="11690" y="180600"/>
                  </a:lnTo>
                  <a:lnTo>
                    <a:pt x="4896" y="224057"/>
                  </a:lnTo>
                  <a:lnTo>
                    <a:pt x="0" y="247650"/>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4" name="SMARTInkShape-13"/>
            <p:cNvSpPr/>
            <p:nvPr/>
          </p:nvSpPr>
          <p:spPr>
            <a:xfrm>
              <a:off x="6591334" y="2514600"/>
              <a:ext cx="74834" cy="203477"/>
            </a:xfrm>
            <a:custGeom>
              <a:avLst/>
              <a:gdLst/>
              <a:ahLst/>
              <a:cxnLst/>
              <a:rect l="0" t="0" r="0" b="0"/>
              <a:pathLst>
                <a:path w="74834" h="203477">
                  <a:moveTo>
                    <a:pt x="9491" y="85725"/>
                  </a:moveTo>
                  <a:lnTo>
                    <a:pt x="2946" y="100933"/>
                  </a:lnTo>
                  <a:lnTo>
                    <a:pt x="359" y="140619"/>
                  </a:lnTo>
                  <a:lnTo>
                    <a:pt x="18" y="184559"/>
                  </a:lnTo>
                  <a:lnTo>
                    <a:pt x="0" y="189714"/>
                  </a:lnTo>
                  <a:lnTo>
                    <a:pt x="2105" y="194209"/>
                  </a:lnTo>
                  <a:lnTo>
                    <a:pt x="10089" y="202026"/>
                  </a:lnTo>
                  <a:lnTo>
                    <a:pt x="14123" y="203476"/>
                  </a:lnTo>
                  <a:lnTo>
                    <a:pt x="17871" y="203384"/>
                  </a:lnTo>
                  <a:lnTo>
                    <a:pt x="35799" y="198351"/>
                  </a:lnTo>
                  <a:lnTo>
                    <a:pt x="46231" y="190109"/>
                  </a:lnTo>
                  <a:lnTo>
                    <a:pt x="69418" y="147061"/>
                  </a:lnTo>
                  <a:lnTo>
                    <a:pt x="74833" y="105641"/>
                  </a:lnTo>
                  <a:lnTo>
                    <a:pt x="73080" y="62338"/>
                  </a:lnTo>
                  <a:lnTo>
                    <a:pt x="62857" y="32775"/>
                  </a:lnTo>
                  <a:lnTo>
                    <a:pt x="53760" y="18060"/>
                  </a:lnTo>
                  <a:lnTo>
                    <a:pt x="28541" y="0"/>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38" name="SMARTInkShape-Group11"/>
          <p:cNvGrpSpPr/>
          <p:nvPr/>
        </p:nvGrpSpPr>
        <p:grpSpPr>
          <a:xfrm>
            <a:off x="8162925" y="2524125"/>
            <a:ext cx="171451" cy="171451"/>
            <a:chOff x="8162925" y="2524125"/>
            <a:chExt cx="171451" cy="171451"/>
          </a:xfrm>
        </p:grpSpPr>
        <p:sp>
          <p:nvSpPr>
            <p:cNvPr id="36" name="SMARTInkShape-14"/>
            <p:cNvSpPr/>
            <p:nvPr/>
          </p:nvSpPr>
          <p:spPr>
            <a:xfrm>
              <a:off x="8162925" y="2534042"/>
              <a:ext cx="14582" cy="161534"/>
            </a:xfrm>
            <a:custGeom>
              <a:avLst/>
              <a:gdLst/>
              <a:ahLst/>
              <a:cxnLst/>
              <a:rect l="0" t="0" r="0" b="0"/>
              <a:pathLst>
                <a:path w="14582" h="161534">
                  <a:moveTo>
                    <a:pt x="9525" y="9133"/>
                  </a:moveTo>
                  <a:lnTo>
                    <a:pt x="9525" y="0"/>
                  </a:lnTo>
                  <a:lnTo>
                    <a:pt x="14581" y="45648"/>
                  </a:lnTo>
                  <a:lnTo>
                    <a:pt x="10923" y="91827"/>
                  </a:lnTo>
                  <a:lnTo>
                    <a:pt x="8651" y="132755"/>
                  </a:lnTo>
                  <a:lnTo>
                    <a:pt x="0" y="161533"/>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7" name="SMARTInkShape-15"/>
            <p:cNvSpPr/>
            <p:nvPr/>
          </p:nvSpPr>
          <p:spPr>
            <a:xfrm>
              <a:off x="8305800" y="2524125"/>
              <a:ext cx="28576" cy="161926"/>
            </a:xfrm>
            <a:custGeom>
              <a:avLst/>
              <a:gdLst/>
              <a:ahLst/>
              <a:cxnLst/>
              <a:rect l="0" t="0" r="0" b="0"/>
              <a:pathLst>
                <a:path w="28576" h="161926">
                  <a:moveTo>
                    <a:pt x="28575" y="0"/>
                  </a:moveTo>
                  <a:lnTo>
                    <a:pt x="27517" y="24910"/>
                  </a:lnTo>
                  <a:lnTo>
                    <a:pt x="18214" y="66774"/>
                  </a:lnTo>
                  <a:lnTo>
                    <a:pt x="9278" y="114329"/>
                  </a:lnTo>
                  <a:lnTo>
                    <a:pt x="0" y="161925"/>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41" name="SMARTInkShape-Group12"/>
          <p:cNvGrpSpPr/>
          <p:nvPr/>
        </p:nvGrpSpPr>
        <p:grpSpPr>
          <a:xfrm>
            <a:off x="9906000" y="2533650"/>
            <a:ext cx="352426" cy="228580"/>
            <a:chOff x="9906000" y="2533650"/>
            <a:chExt cx="352426" cy="228580"/>
          </a:xfrm>
        </p:grpSpPr>
        <p:sp>
          <p:nvSpPr>
            <p:cNvPr id="39" name="SMARTInkShape-16"/>
            <p:cNvSpPr/>
            <p:nvPr/>
          </p:nvSpPr>
          <p:spPr>
            <a:xfrm>
              <a:off x="9906000" y="2533650"/>
              <a:ext cx="38101" cy="180976"/>
            </a:xfrm>
            <a:custGeom>
              <a:avLst/>
              <a:gdLst/>
              <a:ahLst/>
              <a:cxnLst/>
              <a:rect l="0" t="0" r="0" b="0"/>
              <a:pathLst>
                <a:path w="38101" h="180976">
                  <a:moveTo>
                    <a:pt x="38100" y="0"/>
                  </a:moveTo>
                  <a:lnTo>
                    <a:pt x="38100" y="43848"/>
                  </a:lnTo>
                  <a:lnTo>
                    <a:pt x="27739" y="91199"/>
                  </a:lnTo>
                  <a:lnTo>
                    <a:pt x="12591" y="135129"/>
                  </a:lnTo>
                  <a:lnTo>
                    <a:pt x="0" y="180975"/>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0" name="SMARTInkShape-17"/>
            <p:cNvSpPr/>
            <p:nvPr/>
          </p:nvSpPr>
          <p:spPr>
            <a:xfrm>
              <a:off x="10086975" y="2571750"/>
              <a:ext cx="171451" cy="190480"/>
            </a:xfrm>
            <a:custGeom>
              <a:avLst/>
              <a:gdLst/>
              <a:ahLst/>
              <a:cxnLst/>
              <a:rect l="0" t="0" r="0" b="0"/>
              <a:pathLst>
                <a:path w="171451" h="190480">
                  <a:moveTo>
                    <a:pt x="0" y="0"/>
                  </a:moveTo>
                  <a:lnTo>
                    <a:pt x="18362" y="1058"/>
                  </a:lnTo>
                  <a:lnTo>
                    <a:pt x="58313" y="13257"/>
                  </a:lnTo>
                  <a:lnTo>
                    <a:pt x="96088" y="26743"/>
                  </a:lnTo>
                  <a:lnTo>
                    <a:pt x="98983" y="29470"/>
                  </a:lnTo>
                  <a:lnTo>
                    <a:pt x="111975" y="64277"/>
                  </a:lnTo>
                  <a:lnTo>
                    <a:pt x="114164" y="110218"/>
                  </a:lnTo>
                  <a:lnTo>
                    <a:pt x="111417" y="120600"/>
                  </a:lnTo>
                  <a:lnTo>
                    <a:pt x="101032" y="140944"/>
                  </a:lnTo>
                  <a:lnTo>
                    <a:pt x="81793" y="159118"/>
                  </a:lnTo>
                  <a:lnTo>
                    <a:pt x="37606" y="181330"/>
                  </a:lnTo>
                  <a:lnTo>
                    <a:pt x="20136" y="189963"/>
                  </a:lnTo>
                  <a:lnTo>
                    <a:pt x="63333" y="190479"/>
                  </a:lnTo>
                  <a:lnTo>
                    <a:pt x="104115" y="185440"/>
                  </a:lnTo>
                  <a:lnTo>
                    <a:pt x="171450" y="180975"/>
                  </a:ln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Tree>
    <p:extLst>
      <p:ext uri="{BB962C8B-B14F-4D97-AF65-F5344CB8AC3E}">
        <p14:creationId xmlns:p14="http://schemas.microsoft.com/office/powerpoint/2010/main" val="355648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1"/>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矩形 1"/>
          <p:cNvSpPr>
            <a:spLocks noChangeArrowheads="1"/>
          </p:cNvSpPr>
          <p:nvPr/>
        </p:nvSpPr>
        <p:spPr bwMode="auto">
          <a:xfrm>
            <a:off x="2427289" y="1233489"/>
            <a:ext cx="4833937"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685800">
              <a:lnSpc>
                <a:spcPct val="90000"/>
              </a:lnSpc>
              <a:spcBef>
                <a:spcPts val="750"/>
              </a:spcBef>
              <a:buFont typeface="Arial" panose="020B0604020202020204" pitchFamily="34" charset="0"/>
              <a:buChar char="•"/>
              <a:defRPr sz="2100">
                <a:solidFill>
                  <a:schemeClr val="tx1"/>
                </a:solidFill>
                <a:latin typeface="等线"/>
              </a:defRPr>
            </a:lvl1pPr>
            <a:lvl2pPr marL="742950" indent="-285750" defTabSz="685800">
              <a:lnSpc>
                <a:spcPct val="90000"/>
              </a:lnSpc>
              <a:spcBef>
                <a:spcPts val="375"/>
              </a:spcBef>
              <a:buFont typeface="Arial" panose="020B0604020202020204" pitchFamily="34" charset="0"/>
              <a:buChar char="•"/>
              <a:defRPr>
                <a:solidFill>
                  <a:schemeClr val="tx1"/>
                </a:solidFill>
                <a:latin typeface="等线"/>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等线"/>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等线"/>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等线"/>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9pPr>
          </a:lstStyle>
          <a:p>
            <a:pPr fontAlgn="base">
              <a:lnSpc>
                <a:spcPct val="100000"/>
              </a:lnSpc>
              <a:spcBef>
                <a:spcPct val="0"/>
              </a:spcBef>
              <a:spcAft>
                <a:spcPct val="0"/>
              </a:spcAft>
              <a:buNone/>
            </a:pPr>
            <a:r>
              <a:rPr lang="en-US" altLang="zh-CN" sz="3300">
                <a:solidFill>
                  <a:srgbClr val="333333"/>
                </a:solidFill>
                <a:latin typeface="Times New Roman" panose="02020603050405020304" pitchFamily="18" charset="0"/>
                <a:cs typeface="Times New Roman" panose="02020603050405020304" pitchFamily="18" charset="0"/>
              </a:rPr>
              <a:t>Beat a drum to spread a</a:t>
            </a:r>
            <a:r>
              <a:rPr lang="zh-CN" altLang="en-US" sz="3300">
                <a:solidFill>
                  <a:srgbClr val="333333"/>
                </a:solidFill>
                <a:latin typeface="Times New Roman" panose="02020603050405020304" pitchFamily="18" charset="0"/>
                <a:cs typeface="Times New Roman" panose="02020603050405020304" pitchFamily="18" charset="0"/>
              </a:rPr>
              <a:t> </a:t>
            </a:r>
            <a:r>
              <a:rPr lang="en-US" altLang="zh-CN" sz="3300">
                <a:solidFill>
                  <a:srgbClr val="333333"/>
                </a:solidFill>
                <a:latin typeface="Times New Roman" panose="02020603050405020304" pitchFamily="18" charset="0"/>
                <a:cs typeface="Times New Roman" panose="02020603050405020304" pitchFamily="18" charset="0"/>
              </a:rPr>
              <a:t>toy</a:t>
            </a:r>
            <a:endParaRPr lang="zh-CN" altLang="en-US" sz="3300">
              <a:solidFill>
                <a:srgbClr val="000000"/>
              </a:solidFill>
              <a:latin typeface="Times New Roman" panose="02020603050405020304" pitchFamily="18" charset="0"/>
              <a:cs typeface="Times New Roman" panose="02020603050405020304" pitchFamily="18" charset="0"/>
            </a:endParaRPr>
          </a:p>
        </p:txBody>
      </p:sp>
      <p:sp>
        <p:nvSpPr>
          <p:cNvPr id="3" name="文本框 2">
            <a:extLst>
              <a:ext uri="{FF2B5EF4-FFF2-40B4-BE49-F238E27FC236}">
                <a16:creationId xmlns:a16="http://schemas.microsoft.com/office/drawing/2014/main" id="{32A0EACA-C22A-784F-B593-16B5C277E822}"/>
              </a:ext>
            </a:extLst>
          </p:cNvPr>
          <p:cNvSpPr txBox="1"/>
          <p:nvPr/>
        </p:nvSpPr>
        <p:spPr>
          <a:xfrm>
            <a:off x="2427288" y="1892300"/>
            <a:ext cx="7326312" cy="3416300"/>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marL="257175" indent="-257175" defTabSz="685800">
              <a:buFont typeface="+mj-lt"/>
              <a:buAutoNum type="arabicPeriod"/>
              <a:defRPr/>
            </a:pPr>
            <a:r>
              <a:rPr kumimoji="1" lang="en-US" altLang="zh-CN" sz="2700" dirty="0">
                <a:solidFill>
                  <a:prstClr val="black"/>
                </a:solidFill>
                <a:latin typeface="Times New Roman" panose="02020503050405090304" pitchFamily="18" charset="0"/>
                <a:cs typeface="Times New Roman" panose="02020503050405090304" pitchFamily="18" charset="0"/>
              </a:rPr>
              <a:t> While one student playing the drum, the other students </a:t>
            </a:r>
            <a:r>
              <a:rPr kumimoji="1" lang="en-US" altLang="zh-CN" sz="2700" dirty="0">
                <a:solidFill>
                  <a:srgbClr val="FF0000"/>
                </a:solidFill>
                <a:latin typeface="Times New Roman" panose="02020503050405090304" pitchFamily="18" charset="0"/>
                <a:cs typeface="Times New Roman" panose="02020503050405090304" pitchFamily="18" charset="0"/>
              </a:rPr>
              <a:t>pass on toys </a:t>
            </a:r>
            <a:r>
              <a:rPr kumimoji="1" lang="en-US" altLang="zh-CN" sz="2700" dirty="0">
                <a:solidFill>
                  <a:prstClr val="black"/>
                </a:solidFill>
                <a:latin typeface="Times New Roman" panose="02020503050405090304" pitchFamily="18" charset="0"/>
                <a:cs typeface="Times New Roman" panose="02020503050405090304" pitchFamily="18" charset="0"/>
              </a:rPr>
              <a:t>quickly.</a:t>
            </a:r>
          </a:p>
          <a:p>
            <a:pPr marL="257175" indent="-257175" defTabSz="685800">
              <a:buFont typeface="+mj-lt"/>
              <a:buAutoNum type="arabicPeriod"/>
              <a:defRPr/>
            </a:pPr>
            <a:r>
              <a:rPr kumimoji="1" lang="en-US" altLang="zh-CN" sz="2700" dirty="0">
                <a:solidFill>
                  <a:prstClr val="black"/>
                </a:solidFill>
                <a:latin typeface="Times New Roman" panose="02020503050405090304" pitchFamily="18" charset="0"/>
                <a:cs typeface="Times New Roman" panose="02020503050405090304" pitchFamily="18" charset="0"/>
              </a:rPr>
              <a:t>When the drum </a:t>
            </a:r>
            <a:r>
              <a:rPr kumimoji="1" lang="en-US" altLang="zh-CN" sz="2700" dirty="0">
                <a:solidFill>
                  <a:srgbClr val="FF0000"/>
                </a:solidFill>
                <a:latin typeface="Times New Roman" panose="02020503050405090304" pitchFamily="18" charset="0"/>
                <a:cs typeface="Times New Roman" panose="02020503050405090304" pitchFamily="18" charset="0"/>
              </a:rPr>
              <a:t>stops</a:t>
            </a:r>
            <a:r>
              <a:rPr kumimoji="1" lang="en-US" altLang="zh-CN" sz="2700" dirty="0">
                <a:solidFill>
                  <a:prstClr val="black"/>
                </a:solidFill>
                <a:latin typeface="Times New Roman" panose="02020503050405090304" pitchFamily="18" charset="0"/>
                <a:cs typeface="Times New Roman" panose="02020503050405090304" pitchFamily="18" charset="0"/>
              </a:rPr>
              <a:t>, the student who </a:t>
            </a:r>
            <a:r>
              <a:rPr kumimoji="1" lang="en-US" altLang="zh-CN" sz="2700" dirty="0">
                <a:solidFill>
                  <a:srgbClr val="FF0000"/>
                </a:solidFill>
                <a:latin typeface="Times New Roman" panose="02020503050405090304" pitchFamily="18" charset="0"/>
                <a:cs typeface="Times New Roman" panose="02020503050405090304" pitchFamily="18" charset="0"/>
              </a:rPr>
              <a:t>holds</a:t>
            </a:r>
            <a:r>
              <a:rPr kumimoji="1" lang="en-US" altLang="zh-CN" sz="2700" dirty="0">
                <a:solidFill>
                  <a:prstClr val="black"/>
                </a:solidFill>
                <a:latin typeface="Times New Roman" panose="02020503050405090304" pitchFamily="18" charset="0"/>
                <a:cs typeface="Times New Roman" panose="02020503050405090304" pitchFamily="18" charset="0"/>
              </a:rPr>
              <a:t> the toy becomes a challenger.</a:t>
            </a:r>
          </a:p>
          <a:p>
            <a:pPr marL="257175" indent="-257175" defTabSz="685800">
              <a:buFont typeface="+mj-lt"/>
              <a:buAutoNum type="arabicPeriod"/>
              <a:defRPr/>
            </a:pPr>
            <a:r>
              <a:rPr kumimoji="1" lang="en-US" altLang="zh-CN" sz="2700" dirty="0">
                <a:solidFill>
                  <a:prstClr val="black"/>
                </a:solidFill>
                <a:latin typeface="Times New Roman" panose="02020503050405090304" pitchFamily="18" charset="0"/>
                <a:cs typeface="Times New Roman" panose="02020503050405090304" pitchFamily="18" charset="0"/>
              </a:rPr>
              <a:t>He/she needs </a:t>
            </a:r>
            <a:r>
              <a:rPr kumimoji="1" lang="en-US" altLang="zh-CN" sz="2700" dirty="0">
                <a:solidFill>
                  <a:srgbClr val="FF0000"/>
                </a:solidFill>
                <a:latin typeface="Times New Roman" panose="02020503050405090304" pitchFamily="18" charset="0"/>
                <a:cs typeface="Times New Roman" panose="02020503050405090304" pitchFamily="18" charset="0"/>
              </a:rPr>
              <a:t>to pick up </a:t>
            </a:r>
            <a:r>
              <a:rPr kumimoji="1" lang="en-US" altLang="zh-CN" sz="2700" dirty="0">
                <a:solidFill>
                  <a:prstClr val="black"/>
                </a:solidFill>
                <a:latin typeface="Times New Roman" panose="02020503050405090304" pitchFamily="18" charset="0"/>
                <a:cs typeface="Times New Roman" panose="02020503050405090304" pitchFamily="18" charset="0"/>
              </a:rPr>
              <a:t>a question from the lucky box and </a:t>
            </a:r>
            <a:r>
              <a:rPr kumimoji="1" lang="en-US" altLang="zh-CN" sz="2700" dirty="0">
                <a:solidFill>
                  <a:srgbClr val="FF0000"/>
                </a:solidFill>
                <a:latin typeface="Times New Roman" panose="02020503050405090304" pitchFamily="18" charset="0"/>
                <a:cs typeface="Times New Roman" panose="02020503050405090304" pitchFamily="18" charset="0"/>
              </a:rPr>
              <a:t>answer</a:t>
            </a:r>
            <a:r>
              <a:rPr kumimoji="1" lang="en-US" altLang="zh-CN" sz="2700" dirty="0">
                <a:solidFill>
                  <a:prstClr val="black"/>
                </a:solidFill>
                <a:latin typeface="Times New Roman" panose="02020503050405090304" pitchFamily="18" charset="0"/>
                <a:cs typeface="Times New Roman" panose="02020503050405090304" pitchFamily="18" charset="0"/>
              </a:rPr>
              <a:t> it. If he/she cannot do it, he can get one student to help him.</a:t>
            </a:r>
          </a:p>
          <a:p>
            <a:pPr marL="257175" indent="-257175" defTabSz="685800">
              <a:buFont typeface="+mj-lt"/>
              <a:buAutoNum type="arabicPeriod"/>
              <a:defRPr/>
            </a:pPr>
            <a:r>
              <a:rPr kumimoji="1" lang="en-US" altLang="zh-CN" sz="2700" dirty="0">
                <a:solidFill>
                  <a:prstClr val="black"/>
                </a:solidFill>
                <a:latin typeface="Times New Roman" panose="02020503050405090304" pitchFamily="18" charset="0"/>
                <a:cs typeface="Times New Roman" panose="02020503050405090304" pitchFamily="18" charset="0"/>
              </a:rPr>
              <a:t>The rest of the students will be the judges.</a:t>
            </a:r>
          </a:p>
        </p:txBody>
      </p:sp>
      <p:pic>
        <p:nvPicPr>
          <p:cNvPr id="94212" name="图片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426575" y="857250"/>
            <a:ext cx="1538288" cy="153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815950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p:nvPr>
        </p:nvSpPr>
        <p:spPr>
          <a:xfrm>
            <a:off x="5372099" y="116632"/>
            <a:ext cx="4506913" cy="687388"/>
          </a:xfrm>
        </p:spPr>
        <p:txBody>
          <a:bodyPr/>
          <a:lstStyle/>
          <a:p>
            <a:pPr eaLnBrk="1" hangingPunct="1"/>
            <a:r>
              <a:rPr lang="zh-CN" altLang="en-US" dirty="0" smtClean="0">
                <a:cs typeface="等线 Light"/>
              </a:rPr>
              <a:t>击鼓传球  </a:t>
            </a:r>
            <a:r>
              <a:rPr lang="en-GB" altLang="zh-CN" dirty="0" smtClean="0">
                <a:cs typeface="等线 Light"/>
              </a:rPr>
              <a:t>Y9</a:t>
            </a:r>
            <a:endParaRPr lang="en-US" altLang="en-US" dirty="0" smtClean="0"/>
          </a:p>
        </p:txBody>
      </p:sp>
      <p:sp>
        <p:nvSpPr>
          <p:cNvPr id="94211" name="Content Placeholder 2"/>
          <p:cNvSpPr>
            <a:spLocks noGrp="1"/>
          </p:cNvSpPr>
          <p:nvPr>
            <p:ph idx="1"/>
          </p:nvPr>
        </p:nvSpPr>
        <p:spPr>
          <a:xfrm>
            <a:off x="582613" y="296020"/>
            <a:ext cx="7886700" cy="6053980"/>
          </a:xfrm>
        </p:spPr>
        <p:txBody>
          <a:bodyPr/>
          <a:lstStyle/>
          <a:p>
            <a:pPr eaLnBrk="1" hangingPunct="1"/>
            <a:r>
              <a:rPr lang="zh-CN" altLang="en-US" sz="2400" dirty="0" smtClean="0">
                <a:solidFill>
                  <a:srgbClr val="FF0000"/>
                </a:solidFill>
                <a:cs typeface="等线"/>
              </a:rPr>
              <a:t>你的学</a:t>
            </a:r>
            <a:r>
              <a:rPr lang="zh-CN" altLang="en-US" sz="2400" dirty="0">
                <a:solidFill>
                  <a:srgbClr val="FF0000"/>
                </a:solidFill>
                <a:cs typeface="等线"/>
              </a:rPr>
              <a:t>校</a:t>
            </a:r>
            <a:r>
              <a:rPr lang="zh-CN" altLang="en-US" sz="2400" dirty="0" smtClean="0">
                <a:solidFill>
                  <a:srgbClr val="FF0000"/>
                </a:solidFill>
                <a:cs typeface="等线"/>
              </a:rPr>
              <a:t>有什么设施？</a:t>
            </a:r>
            <a:endParaRPr lang="en-US" altLang="zh-CN" sz="2400" dirty="0" smtClean="0">
              <a:solidFill>
                <a:srgbClr val="FF0000"/>
              </a:solidFill>
              <a:cs typeface="等线"/>
            </a:endParaRPr>
          </a:p>
          <a:p>
            <a:pPr eaLnBrk="1" hangingPunct="1"/>
            <a:r>
              <a:rPr lang="zh-CN" altLang="en-US" sz="2400" dirty="0" smtClean="0">
                <a:solidFill>
                  <a:srgbClr val="FF0000"/>
                </a:solidFill>
                <a:cs typeface="等线"/>
              </a:rPr>
              <a:t>漂亮的学校</a:t>
            </a:r>
            <a:endParaRPr lang="en-US" altLang="zh-CN" sz="2400" dirty="0" smtClean="0">
              <a:solidFill>
                <a:srgbClr val="FF0000"/>
              </a:solidFill>
              <a:cs typeface="等线"/>
            </a:endParaRPr>
          </a:p>
          <a:p>
            <a:pPr eaLnBrk="1" hangingPunct="1"/>
            <a:r>
              <a:rPr lang="zh-CN" altLang="en-US" sz="2400" dirty="0" smtClean="0">
                <a:solidFill>
                  <a:srgbClr val="FF0000"/>
                </a:solidFill>
                <a:cs typeface="等线"/>
              </a:rPr>
              <a:t>安静的图书馆</a:t>
            </a:r>
            <a:endParaRPr lang="en-US" altLang="zh-CN" sz="2400" dirty="0" smtClean="0">
              <a:solidFill>
                <a:srgbClr val="FF0000"/>
              </a:solidFill>
              <a:cs typeface="等线"/>
            </a:endParaRPr>
          </a:p>
          <a:p>
            <a:pPr eaLnBrk="1" hangingPunct="1"/>
            <a:r>
              <a:rPr lang="zh-CN" altLang="en-US" sz="2400" dirty="0" smtClean="0">
                <a:solidFill>
                  <a:srgbClr val="FF0000"/>
                </a:solidFill>
                <a:cs typeface="等线"/>
              </a:rPr>
              <a:t>人山人海的市中心</a:t>
            </a:r>
            <a:endParaRPr lang="en-US" altLang="zh-CN" sz="2400" dirty="0" smtClean="0">
              <a:solidFill>
                <a:srgbClr val="FF0000"/>
              </a:solidFill>
              <a:cs typeface="等线"/>
            </a:endParaRPr>
          </a:p>
          <a:p>
            <a:pPr eaLnBrk="1" hangingPunct="1"/>
            <a:r>
              <a:rPr lang="zh-CN" altLang="en-US" sz="2400" dirty="0" smtClean="0">
                <a:solidFill>
                  <a:srgbClr val="FF0000"/>
                </a:solidFill>
                <a:cs typeface="等线"/>
              </a:rPr>
              <a:t>现代化的礼堂</a:t>
            </a:r>
            <a:endParaRPr lang="en-US" altLang="zh-CN" sz="2400" dirty="0" smtClean="0">
              <a:solidFill>
                <a:srgbClr val="FF0000"/>
              </a:solidFill>
              <a:cs typeface="等线"/>
            </a:endParaRPr>
          </a:p>
          <a:p>
            <a:pPr eaLnBrk="1" hangingPunct="1"/>
            <a:r>
              <a:rPr lang="zh-CN" altLang="en-US" sz="2400" dirty="0" smtClean="0">
                <a:solidFill>
                  <a:srgbClr val="FF0000"/>
                </a:solidFill>
                <a:cs typeface="等线"/>
              </a:rPr>
              <a:t>我们不仅有大教室。</a:t>
            </a:r>
            <a:endParaRPr lang="en-US" altLang="zh-CN" sz="2400" dirty="0" smtClean="0">
              <a:solidFill>
                <a:srgbClr val="FF0000"/>
              </a:solidFill>
              <a:cs typeface="等线"/>
            </a:endParaRPr>
          </a:p>
          <a:p>
            <a:pPr eaLnBrk="1" hangingPunct="1"/>
            <a:r>
              <a:rPr lang="zh-CN" altLang="en-US" sz="2400" dirty="0" smtClean="0">
                <a:solidFill>
                  <a:srgbClr val="FF0000"/>
                </a:solidFill>
                <a:cs typeface="等线"/>
              </a:rPr>
              <a:t>我们而且有美味的食堂</a:t>
            </a:r>
            <a:endParaRPr lang="en-US" altLang="zh-CN" sz="2400" dirty="0" smtClean="0">
              <a:solidFill>
                <a:srgbClr val="FF0000"/>
              </a:solidFill>
              <a:cs typeface="等线"/>
            </a:endParaRPr>
          </a:p>
          <a:p>
            <a:pPr eaLnBrk="1" hangingPunct="1"/>
            <a:r>
              <a:rPr lang="zh-CN" altLang="en-US" sz="2400" dirty="0" smtClean="0">
                <a:solidFill>
                  <a:srgbClr val="FF0000"/>
                </a:solidFill>
                <a:cs typeface="等线"/>
              </a:rPr>
              <a:t>实验</a:t>
            </a:r>
            <a:r>
              <a:rPr lang="zh-CN" altLang="en-US" sz="2400" dirty="0">
                <a:solidFill>
                  <a:srgbClr val="FF0000"/>
                </a:solidFill>
                <a:cs typeface="等线"/>
              </a:rPr>
              <a:t>室</a:t>
            </a:r>
            <a:r>
              <a:rPr lang="zh-CN" altLang="en-US" sz="2400" dirty="0" smtClean="0">
                <a:solidFill>
                  <a:srgbClr val="FF0000"/>
                </a:solidFill>
                <a:cs typeface="等线"/>
              </a:rPr>
              <a:t>在操场旁边。</a:t>
            </a:r>
            <a:endParaRPr lang="en-US" altLang="zh-CN" sz="2400" dirty="0" smtClean="0">
              <a:solidFill>
                <a:srgbClr val="FF0000"/>
              </a:solidFill>
              <a:cs typeface="等线"/>
            </a:endParaRPr>
          </a:p>
          <a:p>
            <a:pPr eaLnBrk="1" hangingPunct="1"/>
            <a:r>
              <a:rPr lang="zh-CN" altLang="en-US" sz="2400" dirty="0" smtClean="0">
                <a:solidFill>
                  <a:srgbClr val="FF0000"/>
                </a:solidFill>
                <a:cs typeface="等线"/>
              </a:rPr>
              <a:t>校长办公室在游泳池对面。</a:t>
            </a:r>
            <a:endParaRPr lang="en-US" altLang="zh-CN" sz="2400" dirty="0" smtClean="0">
              <a:solidFill>
                <a:srgbClr val="FF0000"/>
              </a:solidFill>
              <a:cs typeface="等线"/>
            </a:endParaRPr>
          </a:p>
          <a:p>
            <a:pPr eaLnBrk="1" hangingPunct="1"/>
            <a:r>
              <a:rPr lang="zh-CN" altLang="en-US" sz="2400" dirty="0" smtClean="0">
                <a:solidFill>
                  <a:srgbClr val="FF0000"/>
                </a:solidFill>
                <a:cs typeface="等线"/>
              </a:rPr>
              <a:t>你的学校在哪儿？</a:t>
            </a:r>
            <a:endParaRPr lang="en-US" altLang="zh-CN" sz="2400" dirty="0" smtClean="0">
              <a:solidFill>
                <a:srgbClr val="FF0000"/>
              </a:solidFill>
              <a:cs typeface="等线"/>
            </a:endParaRPr>
          </a:p>
          <a:p>
            <a:pPr eaLnBrk="1" hangingPunct="1"/>
            <a:r>
              <a:rPr lang="zh-CN" altLang="en-US" sz="2400" dirty="0" smtClean="0">
                <a:solidFill>
                  <a:srgbClr val="FF0000"/>
                </a:solidFill>
                <a:cs typeface="等线"/>
              </a:rPr>
              <a:t>我的学校有五花八门的设施</a:t>
            </a:r>
            <a:endParaRPr lang="en-US" altLang="zh-CN" sz="2400" dirty="0" smtClean="0">
              <a:solidFill>
                <a:srgbClr val="FF0000"/>
              </a:solidFill>
              <a:cs typeface="等线"/>
            </a:endParaRPr>
          </a:p>
          <a:p>
            <a:pPr eaLnBrk="1" hangingPunct="1"/>
            <a:r>
              <a:rPr lang="zh-CN" altLang="en-US" sz="2400" dirty="0" smtClean="0">
                <a:solidFill>
                  <a:srgbClr val="FF0000"/>
                </a:solidFill>
                <a:cs typeface="等线"/>
              </a:rPr>
              <a:t>我最喜欢的地方是图书馆。</a:t>
            </a:r>
            <a:endParaRPr lang="en-US" altLang="zh-CN" sz="2400" dirty="0" smtClean="0">
              <a:solidFill>
                <a:srgbClr val="FF0000"/>
              </a:solidFill>
              <a:cs typeface="等线"/>
            </a:endParaRPr>
          </a:p>
          <a:p>
            <a:pPr eaLnBrk="1" hangingPunct="1"/>
            <a:r>
              <a:rPr lang="zh-CN" altLang="en-US" sz="2400" dirty="0" smtClean="0">
                <a:solidFill>
                  <a:srgbClr val="FF0000"/>
                </a:solidFill>
                <a:cs typeface="等线"/>
              </a:rPr>
              <a:t>因为我对看书相当有兴趣。</a:t>
            </a:r>
            <a:endParaRPr lang="en-US" altLang="zh-CN" sz="2400" dirty="0" smtClean="0">
              <a:solidFill>
                <a:srgbClr val="FF0000"/>
              </a:solidFill>
              <a:cs typeface="等线"/>
            </a:endParaRPr>
          </a:p>
          <a:p>
            <a:pPr eaLnBrk="1" hangingPunct="1"/>
            <a:endParaRPr lang="en-GB" altLang="en-US" dirty="0" smtClean="0"/>
          </a:p>
        </p:txBody>
      </p:sp>
    </p:spTree>
    <p:extLst>
      <p:ext uri="{BB962C8B-B14F-4D97-AF65-F5344CB8AC3E}">
        <p14:creationId xmlns:p14="http://schemas.microsoft.com/office/powerpoint/2010/main" val="25343548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Vocab test</a:t>
            </a:r>
            <a:endParaRPr lang="en-GB" dirty="0"/>
          </a:p>
        </p:txBody>
      </p:sp>
      <p:sp>
        <p:nvSpPr>
          <p:cNvPr id="3" name="Content Placeholder 2"/>
          <p:cNvSpPr>
            <a:spLocks noGrp="1"/>
          </p:cNvSpPr>
          <p:nvPr>
            <p:ph idx="1"/>
          </p:nvPr>
        </p:nvSpPr>
        <p:spPr/>
        <p:txBody>
          <a:bodyPr/>
          <a:lstStyle/>
          <a:p>
            <a:r>
              <a:rPr lang="en-GB" dirty="0" smtClean="0"/>
              <a:t>1. assembly hall</a:t>
            </a:r>
          </a:p>
          <a:p>
            <a:r>
              <a:rPr lang="en-GB" dirty="0" smtClean="0"/>
              <a:t>2. next to</a:t>
            </a:r>
          </a:p>
          <a:p>
            <a:r>
              <a:rPr lang="en-GB" dirty="0" smtClean="0"/>
              <a:t>3. </a:t>
            </a:r>
            <a:r>
              <a:rPr lang="en-GB" dirty="0" err="1" smtClean="0"/>
              <a:t>headteacher’s</a:t>
            </a:r>
            <a:r>
              <a:rPr lang="en-GB" dirty="0" smtClean="0"/>
              <a:t> office</a:t>
            </a:r>
          </a:p>
          <a:p>
            <a:r>
              <a:rPr lang="en-GB" dirty="0" smtClean="0"/>
              <a:t>4. art</a:t>
            </a:r>
          </a:p>
          <a:p>
            <a:r>
              <a:rPr lang="en-GB" dirty="0" smtClean="0"/>
              <a:t>5 drama</a:t>
            </a:r>
          </a:p>
          <a:p>
            <a:r>
              <a:rPr lang="en-GB" dirty="0" smtClean="0"/>
              <a:t>6. If I have time, then I </a:t>
            </a:r>
            <a:endParaRPr lang="en-GB" dirty="0"/>
          </a:p>
        </p:txBody>
      </p:sp>
    </p:spTree>
    <p:extLst>
      <p:ext uri="{BB962C8B-B14F-4D97-AF65-F5344CB8AC3E}">
        <p14:creationId xmlns:p14="http://schemas.microsoft.com/office/powerpoint/2010/main" val="337305777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836" y="52390"/>
            <a:ext cx="2781300" cy="930274"/>
          </a:xfrm>
          <a:solidFill>
            <a:schemeClr val="accent2">
              <a:lumMod val="20000"/>
              <a:lumOff val="80000"/>
            </a:schemeClr>
          </a:solidFill>
        </p:spPr>
        <p:txBody>
          <a:bodyPr/>
          <a:lstStyle/>
          <a:p>
            <a:r>
              <a:rPr lang="en-GB" dirty="0" smtClean="0"/>
              <a:t>Copy 3 times.</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25736" y="1788320"/>
            <a:ext cx="2597150" cy="259715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4450" y="1788320"/>
            <a:ext cx="2589211" cy="2589211"/>
          </a:xfrm>
          <a:prstGeom prst="rect">
            <a:avLst/>
          </a:prstGeom>
        </p:spPr>
      </p:pic>
      <p:sp>
        <p:nvSpPr>
          <p:cNvPr id="6" name="Title 1"/>
          <p:cNvSpPr txBox="1">
            <a:spLocks/>
          </p:cNvSpPr>
          <p:nvPr/>
        </p:nvSpPr>
        <p:spPr bwMode="auto">
          <a:xfrm>
            <a:off x="2878136" y="4972846"/>
            <a:ext cx="6324600" cy="930274"/>
          </a:xfrm>
          <a:prstGeom prst="rect">
            <a:avLst/>
          </a:prstGeom>
          <a:solidFill>
            <a:srgbClr val="FFFF00"/>
          </a:solidFill>
          <a:ln>
            <a:noFill/>
          </a:ln>
          <a:extLst/>
        </p:spPr>
        <p:txBody>
          <a:bodyPr vert="horz" wrap="square" lIns="91440" tIns="45720" rIns="91440" bIns="45720" numCol="1" anchor="ctr" anchorCtr="0" compatLnSpc="1">
            <a:prstTxWarp prst="textNoShape">
              <a:avLst/>
            </a:prstTxWarp>
          </a:bodyPr>
          <a:lst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等线 Light"/>
              </a:defRPr>
            </a:lvl2pPr>
            <a:lvl3pPr algn="l" defTabSz="685800" rtl="0" eaLnBrk="0" fontAlgn="base" hangingPunct="0">
              <a:lnSpc>
                <a:spcPct val="90000"/>
              </a:lnSpc>
              <a:spcBef>
                <a:spcPct val="0"/>
              </a:spcBef>
              <a:spcAft>
                <a:spcPct val="0"/>
              </a:spcAft>
              <a:defRPr sz="3300">
                <a:solidFill>
                  <a:schemeClr val="tx1"/>
                </a:solidFill>
                <a:latin typeface="等线 Light"/>
              </a:defRPr>
            </a:lvl3pPr>
            <a:lvl4pPr algn="l" defTabSz="685800" rtl="0" eaLnBrk="0" fontAlgn="base" hangingPunct="0">
              <a:lnSpc>
                <a:spcPct val="90000"/>
              </a:lnSpc>
              <a:spcBef>
                <a:spcPct val="0"/>
              </a:spcBef>
              <a:spcAft>
                <a:spcPct val="0"/>
              </a:spcAft>
              <a:defRPr sz="3300">
                <a:solidFill>
                  <a:schemeClr val="tx1"/>
                </a:solidFill>
                <a:latin typeface="等线 Light"/>
              </a:defRPr>
            </a:lvl4pPr>
            <a:lvl5pPr algn="l" defTabSz="685800" rtl="0" eaLnBrk="0" fontAlgn="base" hangingPunct="0">
              <a:lnSpc>
                <a:spcPct val="90000"/>
              </a:lnSpc>
              <a:spcBef>
                <a:spcPct val="0"/>
              </a:spcBef>
              <a:spcAft>
                <a:spcPct val="0"/>
              </a:spcAft>
              <a:defRPr sz="3300">
                <a:solidFill>
                  <a:schemeClr val="tx1"/>
                </a:solidFill>
                <a:latin typeface="等线 Light"/>
              </a:defRPr>
            </a:lvl5pPr>
            <a:lvl6pPr marL="457200" algn="l" defTabSz="685800" rtl="0" fontAlgn="base">
              <a:lnSpc>
                <a:spcPct val="90000"/>
              </a:lnSpc>
              <a:spcBef>
                <a:spcPct val="0"/>
              </a:spcBef>
              <a:spcAft>
                <a:spcPct val="0"/>
              </a:spcAft>
              <a:defRPr sz="3300">
                <a:solidFill>
                  <a:schemeClr val="tx1"/>
                </a:solidFill>
                <a:latin typeface="等线 Light"/>
              </a:defRPr>
            </a:lvl6pPr>
            <a:lvl7pPr marL="914400" algn="l" defTabSz="685800" rtl="0" fontAlgn="base">
              <a:lnSpc>
                <a:spcPct val="90000"/>
              </a:lnSpc>
              <a:spcBef>
                <a:spcPct val="0"/>
              </a:spcBef>
              <a:spcAft>
                <a:spcPct val="0"/>
              </a:spcAft>
              <a:defRPr sz="3300">
                <a:solidFill>
                  <a:schemeClr val="tx1"/>
                </a:solidFill>
                <a:latin typeface="等线 Light"/>
              </a:defRPr>
            </a:lvl7pPr>
            <a:lvl8pPr marL="1371600" algn="l" defTabSz="685800" rtl="0" fontAlgn="base">
              <a:lnSpc>
                <a:spcPct val="90000"/>
              </a:lnSpc>
              <a:spcBef>
                <a:spcPct val="0"/>
              </a:spcBef>
              <a:spcAft>
                <a:spcPct val="0"/>
              </a:spcAft>
              <a:defRPr sz="3300">
                <a:solidFill>
                  <a:schemeClr val="tx1"/>
                </a:solidFill>
                <a:latin typeface="等线 Light"/>
              </a:defRPr>
            </a:lvl8pPr>
            <a:lvl9pPr marL="1828800" algn="l" defTabSz="685800" rtl="0" fontAlgn="base">
              <a:lnSpc>
                <a:spcPct val="90000"/>
              </a:lnSpc>
              <a:spcBef>
                <a:spcPct val="0"/>
              </a:spcBef>
              <a:spcAft>
                <a:spcPct val="0"/>
              </a:spcAft>
              <a:defRPr sz="3300">
                <a:solidFill>
                  <a:schemeClr val="tx1"/>
                </a:solidFill>
                <a:latin typeface="等线 Light"/>
              </a:defRPr>
            </a:lvl9pPr>
          </a:lstStyle>
          <a:p>
            <a:r>
              <a:rPr lang="en-GB" dirty="0" smtClean="0"/>
              <a:t>CH: Copy and translate:</a:t>
            </a:r>
          </a:p>
          <a:p>
            <a:r>
              <a:rPr lang="zh-CN" altLang="en-US" dirty="0" smtClean="0"/>
              <a:t>吴老师的英文说得特别快。</a:t>
            </a:r>
            <a:endParaRPr lang="en-GB" dirty="0"/>
          </a:p>
        </p:txBody>
      </p:sp>
    </p:spTree>
    <p:extLst>
      <p:ext uri="{BB962C8B-B14F-4D97-AF65-F5344CB8AC3E}">
        <p14:creationId xmlns:p14="http://schemas.microsoft.com/office/powerpoint/2010/main" val="279914674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750" y="391314"/>
            <a:ext cx="10515600" cy="1325563"/>
          </a:xfrm>
        </p:spPr>
        <p:txBody>
          <a:bodyPr/>
          <a:lstStyle/>
          <a:p>
            <a:r>
              <a:rPr lang="en-GB" dirty="0" smtClean="0"/>
              <a:t/>
            </a:r>
            <a:br>
              <a:rPr lang="en-GB" dirty="0" smtClean="0"/>
            </a:br>
            <a:r>
              <a:rPr lang="en-GB" dirty="0" smtClean="0"/>
              <a:t>L.O. Extra curriculum</a:t>
            </a:r>
            <a:br>
              <a:rPr lang="en-GB" dirty="0" smtClean="0"/>
            </a:br>
            <a:r>
              <a:rPr lang="en-GB" dirty="0" err="1" smtClean="0"/>
              <a:t>Mindmap</a:t>
            </a:r>
            <a:r>
              <a:rPr lang="en-GB" dirty="0" smtClean="0"/>
              <a:t> leisure activities that you remember in Chinese</a:t>
            </a:r>
            <a:r>
              <a:rPr lang="en-GB" dirty="0"/>
              <a:t/>
            </a:r>
            <a:br>
              <a:rPr lang="en-GB" dirty="0"/>
            </a:br>
            <a:r>
              <a:rPr lang="en-GB" dirty="0" smtClean="0"/>
              <a:t/>
            </a:r>
            <a:br>
              <a:rPr lang="en-GB" dirty="0" smtClean="0"/>
            </a:br>
            <a:endParaRPr lang="en-GB" dirty="0"/>
          </a:p>
        </p:txBody>
      </p:sp>
      <p:sp>
        <p:nvSpPr>
          <p:cNvPr id="4" name="Oval 3"/>
          <p:cNvSpPr/>
          <p:nvPr/>
        </p:nvSpPr>
        <p:spPr>
          <a:xfrm>
            <a:off x="5334000" y="2717800"/>
            <a:ext cx="3340100" cy="17653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dirty="0" smtClean="0">
                <a:solidFill>
                  <a:srgbClr val="FF0000"/>
                </a:solidFill>
              </a:rPr>
              <a:t>娱乐</a:t>
            </a:r>
            <a:r>
              <a:rPr lang="zh-CN" altLang="en-US" sz="4000" dirty="0" smtClean="0"/>
              <a:t>活动</a:t>
            </a:r>
            <a:endParaRPr lang="en-GB" sz="4000" dirty="0"/>
          </a:p>
        </p:txBody>
      </p:sp>
      <p:sp>
        <p:nvSpPr>
          <p:cNvPr id="5" name="TextBox 4"/>
          <p:cNvSpPr txBox="1"/>
          <p:nvPr/>
        </p:nvSpPr>
        <p:spPr>
          <a:xfrm>
            <a:off x="8585200" y="1739900"/>
            <a:ext cx="2222500" cy="830997"/>
          </a:xfrm>
          <a:prstGeom prst="rect">
            <a:avLst/>
          </a:prstGeom>
          <a:noFill/>
        </p:spPr>
        <p:txBody>
          <a:bodyPr wrap="square" rtlCol="0">
            <a:spAutoFit/>
          </a:bodyPr>
          <a:lstStyle/>
          <a:p>
            <a:r>
              <a:rPr lang="zh-CN" altLang="en-US" sz="4800" dirty="0" smtClean="0"/>
              <a:t>练体操</a:t>
            </a:r>
            <a:endParaRPr lang="en-GB" sz="4800" dirty="0"/>
          </a:p>
        </p:txBody>
      </p:sp>
      <p:sp>
        <p:nvSpPr>
          <p:cNvPr id="6" name="TextBox 5"/>
          <p:cNvSpPr txBox="1"/>
          <p:nvPr/>
        </p:nvSpPr>
        <p:spPr>
          <a:xfrm>
            <a:off x="9017000" y="3184951"/>
            <a:ext cx="2794000" cy="830997"/>
          </a:xfrm>
          <a:prstGeom prst="rect">
            <a:avLst/>
          </a:prstGeom>
          <a:noFill/>
        </p:spPr>
        <p:txBody>
          <a:bodyPr wrap="square" rtlCol="0">
            <a:spAutoFit/>
          </a:bodyPr>
          <a:lstStyle/>
          <a:p>
            <a:r>
              <a:rPr lang="zh-CN" altLang="en-US" sz="4800" dirty="0" smtClean="0"/>
              <a:t>打</a:t>
            </a:r>
            <a:r>
              <a:rPr lang="zh-CN" altLang="en-US" sz="4800" dirty="0"/>
              <a:t>太极</a:t>
            </a:r>
            <a:r>
              <a:rPr lang="zh-CN" altLang="en-US" sz="4800" dirty="0">
                <a:solidFill>
                  <a:srgbClr val="FF0000"/>
                </a:solidFill>
              </a:rPr>
              <a:t>拳</a:t>
            </a:r>
            <a:endParaRPr lang="en-GB" sz="4800" dirty="0">
              <a:solidFill>
                <a:srgbClr val="FF0000"/>
              </a:solidFill>
            </a:endParaRPr>
          </a:p>
        </p:txBody>
      </p:sp>
      <p:sp>
        <p:nvSpPr>
          <p:cNvPr id="7" name="TextBox 6"/>
          <p:cNvSpPr txBox="1"/>
          <p:nvPr/>
        </p:nvSpPr>
        <p:spPr>
          <a:xfrm>
            <a:off x="8651875" y="4556551"/>
            <a:ext cx="1479550" cy="830997"/>
          </a:xfrm>
          <a:prstGeom prst="rect">
            <a:avLst/>
          </a:prstGeom>
          <a:noFill/>
        </p:spPr>
        <p:txBody>
          <a:bodyPr wrap="square" rtlCol="0">
            <a:spAutoFit/>
          </a:bodyPr>
          <a:lstStyle/>
          <a:p>
            <a:r>
              <a:rPr lang="zh-CN" altLang="en-US" sz="4800" dirty="0" smtClean="0"/>
              <a:t>爬⼭</a:t>
            </a:r>
            <a:endParaRPr lang="en-GB" sz="4800" dirty="0"/>
          </a:p>
        </p:txBody>
      </p:sp>
      <p:sp>
        <p:nvSpPr>
          <p:cNvPr id="8" name="TextBox 7"/>
          <p:cNvSpPr txBox="1"/>
          <p:nvPr/>
        </p:nvSpPr>
        <p:spPr>
          <a:xfrm>
            <a:off x="6102350" y="4846945"/>
            <a:ext cx="2222500" cy="830997"/>
          </a:xfrm>
          <a:prstGeom prst="rect">
            <a:avLst/>
          </a:prstGeom>
          <a:noFill/>
        </p:spPr>
        <p:txBody>
          <a:bodyPr wrap="square" rtlCol="0">
            <a:spAutoFit/>
          </a:bodyPr>
          <a:lstStyle/>
          <a:p>
            <a:r>
              <a:rPr lang="zh-CN" altLang="en-US" sz="4800" dirty="0"/>
              <a:t>弹吉他</a:t>
            </a:r>
            <a:endParaRPr lang="en-GB" sz="4800" dirty="0"/>
          </a:p>
        </p:txBody>
      </p:sp>
      <p:sp>
        <p:nvSpPr>
          <p:cNvPr id="9" name="TextBox 8"/>
          <p:cNvSpPr txBox="1"/>
          <p:nvPr/>
        </p:nvSpPr>
        <p:spPr>
          <a:xfrm>
            <a:off x="4222750" y="4556550"/>
            <a:ext cx="2222500" cy="830997"/>
          </a:xfrm>
          <a:prstGeom prst="rect">
            <a:avLst/>
          </a:prstGeom>
          <a:noFill/>
        </p:spPr>
        <p:txBody>
          <a:bodyPr wrap="square" rtlCol="0">
            <a:spAutoFit/>
          </a:bodyPr>
          <a:lstStyle/>
          <a:p>
            <a:r>
              <a:rPr lang="zh-CN" altLang="en-US" sz="4800" dirty="0" smtClean="0"/>
              <a:t>跳舞</a:t>
            </a:r>
            <a:endParaRPr lang="en-GB" sz="4800" dirty="0"/>
          </a:p>
        </p:txBody>
      </p:sp>
      <p:sp>
        <p:nvSpPr>
          <p:cNvPr id="10" name="TextBox 9"/>
          <p:cNvSpPr txBox="1"/>
          <p:nvPr/>
        </p:nvSpPr>
        <p:spPr>
          <a:xfrm>
            <a:off x="3702050" y="3342825"/>
            <a:ext cx="2222500" cy="830997"/>
          </a:xfrm>
          <a:prstGeom prst="rect">
            <a:avLst/>
          </a:prstGeom>
          <a:noFill/>
        </p:spPr>
        <p:txBody>
          <a:bodyPr wrap="square" rtlCol="0">
            <a:spAutoFit/>
          </a:bodyPr>
          <a:lstStyle/>
          <a:p>
            <a:r>
              <a:rPr lang="zh-CN" altLang="en-US" sz="4800" dirty="0" smtClean="0"/>
              <a:t>唱歌</a:t>
            </a:r>
            <a:endParaRPr lang="en-GB" sz="4800" dirty="0"/>
          </a:p>
        </p:txBody>
      </p:sp>
      <p:sp>
        <p:nvSpPr>
          <p:cNvPr id="12" name="TextBox 11"/>
          <p:cNvSpPr txBox="1"/>
          <p:nvPr/>
        </p:nvSpPr>
        <p:spPr>
          <a:xfrm>
            <a:off x="1112838" y="2076955"/>
            <a:ext cx="2222500" cy="3046988"/>
          </a:xfrm>
          <a:prstGeom prst="rect">
            <a:avLst/>
          </a:prstGeom>
          <a:noFill/>
        </p:spPr>
        <p:txBody>
          <a:bodyPr wrap="square" rtlCol="0">
            <a:spAutoFit/>
          </a:bodyPr>
          <a:lstStyle/>
          <a:p>
            <a:r>
              <a:rPr lang="zh-CN" altLang="en-US" sz="4800" dirty="0">
                <a:solidFill>
                  <a:srgbClr val="0000FF"/>
                </a:solidFill>
              </a:rPr>
              <a:t>发邮</a:t>
            </a:r>
            <a:r>
              <a:rPr lang="zh-CN" altLang="en-US" sz="4800" dirty="0" smtClean="0">
                <a:solidFill>
                  <a:srgbClr val="0000FF"/>
                </a:solidFill>
              </a:rPr>
              <a:t>件看⼩说</a:t>
            </a:r>
            <a:endParaRPr lang="en-US" altLang="zh-CN" sz="4800" dirty="0" smtClean="0">
              <a:solidFill>
                <a:srgbClr val="0000FF"/>
              </a:solidFill>
            </a:endParaRPr>
          </a:p>
          <a:p>
            <a:r>
              <a:rPr lang="zh-CN" altLang="en-US" sz="4800" dirty="0">
                <a:solidFill>
                  <a:srgbClr val="0000FF"/>
                </a:solidFill>
              </a:rPr>
              <a:t>说汉</a:t>
            </a:r>
            <a:r>
              <a:rPr lang="zh-CN" altLang="en-US" sz="4800" dirty="0" smtClean="0">
                <a:solidFill>
                  <a:srgbClr val="0000FF"/>
                </a:solidFill>
              </a:rPr>
              <a:t>语写</a:t>
            </a:r>
            <a:r>
              <a:rPr lang="zh-CN" altLang="en-US" sz="4800" dirty="0">
                <a:solidFill>
                  <a:srgbClr val="0000FF"/>
                </a:solidFill>
              </a:rPr>
              <a:t>汉字</a:t>
            </a:r>
            <a:endParaRPr lang="en-GB" sz="4800" dirty="0">
              <a:solidFill>
                <a:srgbClr val="0000FF"/>
              </a:solidFill>
            </a:endParaRPr>
          </a:p>
        </p:txBody>
      </p:sp>
    </p:spTree>
    <p:extLst>
      <p:ext uri="{BB962C8B-B14F-4D97-AF65-F5344CB8AC3E}">
        <p14:creationId xmlns:p14="http://schemas.microsoft.com/office/powerpoint/2010/main" val="4004085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2"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27027"/>
            <a:ext cx="10515600" cy="904874"/>
          </a:xfrm>
          <a:solidFill>
            <a:schemeClr val="accent2">
              <a:lumMod val="20000"/>
              <a:lumOff val="80000"/>
            </a:schemeClr>
          </a:solidFill>
        </p:spPr>
        <p:txBody>
          <a:bodyPr/>
          <a:lstStyle/>
          <a:p>
            <a:r>
              <a:rPr lang="en-GB" dirty="0" smtClean="0"/>
              <a:t>Verb+</a:t>
            </a:r>
            <a:r>
              <a:rPr lang="zh-CN" altLang="en-US" dirty="0" smtClean="0">
                <a:solidFill>
                  <a:srgbClr val="0000FF"/>
                </a:solidFill>
              </a:rPr>
              <a:t>得</a:t>
            </a:r>
            <a:r>
              <a:rPr lang="en-GB" altLang="zh-CN" dirty="0" smtClean="0"/>
              <a:t>+</a:t>
            </a:r>
            <a:r>
              <a:rPr lang="en-GB" dirty="0" err="1" smtClean="0"/>
              <a:t>adj</a:t>
            </a:r>
            <a:endParaRPr lang="en-GB" dirty="0"/>
          </a:p>
        </p:txBody>
      </p:sp>
      <p:sp>
        <p:nvSpPr>
          <p:cNvPr id="3" name="Content Placeholder 2"/>
          <p:cNvSpPr>
            <a:spLocks noGrp="1"/>
          </p:cNvSpPr>
          <p:nvPr>
            <p:ph idx="1"/>
          </p:nvPr>
        </p:nvSpPr>
        <p:spPr>
          <a:xfrm>
            <a:off x="393700" y="1825625"/>
            <a:ext cx="10960100" cy="4351338"/>
          </a:xfrm>
        </p:spPr>
        <p:txBody>
          <a:bodyPr/>
          <a:lstStyle/>
          <a:p>
            <a:r>
              <a:rPr lang="en-US" altLang="zh-CN" sz="4400" dirty="0" smtClean="0"/>
              <a:t>1</a:t>
            </a:r>
            <a:r>
              <a:rPr lang="zh-CN" altLang="en-US" sz="4400" dirty="0" smtClean="0"/>
              <a:t> 他的吉他</a:t>
            </a:r>
            <a:r>
              <a:rPr lang="zh-CN" altLang="en-US" sz="4400" dirty="0" smtClean="0">
                <a:solidFill>
                  <a:srgbClr val="FF0000"/>
                </a:solidFill>
              </a:rPr>
              <a:t>弹</a:t>
            </a:r>
            <a:r>
              <a:rPr lang="zh-CN" altLang="en-US" sz="4400" dirty="0" smtClean="0">
                <a:solidFill>
                  <a:srgbClr val="0033CC"/>
                </a:solidFill>
              </a:rPr>
              <a:t>得</a:t>
            </a:r>
            <a:r>
              <a:rPr lang="zh-CN" altLang="en-US" sz="4400" dirty="0" smtClean="0">
                <a:solidFill>
                  <a:srgbClr val="FF0000"/>
                </a:solidFill>
              </a:rPr>
              <a:t>非常好</a:t>
            </a:r>
            <a:r>
              <a:rPr lang="zh-CN" altLang="en-US" sz="4400" dirty="0" smtClean="0"/>
              <a:t>。</a:t>
            </a:r>
            <a:endParaRPr lang="en-US" altLang="zh-CN" sz="4400" dirty="0" smtClean="0"/>
          </a:p>
          <a:p>
            <a:r>
              <a:rPr lang="en-US" altLang="zh-CN" sz="4400" dirty="0" smtClean="0"/>
              <a:t>2</a:t>
            </a:r>
            <a:r>
              <a:rPr lang="zh-CN" altLang="en-US" sz="4400" dirty="0" smtClean="0"/>
              <a:t> 黄老师游泳</a:t>
            </a:r>
            <a:r>
              <a:rPr lang="zh-CN" altLang="en-US" sz="4400" dirty="0" smtClean="0">
                <a:solidFill>
                  <a:srgbClr val="FF0000"/>
                </a:solidFill>
              </a:rPr>
              <a:t>游</a:t>
            </a:r>
            <a:r>
              <a:rPr lang="zh-CN" altLang="en-US" sz="4400" dirty="0" smtClean="0">
                <a:solidFill>
                  <a:srgbClr val="0033CC"/>
                </a:solidFill>
              </a:rPr>
              <a:t>得</a:t>
            </a:r>
            <a:r>
              <a:rPr lang="zh-CN" altLang="en-US" sz="4400" dirty="0" smtClean="0">
                <a:solidFill>
                  <a:srgbClr val="FF0000"/>
                </a:solidFill>
              </a:rPr>
              <a:t>比较慢</a:t>
            </a:r>
            <a:r>
              <a:rPr lang="zh-CN" altLang="en-US" sz="4400" dirty="0" smtClean="0"/>
              <a:t>。</a:t>
            </a:r>
            <a:endParaRPr lang="en-US" altLang="zh-CN" sz="4400" dirty="0" smtClean="0"/>
          </a:p>
          <a:p>
            <a:r>
              <a:rPr lang="en-US" altLang="zh-CN" sz="4400" dirty="0" smtClean="0"/>
              <a:t>3</a:t>
            </a:r>
            <a:r>
              <a:rPr lang="zh-CN" altLang="en-US" sz="4400" dirty="0" smtClean="0"/>
              <a:t> 她不仅歌</a:t>
            </a:r>
            <a:r>
              <a:rPr lang="zh-CN" altLang="en-US" sz="4400" dirty="0" smtClean="0">
                <a:solidFill>
                  <a:srgbClr val="FF0000"/>
                </a:solidFill>
              </a:rPr>
              <a:t>唱</a:t>
            </a:r>
            <a:r>
              <a:rPr lang="zh-CN" altLang="en-US" sz="4400" dirty="0" smtClean="0">
                <a:solidFill>
                  <a:srgbClr val="0033CC"/>
                </a:solidFill>
              </a:rPr>
              <a:t>得</a:t>
            </a:r>
            <a:r>
              <a:rPr lang="zh-CN" altLang="en-US" sz="4400" dirty="0" smtClean="0">
                <a:solidFill>
                  <a:srgbClr val="FF0000"/>
                </a:solidFill>
              </a:rPr>
              <a:t>好听</a:t>
            </a:r>
            <a:r>
              <a:rPr lang="zh-CN" altLang="en-US" sz="4400" dirty="0" smtClean="0"/>
              <a:t>，而且</a:t>
            </a:r>
            <a:r>
              <a:rPr lang="zh-CN" altLang="en-US" sz="4400" dirty="0" smtClean="0">
                <a:solidFill>
                  <a:srgbClr val="FF0000"/>
                </a:solidFill>
              </a:rPr>
              <a:t>舞也跳</a:t>
            </a:r>
            <a:r>
              <a:rPr lang="zh-CN" altLang="en-US" sz="4400" dirty="0" smtClean="0">
                <a:solidFill>
                  <a:srgbClr val="0033CC"/>
                </a:solidFill>
              </a:rPr>
              <a:t>得</a:t>
            </a:r>
            <a:r>
              <a:rPr lang="zh-CN" altLang="en-US" sz="4400" dirty="0" smtClean="0">
                <a:solidFill>
                  <a:srgbClr val="FF0000"/>
                </a:solidFill>
              </a:rPr>
              <a:t>好看</a:t>
            </a:r>
            <a:r>
              <a:rPr lang="zh-CN" altLang="en-US" sz="4400" dirty="0" smtClean="0"/>
              <a:t>。</a:t>
            </a:r>
            <a:endParaRPr lang="en-US" altLang="zh-CN" sz="4400" dirty="0" smtClean="0"/>
          </a:p>
          <a:p>
            <a:r>
              <a:rPr lang="en-US" altLang="zh-CN" sz="4400" dirty="0" smtClean="0"/>
              <a:t>4</a:t>
            </a:r>
            <a:r>
              <a:rPr lang="zh-CN" altLang="en-US" sz="4400" dirty="0" smtClean="0"/>
              <a:t> 吴老师</a:t>
            </a:r>
            <a:r>
              <a:rPr lang="zh-CN" altLang="en-US" sz="4400" dirty="0" smtClean="0">
                <a:solidFill>
                  <a:srgbClr val="FF0000"/>
                </a:solidFill>
              </a:rPr>
              <a:t>跑步跑</a:t>
            </a:r>
            <a:r>
              <a:rPr lang="zh-CN" altLang="en-US" sz="4400" dirty="0" smtClean="0">
                <a:solidFill>
                  <a:srgbClr val="0000FF"/>
                </a:solidFill>
              </a:rPr>
              <a:t>得</a:t>
            </a:r>
            <a:r>
              <a:rPr lang="zh-CN" altLang="en-US" sz="4400" dirty="0" smtClean="0">
                <a:solidFill>
                  <a:srgbClr val="FF0000"/>
                </a:solidFill>
              </a:rPr>
              <a:t>相当慢</a:t>
            </a:r>
            <a:r>
              <a:rPr lang="zh-CN" altLang="en-US" sz="4400" dirty="0" smtClean="0"/>
              <a:t>。</a:t>
            </a:r>
            <a:endParaRPr lang="en-GB" sz="4400" dirty="0"/>
          </a:p>
        </p:txBody>
      </p:sp>
      <p:sp>
        <p:nvSpPr>
          <p:cNvPr id="4" name="SMARTInkShape-1"/>
          <p:cNvSpPr/>
          <p:nvPr/>
        </p:nvSpPr>
        <p:spPr>
          <a:xfrm>
            <a:off x="7955830" y="3506488"/>
            <a:ext cx="385015" cy="970263"/>
          </a:xfrm>
          <a:custGeom>
            <a:avLst/>
            <a:gdLst/>
            <a:ahLst/>
            <a:cxnLst/>
            <a:rect l="0" t="0" r="0" b="0"/>
            <a:pathLst>
              <a:path w="385015" h="970263">
                <a:moveTo>
                  <a:pt x="111845" y="27287"/>
                </a:moveTo>
                <a:lnTo>
                  <a:pt x="127850" y="64015"/>
                </a:lnTo>
                <a:lnTo>
                  <a:pt x="150637" y="110859"/>
                </a:lnTo>
                <a:lnTo>
                  <a:pt x="179480" y="150686"/>
                </a:lnTo>
                <a:lnTo>
                  <a:pt x="206658" y="191950"/>
                </a:lnTo>
                <a:lnTo>
                  <a:pt x="223192" y="228124"/>
                </a:lnTo>
                <a:lnTo>
                  <a:pt x="240439" y="265652"/>
                </a:lnTo>
                <a:lnTo>
                  <a:pt x="262837" y="303583"/>
                </a:lnTo>
                <a:lnTo>
                  <a:pt x="280055" y="341633"/>
                </a:lnTo>
                <a:lnTo>
                  <a:pt x="294682" y="379719"/>
                </a:lnTo>
                <a:lnTo>
                  <a:pt x="312422" y="417814"/>
                </a:lnTo>
                <a:lnTo>
                  <a:pt x="332323" y="463556"/>
                </a:lnTo>
                <a:lnTo>
                  <a:pt x="354049" y="504223"/>
                </a:lnTo>
                <a:lnTo>
                  <a:pt x="378724" y="546281"/>
                </a:lnTo>
                <a:lnTo>
                  <a:pt x="385014" y="554258"/>
                </a:lnTo>
                <a:lnTo>
                  <a:pt x="368040" y="526768"/>
                </a:lnTo>
                <a:lnTo>
                  <a:pt x="335559" y="475632"/>
                </a:lnTo>
                <a:lnTo>
                  <a:pt x="292737" y="408734"/>
                </a:lnTo>
                <a:lnTo>
                  <a:pt x="261015" y="358843"/>
                </a:lnTo>
                <a:lnTo>
                  <a:pt x="236692" y="320290"/>
                </a:lnTo>
                <a:lnTo>
                  <a:pt x="217301" y="289298"/>
                </a:lnTo>
                <a:lnTo>
                  <a:pt x="187289" y="243572"/>
                </a:lnTo>
                <a:lnTo>
                  <a:pt x="163367" y="209139"/>
                </a:lnTo>
                <a:lnTo>
                  <a:pt x="132049" y="164895"/>
                </a:lnTo>
                <a:lnTo>
                  <a:pt x="102662" y="120858"/>
                </a:lnTo>
                <a:lnTo>
                  <a:pt x="67110" y="76463"/>
                </a:lnTo>
                <a:lnTo>
                  <a:pt x="39391" y="37119"/>
                </a:lnTo>
                <a:lnTo>
                  <a:pt x="14591" y="8493"/>
                </a:lnTo>
                <a:lnTo>
                  <a:pt x="0" y="0"/>
                </a:lnTo>
                <a:lnTo>
                  <a:pt x="1458" y="4929"/>
                </a:lnTo>
                <a:lnTo>
                  <a:pt x="16938" y="50541"/>
                </a:lnTo>
                <a:lnTo>
                  <a:pt x="29362" y="97968"/>
                </a:lnTo>
                <a:lnTo>
                  <a:pt x="35675" y="128551"/>
                </a:lnTo>
                <a:lnTo>
                  <a:pt x="42008" y="164367"/>
                </a:lnTo>
                <a:lnTo>
                  <a:pt x="48350" y="204981"/>
                </a:lnTo>
                <a:lnTo>
                  <a:pt x="57520" y="247726"/>
                </a:lnTo>
                <a:lnTo>
                  <a:pt x="68650" y="291419"/>
                </a:lnTo>
                <a:lnTo>
                  <a:pt x="80653" y="335531"/>
                </a:lnTo>
                <a:lnTo>
                  <a:pt x="90221" y="379832"/>
                </a:lnTo>
                <a:lnTo>
                  <a:pt x="99060" y="424215"/>
                </a:lnTo>
                <a:lnTo>
                  <a:pt x="110044" y="468636"/>
                </a:lnTo>
                <a:lnTo>
                  <a:pt x="121980" y="515894"/>
                </a:lnTo>
                <a:lnTo>
                  <a:pt x="128127" y="540351"/>
                </a:lnTo>
                <a:lnTo>
                  <a:pt x="137778" y="587278"/>
                </a:lnTo>
                <a:lnTo>
                  <a:pt x="147713" y="632830"/>
                </a:lnTo>
                <a:lnTo>
                  <a:pt x="162711" y="677770"/>
                </a:lnTo>
                <a:lnTo>
                  <a:pt x="177138" y="719616"/>
                </a:lnTo>
                <a:lnTo>
                  <a:pt x="190607" y="759380"/>
                </a:lnTo>
                <a:lnTo>
                  <a:pt x="203647" y="798219"/>
                </a:lnTo>
                <a:lnTo>
                  <a:pt x="219321" y="833826"/>
                </a:lnTo>
                <a:lnTo>
                  <a:pt x="236871" y="867290"/>
                </a:lnTo>
                <a:lnTo>
                  <a:pt x="263542" y="912706"/>
                </a:lnTo>
                <a:lnTo>
                  <a:pt x="302345" y="970262"/>
                </a:lnTo>
              </a:path>
            </a:pathLst>
          </a:custGeom>
          <a:ln w="19050">
            <a:solidFill>
              <a:srgbClr val="0093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821832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文本框 1"/>
          <p:cNvSpPr txBox="1">
            <a:spLocks noChangeArrowheads="1"/>
          </p:cNvSpPr>
          <p:nvPr/>
        </p:nvSpPr>
        <p:spPr bwMode="auto">
          <a:xfrm>
            <a:off x="4241800" y="1210469"/>
            <a:ext cx="421322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等线"/>
              </a:defRPr>
            </a:lvl1pPr>
            <a:lvl2pPr marL="742950" indent="-285750" defTabSz="685800">
              <a:lnSpc>
                <a:spcPct val="90000"/>
              </a:lnSpc>
              <a:spcBef>
                <a:spcPts val="375"/>
              </a:spcBef>
              <a:buFont typeface="Arial" panose="020B0604020202020204" pitchFamily="34" charset="0"/>
              <a:buChar char="•"/>
              <a:defRPr>
                <a:solidFill>
                  <a:schemeClr val="tx1"/>
                </a:solidFill>
                <a:latin typeface="等线"/>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等线"/>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等线"/>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等线"/>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9pPr>
          </a:lstStyle>
          <a:p>
            <a:pPr fontAlgn="base">
              <a:lnSpc>
                <a:spcPct val="100000"/>
              </a:lnSpc>
              <a:spcBef>
                <a:spcPct val="0"/>
              </a:spcBef>
              <a:spcAft>
                <a:spcPct val="0"/>
              </a:spcAft>
              <a:buNone/>
            </a:pPr>
            <a:r>
              <a:rPr kumimoji="1" lang="en-US" altLang="zh-CN" sz="3300" dirty="0">
                <a:solidFill>
                  <a:srgbClr val="000000"/>
                </a:solidFill>
                <a:latin typeface="Times New Roman" panose="02020603050405020304" pitchFamily="18" charset="0"/>
                <a:cs typeface="Times New Roman" panose="02020603050405020304" pitchFamily="18" charset="0"/>
              </a:rPr>
              <a:t>Who can speak more?</a:t>
            </a:r>
            <a:endParaRPr kumimoji="1" lang="zh-CN" altLang="en-US" sz="3300" dirty="0">
              <a:solidFill>
                <a:srgbClr val="000000"/>
              </a:solidFill>
              <a:latin typeface="Times New Roman" panose="02020603050405020304" pitchFamily="18" charset="0"/>
              <a:cs typeface="Times New Roman" panose="02020603050405020304" pitchFamily="18" charset="0"/>
            </a:endParaRPr>
          </a:p>
        </p:txBody>
      </p:sp>
      <p:sp>
        <p:nvSpPr>
          <p:cNvPr id="3" name="文本框 2">
            <a:extLst>
              <a:ext uri="{FF2B5EF4-FFF2-40B4-BE49-F238E27FC236}">
                <a16:creationId xmlns:a16="http://schemas.microsoft.com/office/drawing/2014/main" id="{982D8608-7662-A545-8F81-949773462760}"/>
              </a:ext>
            </a:extLst>
          </p:cNvPr>
          <p:cNvSpPr txBox="1"/>
          <p:nvPr/>
        </p:nvSpPr>
        <p:spPr>
          <a:xfrm>
            <a:off x="533400" y="1949450"/>
            <a:ext cx="11341100" cy="4031873"/>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257175" indent="-257175" defTabSz="685800">
              <a:buFont typeface="+mj-lt"/>
              <a:buAutoNum type="arabicPeriod"/>
              <a:defRPr/>
            </a:pPr>
            <a:r>
              <a:rPr kumimoji="1" lang="en-US" altLang="zh-CN" sz="3200" dirty="0">
                <a:solidFill>
                  <a:prstClr val="black"/>
                </a:solidFill>
                <a:latin typeface="Times New Roman" panose="02020503050405090304" pitchFamily="18" charset="0"/>
                <a:cs typeface="Times New Roman" panose="02020503050405090304" pitchFamily="18" charset="0"/>
              </a:rPr>
              <a:t>Group competition! </a:t>
            </a:r>
            <a:r>
              <a:rPr kumimoji="1" lang="en-US" altLang="zh-CN" sz="3200" dirty="0" smtClean="0">
                <a:solidFill>
                  <a:prstClr val="black"/>
                </a:solidFill>
                <a:latin typeface="Times New Roman" panose="02020503050405090304" pitchFamily="18" charset="0"/>
                <a:cs typeface="Times New Roman" panose="02020503050405090304" pitchFamily="18" charset="0"/>
              </a:rPr>
              <a:t>6 </a:t>
            </a:r>
            <a:r>
              <a:rPr kumimoji="1" lang="en-US" altLang="zh-CN" sz="3200" dirty="0">
                <a:solidFill>
                  <a:prstClr val="black"/>
                </a:solidFill>
                <a:latin typeface="Times New Roman" panose="02020503050405090304" pitchFamily="18" charset="0"/>
                <a:cs typeface="Times New Roman" panose="02020503050405090304" pitchFamily="18" charset="0"/>
              </a:rPr>
              <a:t>students in one group</a:t>
            </a:r>
            <a:r>
              <a:rPr kumimoji="1" lang="en-US" altLang="zh-CN" sz="3200" dirty="0" smtClean="0">
                <a:solidFill>
                  <a:prstClr val="black"/>
                </a:solidFill>
                <a:latin typeface="Times New Roman" panose="02020503050405090304" pitchFamily="18" charset="0"/>
                <a:cs typeface="Times New Roman" panose="02020503050405090304" pitchFamily="18" charset="0"/>
              </a:rPr>
              <a:t>.</a:t>
            </a:r>
          </a:p>
          <a:p>
            <a:pPr marL="257175" indent="-257175" defTabSz="685800">
              <a:buFont typeface="+mj-lt"/>
              <a:buAutoNum type="arabicPeriod"/>
              <a:defRPr/>
            </a:pPr>
            <a:r>
              <a:rPr kumimoji="1" lang="en-GB" altLang="zh-CN" sz="3200" dirty="0" smtClean="0">
                <a:solidFill>
                  <a:prstClr val="black"/>
                </a:solidFill>
                <a:latin typeface="Times New Roman" panose="02020503050405090304" pitchFamily="18" charset="0"/>
                <a:cs typeface="Times New Roman" panose="02020503050405090304" pitchFamily="18" charset="0"/>
              </a:rPr>
              <a:t>Use (</a:t>
            </a:r>
            <a:r>
              <a:rPr kumimoji="1" lang="en-GB" altLang="zh-CN" sz="3200" dirty="0" smtClean="0">
                <a:solidFill>
                  <a:srgbClr val="FF0000"/>
                </a:solidFill>
                <a:latin typeface="Times New Roman" panose="02020503050405090304" pitchFamily="18" charset="0"/>
                <a:cs typeface="Times New Roman" panose="02020503050405090304" pitchFamily="18" charset="0"/>
              </a:rPr>
              <a:t>a)Verb+</a:t>
            </a:r>
            <a:r>
              <a:rPr kumimoji="1" lang="zh-CN" altLang="en-US" sz="3200" dirty="0" smtClean="0">
                <a:solidFill>
                  <a:srgbClr val="FF0000"/>
                </a:solidFill>
                <a:latin typeface="Times New Roman" panose="02020503050405090304" pitchFamily="18" charset="0"/>
                <a:cs typeface="Times New Roman" panose="02020503050405090304" pitchFamily="18" charset="0"/>
              </a:rPr>
              <a:t>得</a:t>
            </a:r>
            <a:r>
              <a:rPr kumimoji="1" lang="en-US" altLang="zh-CN" sz="3200" dirty="0" smtClean="0">
                <a:solidFill>
                  <a:srgbClr val="FF0000"/>
                </a:solidFill>
                <a:latin typeface="Times New Roman" panose="02020503050405090304" pitchFamily="18" charset="0"/>
                <a:cs typeface="Times New Roman" panose="02020503050405090304" pitchFamily="18" charset="0"/>
              </a:rPr>
              <a:t>+</a:t>
            </a:r>
            <a:r>
              <a:rPr kumimoji="1" lang="en-US" altLang="zh-CN" sz="3200" dirty="0" err="1" smtClean="0">
                <a:solidFill>
                  <a:srgbClr val="FF0000"/>
                </a:solidFill>
                <a:latin typeface="Times New Roman" panose="02020503050405090304" pitchFamily="18" charset="0"/>
                <a:cs typeface="Times New Roman" panose="02020503050405090304" pitchFamily="18" charset="0"/>
              </a:rPr>
              <a:t>adv</a:t>
            </a:r>
            <a:r>
              <a:rPr kumimoji="1" lang="en-US" altLang="zh-CN" sz="3200" dirty="0" smtClean="0">
                <a:solidFill>
                  <a:srgbClr val="FF0000"/>
                </a:solidFill>
                <a:latin typeface="Times New Roman" panose="02020503050405090304" pitchFamily="18" charset="0"/>
                <a:cs typeface="Times New Roman" panose="02020503050405090304" pitchFamily="18" charset="0"/>
              </a:rPr>
              <a:t>; or (b)</a:t>
            </a:r>
            <a:r>
              <a:rPr kumimoji="1" lang="zh-CN" altLang="en-US" sz="3200" dirty="0" smtClean="0">
                <a:solidFill>
                  <a:srgbClr val="FF0000"/>
                </a:solidFill>
                <a:latin typeface="Times New Roman" panose="02020503050405090304" pitchFamily="18" charset="0"/>
                <a:cs typeface="Times New Roman" panose="02020503050405090304" pitchFamily="18" charset="0"/>
              </a:rPr>
              <a:t>如果。。。就。。。</a:t>
            </a:r>
            <a:r>
              <a:rPr kumimoji="1" lang="en-US" altLang="zh-CN" sz="3200" dirty="0" smtClean="0">
                <a:solidFill>
                  <a:srgbClr val="FF0000"/>
                </a:solidFill>
                <a:latin typeface="Times New Roman" panose="02020503050405090304" pitchFamily="18" charset="0"/>
                <a:cs typeface="Times New Roman" panose="02020503050405090304" pitchFamily="18" charset="0"/>
              </a:rPr>
              <a:t>Or (c)</a:t>
            </a:r>
            <a:r>
              <a:rPr kumimoji="1" lang="zh-CN" altLang="en-US" sz="3200" dirty="0" smtClean="0">
                <a:solidFill>
                  <a:srgbClr val="FF0000"/>
                </a:solidFill>
                <a:latin typeface="Times New Roman" panose="02020503050405090304" pitchFamily="18" charset="0"/>
                <a:cs typeface="Times New Roman" panose="02020503050405090304" pitchFamily="18" charset="0"/>
              </a:rPr>
              <a:t>一边。。。一边。。。</a:t>
            </a:r>
            <a:r>
              <a:rPr kumimoji="1" lang="en-US" altLang="zh-CN" sz="3200" dirty="0" smtClean="0">
                <a:solidFill>
                  <a:srgbClr val="FF0000"/>
                </a:solidFill>
                <a:latin typeface="Times New Roman" panose="02020503050405090304" pitchFamily="18" charset="0"/>
                <a:cs typeface="Times New Roman" panose="02020503050405090304" pitchFamily="18" charset="0"/>
              </a:rPr>
              <a:t>Or (d)place A </a:t>
            </a:r>
            <a:r>
              <a:rPr kumimoji="1" lang="zh-CN" altLang="en-US" sz="3200" dirty="0" smtClean="0">
                <a:solidFill>
                  <a:srgbClr val="FF0000"/>
                </a:solidFill>
                <a:latin typeface="Times New Roman" panose="02020503050405090304" pitchFamily="18" charset="0"/>
                <a:cs typeface="Times New Roman" panose="02020503050405090304" pitchFamily="18" charset="0"/>
              </a:rPr>
              <a:t>在</a:t>
            </a:r>
            <a:r>
              <a:rPr kumimoji="1" lang="en-US" altLang="zh-CN" sz="3200" dirty="0" smtClean="0">
                <a:solidFill>
                  <a:srgbClr val="FF0000"/>
                </a:solidFill>
                <a:latin typeface="Times New Roman" panose="02020503050405090304" pitchFamily="18" charset="0"/>
                <a:cs typeface="Times New Roman" panose="02020503050405090304" pitchFamily="18" charset="0"/>
              </a:rPr>
              <a:t>Place B</a:t>
            </a:r>
            <a:r>
              <a:rPr kumimoji="1" lang="en-GB" altLang="zh-CN" sz="3200" dirty="0" smtClean="0">
                <a:solidFill>
                  <a:srgbClr val="FF0000"/>
                </a:solidFill>
                <a:latin typeface="Times New Roman" panose="02020503050405090304" pitchFamily="18" charset="0"/>
                <a:cs typeface="Times New Roman" panose="02020503050405090304" pitchFamily="18" charset="0"/>
              </a:rPr>
              <a:t> +location words  </a:t>
            </a:r>
            <a:r>
              <a:rPr kumimoji="1" lang="en-GB" altLang="zh-CN" sz="3200" dirty="0" smtClean="0">
                <a:solidFill>
                  <a:schemeClr val="tx1"/>
                </a:solidFill>
                <a:latin typeface="Times New Roman" panose="02020503050405090304" pitchFamily="18" charset="0"/>
                <a:cs typeface="Times New Roman" panose="02020503050405090304" pitchFamily="18" charset="0"/>
              </a:rPr>
              <a:t>to say a sentence</a:t>
            </a:r>
            <a:endParaRPr kumimoji="1" lang="en-US" altLang="zh-CN" sz="3200" dirty="0">
              <a:solidFill>
                <a:schemeClr val="tx1"/>
              </a:solidFill>
              <a:latin typeface="Times New Roman" panose="02020503050405090304" pitchFamily="18" charset="0"/>
              <a:cs typeface="Times New Roman" panose="02020503050405090304" pitchFamily="18" charset="0"/>
            </a:endParaRPr>
          </a:p>
          <a:p>
            <a:pPr marL="257175" indent="-257175" defTabSz="685800">
              <a:buFont typeface="+mj-lt"/>
              <a:buAutoNum type="arabicPeriod"/>
              <a:defRPr/>
            </a:pPr>
            <a:r>
              <a:rPr kumimoji="1" lang="en-US" altLang="zh-CN" sz="3200" dirty="0" smtClean="0">
                <a:solidFill>
                  <a:prstClr val="black"/>
                </a:solidFill>
                <a:latin typeface="Times New Roman" panose="02020503050405090304" pitchFamily="18" charset="0"/>
                <a:cs typeface="Times New Roman" panose="02020503050405090304" pitchFamily="18" charset="0"/>
              </a:rPr>
              <a:t>Each </a:t>
            </a:r>
            <a:r>
              <a:rPr kumimoji="1" lang="en-US" altLang="zh-CN" sz="3200" dirty="0">
                <a:solidFill>
                  <a:prstClr val="black"/>
                </a:solidFill>
                <a:latin typeface="Times New Roman" panose="02020503050405090304" pitchFamily="18" charset="0"/>
                <a:cs typeface="Times New Roman" panose="02020503050405090304" pitchFamily="18" charset="0"/>
              </a:rPr>
              <a:t>group has only </a:t>
            </a:r>
            <a:r>
              <a:rPr kumimoji="1" lang="en-US" altLang="zh-CN" sz="3200" dirty="0" smtClean="0">
                <a:solidFill>
                  <a:prstClr val="black"/>
                </a:solidFill>
                <a:latin typeface="Times New Roman" panose="02020503050405090304" pitchFamily="18" charset="0"/>
                <a:cs typeface="Times New Roman" panose="02020503050405090304" pitchFamily="18" charset="0"/>
              </a:rPr>
              <a:t>1:30 </a:t>
            </a:r>
            <a:r>
              <a:rPr kumimoji="1" lang="en-US" altLang="zh-CN" sz="3200" dirty="0">
                <a:solidFill>
                  <a:prstClr val="black"/>
                </a:solidFill>
                <a:latin typeface="Times New Roman" panose="02020503050405090304" pitchFamily="18" charset="0"/>
                <a:cs typeface="Times New Roman" panose="02020503050405090304" pitchFamily="18" charset="0"/>
              </a:rPr>
              <a:t>minute. When one student </a:t>
            </a:r>
            <a:r>
              <a:rPr kumimoji="1" lang="en-US" altLang="zh-CN" sz="3200" dirty="0" smtClean="0">
                <a:solidFill>
                  <a:prstClr val="black"/>
                </a:solidFill>
                <a:latin typeface="Times New Roman" panose="02020503050405090304" pitchFamily="18" charset="0"/>
                <a:cs typeface="Times New Roman" panose="02020503050405090304" pitchFamily="18" charset="0"/>
              </a:rPr>
              <a:t>finishes </a:t>
            </a:r>
            <a:r>
              <a:rPr kumimoji="1" lang="en-US" altLang="zh-CN" sz="3200" dirty="0">
                <a:solidFill>
                  <a:prstClr val="black"/>
                </a:solidFill>
                <a:latin typeface="Times New Roman" panose="02020503050405090304" pitchFamily="18" charset="0"/>
                <a:cs typeface="Times New Roman" panose="02020503050405090304" pitchFamily="18" charset="0"/>
              </a:rPr>
              <a:t>the first round, you will have chance to say second time.</a:t>
            </a:r>
          </a:p>
          <a:p>
            <a:pPr marL="257175" indent="-257175" defTabSz="685800">
              <a:buFont typeface="+mj-lt"/>
              <a:buAutoNum type="arabicPeriod"/>
              <a:defRPr/>
            </a:pPr>
            <a:r>
              <a:rPr kumimoji="1" lang="en-US" altLang="zh-CN" sz="3200" dirty="0">
                <a:solidFill>
                  <a:prstClr val="black"/>
                </a:solidFill>
                <a:latin typeface="Times New Roman" panose="02020503050405090304" pitchFamily="18" charset="0"/>
                <a:cs typeface="Times New Roman" panose="02020503050405090304" pitchFamily="18" charset="0"/>
              </a:rPr>
              <a:t>The group that can say the most sentences will be the winner.</a:t>
            </a:r>
          </a:p>
          <a:p>
            <a:pPr defTabSz="685800">
              <a:defRPr/>
            </a:pPr>
            <a:r>
              <a:rPr kumimoji="1" lang="en-US" altLang="zh-CN" sz="3200" dirty="0">
                <a:solidFill>
                  <a:prstClr val="black"/>
                </a:solidFill>
                <a:latin typeface="Times New Roman" panose="02020503050405090304" pitchFamily="18" charset="0"/>
                <a:cs typeface="Times New Roman" panose="02020503050405090304" pitchFamily="18" charset="0"/>
              </a:rPr>
              <a:t>P2</a:t>
            </a:r>
          </a:p>
        </p:txBody>
      </p:sp>
      <p:pic>
        <p:nvPicPr>
          <p:cNvPr id="92164" name="图片 3"/>
          <p:cNvPicPr>
            <a:picLocks noChangeAspect="1"/>
          </p:cNvPicPr>
          <p:nvPr/>
        </p:nvPicPr>
        <p:blipFill>
          <a:blip r:embed="rId3">
            <a:extLst>
              <a:ext uri="{28A0092B-C50C-407E-A947-70E740481C1C}">
                <a14:useLocalDpi xmlns:a14="http://schemas.microsoft.com/office/drawing/2010/main" val="0"/>
              </a:ext>
            </a:extLst>
          </a:blip>
          <a:srcRect b="10899"/>
          <a:stretch>
            <a:fillRect/>
          </a:stretch>
        </p:blipFill>
        <p:spPr bwMode="auto">
          <a:xfrm>
            <a:off x="1308100" y="360363"/>
            <a:ext cx="1735109" cy="1227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66" name="Rectangle 1"/>
          <p:cNvSpPr>
            <a:spLocks noChangeArrowheads="1"/>
          </p:cNvSpPr>
          <p:nvPr/>
        </p:nvSpPr>
        <p:spPr bwMode="auto">
          <a:xfrm>
            <a:off x="3071813" y="360363"/>
            <a:ext cx="6553200" cy="508000"/>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等线"/>
              </a:defRPr>
            </a:lvl1pPr>
            <a:lvl2pPr marL="742950" indent="-285750" defTabSz="685800">
              <a:lnSpc>
                <a:spcPct val="90000"/>
              </a:lnSpc>
              <a:spcBef>
                <a:spcPts val="375"/>
              </a:spcBef>
              <a:buFont typeface="Arial" panose="020B0604020202020204" pitchFamily="34" charset="0"/>
              <a:buChar char="•"/>
              <a:defRPr>
                <a:solidFill>
                  <a:schemeClr val="tx1"/>
                </a:solidFill>
                <a:latin typeface="等线"/>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等线"/>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等线"/>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等线"/>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9pPr>
          </a:lstStyle>
          <a:p>
            <a:pPr fontAlgn="base">
              <a:lnSpc>
                <a:spcPct val="100000"/>
              </a:lnSpc>
              <a:spcBef>
                <a:spcPct val="0"/>
              </a:spcBef>
              <a:spcAft>
                <a:spcPct val="0"/>
              </a:spcAft>
              <a:buNone/>
            </a:pPr>
            <a:r>
              <a:rPr kumimoji="1" lang="en-US" altLang="zh-CN" sz="2700">
                <a:solidFill>
                  <a:srgbClr val="000000"/>
                </a:solidFill>
                <a:latin typeface="Times New Roman" panose="02020603050405020304" pitchFamily="18" charset="0"/>
                <a:ea typeface="SimSun" panose="02010600030101010101" pitchFamily="2" charset="-122"/>
                <a:cs typeface="Times New Roman" panose="02020603050405020304" pitchFamily="18" charset="0"/>
              </a:rPr>
              <a:t>Use</a:t>
            </a:r>
            <a:r>
              <a:rPr kumimoji="1" lang="zh-CN" altLang="en-US" sz="270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kumimoji="1" lang="en-GB" altLang="zh-CN" sz="2700">
                <a:solidFill>
                  <a:srgbClr val="000000"/>
                </a:solidFill>
                <a:latin typeface="Times New Roman" panose="02020603050405020304" pitchFamily="18" charset="0"/>
                <a:ea typeface="SimSun" panose="02010600030101010101" pitchFamily="2" charset="-122"/>
                <a:cs typeface="Times New Roman" panose="02020603050405020304" pitchFamily="18" charset="0"/>
              </a:rPr>
              <a:t>direction words</a:t>
            </a:r>
            <a:r>
              <a:rPr kumimoji="1" lang="en-US" altLang="zh-CN" sz="270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to make the sentence</a:t>
            </a:r>
          </a:p>
        </p:txBody>
      </p:sp>
    </p:spTree>
    <p:extLst>
      <p:ext uri="{BB962C8B-B14F-4D97-AF65-F5344CB8AC3E}">
        <p14:creationId xmlns:p14="http://schemas.microsoft.com/office/powerpoint/2010/main" val="276598595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文本框 1"/>
          <p:cNvSpPr txBox="1">
            <a:spLocks noChangeArrowheads="1"/>
          </p:cNvSpPr>
          <p:nvPr/>
        </p:nvSpPr>
        <p:spPr bwMode="auto">
          <a:xfrm>
            <a:off x="1743075" y="1031876"/>
            <a:ext cx="523240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等线"/>
              </a:defRPr>
            </a:lvl1pPr>
            <a:lvl2pPr marL="742950" indent="-285750" defTabSz="685800">
              <a:lnSpc>
                <a:spcPct val="90000"/>
              </a:lnSpc>
              <a:spcBef>
                <a:spcPts val="375"/>
              </a:spcBef>
              <a:buFont typeface="Arial" panose="020B0604020202020204" pitchFamily="34" charset="0"/>
              <a:buChar char="•"/>
              <a:defRPr>
                <a:solidFill>
                  <a:schemeClr val="tx1"/>
                </a:solidFill>
                <a:latin typeface="等线"/>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等线"/>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等线"/>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等线"/>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等线"/>
              </a:defRPr>
            </a:lvl9pPr>
          </a:lstStyle>
          <a:p>
            <a:pPr fontAlgn="base">
              <a:lnSpc>
                <a:spcPct val="100000"/>
              </a:lnSpc>
              <a:spcBef>
                <a:spcPct val="0"/>
              </a:spcBef>
              <a:spcAft>
                <a:spcPct val="0"/>
              </a:spcAft>
              <a:buNone/>
            </a:pPr>
            <a:r>
              <a:rPr kumimoji="1" lang="en-US" altLang="zh-CN" sz="3300" dirty="0">
                <a:solidFill>
                  <a:srgbClr val="000000"/>
                </a:solidFill>
                <a:latin typeface="Times New Roman" panose="02020603050405020304" pitchFamily="18" charset="0"/>
                <a:cs typeface="Times New Roman" panose="02020603050405020304" pitchFamily="18" charset="0"/>
              </a:rPr>
              <a:t>Running Dictation</a:t>
            </a:r>
            <a:endParaRPr kumimoji="1" lang="zh-CN" altLang="en-US" sz="3300" dirty="0">
              <a:solidFill>
                <a:srgbClr val="000000"/>
              </a:solidFill>
              <a:latin typeface="Times New Roman" panose="02020603050405020304" pitchFamily="18" charset="0"/>
              <a:cs typeface="Times New Roman" panose="02020603050405020304" pitchFamily="18" charset="0"/>
            </a:endParaRPr>
          </a:p>
        </p:txBody>
      </p:sp>
      <p:sp>
        <p:nvSpPr>
          <p:cNvPr id="3" name="文本框 2"/>
          <p:cNvSpPr txBox="1"/>
          <p:nvPr/>
        </p:nvSpPr>
        <p:spPr>
          <a:xfrm>
            <a:off x="1743075" y="1500189"/>
            <a:ext cx="8705850" cy="4154487"/>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marL="257175" indent="-257175" defTabSz="685800">
              <a:buFont typeface="+mj-lt"/>
              <a:buAutoNum type="arabicPeriod"/>
              <a:defRPr/>
            </a:pPr>
            <a:r>
              <a:rPr kumimoji="1" lang="en-US" altLang="zh-CN" sz="2400" dirty="0">
                <a:solidFill>
                  <a:prstClr val="black"/>
                </a:solidFill>
                <a:latin typeface="Times New Roman" panose="02020503050405090304" pitchFamily="18" charset="0"/>
                <a:cs typeface="Times New Roman" panose="02020503050405090304" pitchFamily="18" charset="0"/>
              </a:rPr>
              <a:t>Group work! </a:t>
            </a:r>
            <a:r>
              <a:rPr kumimoji="1" lang="en-US" altLang="zh-CN" sz="2400" dirty="0">
                <a:solidFill>
                  <a:srgbClr val="FF0000"/>
                </a:solidFill>
                <a:latin typeface="Times New Roman" panose="02020503050405090304" pitchFamily="18" charset="0"/>
                <a:cs typeface="Times New Roman" panose="02020503050405090304" pitchFamily="18" charset="0"/>
              </a:rPr>
              <a:t>4</a:t>
            </a:r>
            <a:r>
              <a:rPr kumimoji="1" lang="en-US" altLang="zh-CN" sz="2400" dirty="0">
                <a:solidFill>
                  <a:prstClr val="black"/>
                </a:solidFill>
                <a:latin typeface="Times New Roman" panose="02020503050405090304" pitchFamily="18" charset="0"/>
                <a:cs typeface="Times New Roman" panose="02020503050405090304" pitchFamily="18" charset="0"/>
              </a:rPr>
              <a:t> students in one group.</a:t>
            </a:r>
          </a:p>
          <a:p>
            <a:pPr marL="257175" indent="-257175" defTabSz="685800">
              <a:buFont typeface="+mj-lt"/>
              <a:buAutoNum type="arabicPeriod"/>
              <a:defRPr/>
            </a:pPr>
            <a:r>
              <a:rPr kumimoji="1" lang="en-US" altLang="zh-CN" sz="2400" dirty="0">
                <a:solidFill>
                  <a:prstClr val="black"/>
                </a:solidFill>
                <a:latin typeface="Times New Roman" panose="02020503050405090304" pitchFamily="18" charset="0"/>
                <a:cs typeface="Times New Roman" panose="02020503050405090304" pitchFamily="18" charset="0"/>
              </a:rPr>
              <a:t>In </a:t>
            </a:r>
            <a:r>
              <a:rPr kumimoji="1" lang="en-US" altLang="zh-CN" sz="2400" dirty="0">
                <a:solidFill>
                  <a:srgbClr val="FF0000"/>
                </a:solidFill>
                <a:latin typeface="Times New Roman" panose="02020503050405090304" pitchFamily="18" charset="0"/>
                <a:cs typeface="Times New Roman" panose="02020503050405090304" pitchFamily="18" charset="0"/>
              </a:rPr>
              <a:t>each round</a:t>
            </a:r>
            <a:r>
              <a:rPr kumimoji="1" lang="en-US" altLang="zh-CN" sz="2400" dirty="0">
                <a:solidFill>
                  <a:prstClr val="black"/>
                </a:solidFill>
                <a:latin typeface="Times New Roman" panose="02020503050405090304" pitchFamily="18" charset="0"/>
                <a:cs typeface="Times New Roman" panose="02020503050405090304" pitchFamily="18" charset="0"/>
              </a:rPr>
              <a:t>, every group needs to choose </a:t>
            </a:r>
            <a:r>
              <a:rPr kumimoji="1" lang="en-US" altLang="zh-CN" sz="2400" dirty="0">
                <a:solidFill>
                  <a:srgbClr val="FF0000"/>
                </a:solidFill>
                <a:latin typeface="Times New Roman" panose="02020503050405090304" pitchFamily="18" charset="0"/>
                <a:cs typeface="Times New Roman" panose="02020503050405090304" pitchFamily="18" charset="0"/>
              </a:rPr>
              <a:t>one runner and one writer </a:t>
            </a:r>
            <a:r>
              <a:rPr kumimoji="1" lang="en-US" altLang="zh-CN" sz="2400" dirty="0">
                <a:solidFill>
                  <a:prstClr val="black"/>
                </a:solidFill>
                <a:latin typeface="Times New Roman" panose="02020503050405090304" pitchFamily="18" charset="0"/>
                <a:cs typeface="Times New Roman" panose="02020503050405090304" pitchFamily="18" charset="0"/>
              </a:rPr>
              <a:t>and </a:t>
            </a:r>
            <a:r>
              <a:rPr kumimoji="1" lang="en-US" altLang="zh-CN" sz="2400" dirty="0">
                <a:solidFill>
                  <a:srgbClr val="FF0000"/>
                </a:solidFill>
                <a:latin typeface="Times New Roman" panose="02020503050405090304" pitchFamily="18" charset="0"/>
                <a:cs typeface="Times New Roman" panose="02020503050405090304" pitchFamily="18" charset="0"/>
              </a:rPr>
              <a:t>swap roles </a:t>
            </a:r>
            <a:r>
              <a:rPr kumimoji="1" lang="en-US" altLang="zh-CN" sz="2400" dirty="0">
                <a:solidFill>
                  <a:prstClr val="black"/>
                </a:solidFill>
                <a:latin typeface="Times New Roman" panose="02020503050405090304" pitchFamily="18" charset="0"/>
                <a:cs typeface="Times New Roman" panose="02020503050405090304" pitchFamily="18" charset="0"/>
              </a:rPr>
              <a:t>in next round.</a:t>
            </a:r>
          </a:p>
          <a:p>
            <a:pPr marL="257175" indent="-257175" defTabSz="685800">
              <a:buFont typeface="+mj-lt"/>
              <a:buAutoNum type="arabicPeriod"/>
              <a:defRPr/>
            </a:pPr>
            <a:r>
              <a:rPr kumimoji="1" lang="en-US" altLang="zh-CN" sz="2400" dirty="0">
                <a:solidFill>
                  <a:prstClr val="black"/>
                </a:solidFill>
                <a:latin typeface="Times New Roman" panose="02020503050405090304" pitchFamily="18" charset="0"/>
                <a:cs typeface="Times New Roman" panose="02020503050405090304" pitchFamily="18" charset="0"/>
              </a:rPr>
              <a:t>the runner needs to go to find Miss Yan and </a:t>
            </a:r>
            <a:r>
              <a:rPr kumimoji="1" lang="en-US" altLang="zh-CN" sz="2400" dirty="0">
                <a:solidFill>
                  <a:srgbClr val="FF0000"/>
                </a:solidFill>
                <a:latin typeface="Times New Roman" panose="02020503050405090304" pitchFamily="18" charset="0"/>
                <a:cs typeface="Times New Roman" panose="02020503050405090304" pitchFamily="18" charset="0"/>
              </a:rPr>
              <a:t>remember one sentence</a:t>
            </a:r>
          </a:p>
          <a:p>
            <a:pPr marL="257175" indent="-257175" defTabSz="685800">
              <a:buFont typeface="+mj-lt"/>
              <a:buAutoNum type="arabicPeriod"/>
              <a:defRPr/>
            </a:pPr>
            <a:r>
              <a:rPr kumimoji="1" lang="en-US" altLang="zh-CN" sz="2400" dirty="0">
                <a:solidFill>
                  <a:prstClr val="black"/>
                </a:solidFill>
                <a:latin typeface="Times New Roman" panose="02020503050405090304" pitchFamily="18" charset="0"/>
                <a:cs typeface="Times New Roman" panose="02020503050405090304" pitchFamily="18" charset="0"/>
              </a:rPr>
              <a:t>then runs back to your partners and </a:t>
            </a:r>
            <a:r>
              <a:rPr kumimoji="1" lang="en-US" altLang="zh-CN" sz="2400" dirty="0">
                <a:solidFill>
                  <a:srgbClr val="FF0000"/>
                </a:solidFill>
                <a:latin typeface="Times New Roman" panose="02020503050405090304" pitchFamily="18" charset="0"/>
                <a:cs typeface="Times New Roman" panose="02020503050405090304" pitchFamily="18" charset="0"/>
              </a:rPr>
              <a:t>dictates</a:t>
            </a:r>
            <a:r>
              <a:rPr kumimoji="1" lang="en-US" altLang="zh-CN" sz="2400" dirty="0">
                <a:solidFill>
                  <a:prstClr val="black"/>
                </a:solidFill>
                <a:latin typeface="Times New Roman" panose="02020503050405090304" pitchFamily="18" charset="0"/>
                <a:cs typeface="Times New Roman" panose="02020503050405090304" pitchFamily="18" charset="0"/>
              </a:rPr>
              <a:t> the sentence.</a:t>
            </a:r>
          </a:p>
          <a:p>
            <a:pPr marL="257175" indent="-257175" defTabSz="685800">
              <a:buFont typeface="+mj-lt"/>
              <a:buAutoNum type="arabicPeriod"/>
              <a:defRPr/>
            </a:pPr>
            <a:r>
              <a:rPr kumimoji="1" lang="en-US" altLang="zh-CN" sz="2400" dirty="0">
                <a:solidFill>
                  <a:prstClr val="black"/>
                </a:solidFill>
                <a:latin typeface="Times New Roman" panose="02020503050405090304" pitchFamily="18" charset="0"/>
                <a:cs typeface="Times New Roman" panose="02020503050405090304" pitchFamily="18" charset="0"/>
              </a:rPr>
              <a:t>the writer needs to </a:t>
            </a:r>
            <a:r>
              <a:rPr kumimoji="1" lang="en-US" altLang="zh-CN" sz="2400" dirty="0">
                <a:solidFill>
                  <a:srgbClr val="FF0000"/>
                </a:solidFill>
                <a:latin typeface="Times New Roman" panose="02020503050405090304" pitchFamily="18" charset="0"/>
                <a:cs typeface="Times New Roman" panose="02020503050405090304" pitchFamily="18" charset="0"/>
              </a:rPr>
              <a:t>write it down.</a:t>
            </a:r>
          </a:p>
          <a:p>
            <a:pPr marL="257175" indent="-257175" defTabSz="685800">
              <a:buFont typeface="+mj-lt"/>
              <a:buAutoNum type="arabicPeriod"/>
              <a:defRPr/>
            </a:pPr>
            <a:r>
              <a:rPr kumimoji="1" lang="en-US" altLang="zh-CN" sz="2400" dirty="0">
                <a:solidFill>
                  <a:prstClr val="black"/>
                </a:solidFill>
                <a:latin typeface="Times New Roman" panose="02020503050405090304" pitchFamily="18" charset="0"/>
                <a:cs typeface="Times New Roman" panose="02020503050405090304" pitchFamily="18" charset="0"/>
              </a:rPr>
              <a:t>the runner is allowed to </a:t>
            </a:r>
            <a:r>
              <a:rPr lang="en-GB" altLang="zh-CN" sz="2400" dirty="0">
                <a:solidFill>
                  <a:srgbClr val="FF0000"/>
                </a:solidFill>
                <a:latin typeface="Times New Roman" panose="02020503050405090304" pitchFamily="18" charset="0"/>
                <a:cs typeface="Times New Roman" panose="02020503050405090304" pitchFamily="18" charset="0"/>
              </a:rPr>
              <a:t>run back and forth </a:t>
            </a:r>
            <a:r>
              <a:rPr lang="en-GB" altLang="zh-CN" sz="2400" dirty="0">
                <a:solidFill>
                  <a:prstClr val="black"/>
                </a:solidFill>
                <a:latin typeface="Times New Roman" panose="02020503050405090304" pitchFamily="18" charset="0"/>
                <a:cs typeface="Times New Roman" panose="02020503050405090304" pitchFamily="18" charset="0"/>
              </a:rPr>
              <a:t>if you forget some words.</a:t>
            </a:r>
          </a:p>
          <a:p>
            <a:pPr marL="257175" indent="-257175" defTabSz="685800">
              <a:buFont typeface="+mj-lt"/>
              <a:buAutoNum type="arabicPeriod"/>
              <a:defRPr/>
            </a:pPr>
            <a:r>
              <a:rPr kumimoji="1" lang="en-US" altLang="zh-CN" sz="2400" dirty="0">
                <a:solidFill>
                  <a:prstClr val="black"/>
                </a:solidFill>
                <a:latin typeface="Times New Roman" panose="02020503050405090304" pitchFamily="18" charset="0"/>
                <a:cs typeface="Times New Roman" panose="02020503050405090304" pitchFamily="18" charset="0"/>
              </a:rPr>
              <a:t>We will have </a:t>
            </a:r>
            <a:r>
              <a:rPr kumimoji="1" lang="en-US" altLang="zh-CN" sz="2400" dirty="0">
                <a:solidFill>
                  <a:srgbClr val="FF0000"/>
                </a:solidFill>
                <a:latin typeface="Times New Roman" panose="02020503050405090304" pitchFamily="18" charset="0"/>
                <a:cs typeface="Times New Roman" panose="02020503050405090304" pitchFamily="18" charset="0"/>
              </a:rPr>
              <a:t>Four Round.</a:t>
            </a:r>
          </a:p>
          <a:p>
            <a:pPr marL="257175" indent="-257175" defTabSz="685800">
              <a:buFont typeface="+mj-lt"/>
              <a:buAutoNum type="arabicPeriod"/>
              <a:defRPr/>
            </a:pPr>
            <a:r>
              <a:rPr kumimoji="1" lang="en-US" altLang="zh-CN" sz="2400" dirty="0">
                <a:solidFill>
                  <a:srgbClr val="FF0000"/>
                </a:solidFill>
                <a:latin typeface="Times New Roman" panose="02020503050405090304" pitchFamily="18" charset="0"/>
                <a:cs typeface="Times New Roman" panose="02020503050405090304" pitchFamily="18" charset="0"/>
              </a:rPr>
              <a:t>The winner is the group that finishes first.</a:t>
            </a:r>
          </a:p>
          <a:p>
            <a:pPr defTabSz="685800">
              <a:defRPr/>
            </a:pPr>
            <a:r>
              <a:rPr kumimoji="1" lang="en-US" altLang="zh-CN" sz="2400" dirty="0">
                <a:solidFill>
                  <a:prstClr val="black"/>
                </a:solidFill>
                <a:latin typeface="KaiTi" panose="02010609060101010101" pitchFamily="49" charset="-122"/>
                <a:ea typeface="KaiTi" panose="02010609060101010101" pitchFamily="49" charset="-122"/>
                <a:cs typeface="Times New Roman" panose="02020503050405090304" pitchFamily="18" charset="0"/>
              </a:rPr>
              <a:t>e.g. </a:t>
            </a:r>
            <a:r>
              <a:rPr kumimoji="1" lang="zh-CN" altLang="en-US" sz="2400" dirty="0" smtClean="0">
                <a:solidFill>
                  <a:prstClr val="black"/>
                </a:solidFill>
                <a:latin typeface="KaiTi" panose="02010609060101010101" pitchFamily="49" charset="-122"/>
                <a:ea typeface="KaiTi" panose="02010609060101010101" pitchFamily="49" charset="-122"/>
                <a:cs typeface="Times New Roman" panose="02020503050405090304" pitchFamily="18" charset="0"/>
              </a:rPr>
              <a:t>食堂在操场旁边。</a:t>
            </a:r>
            <a:endParaRPr kumimoji="1" lang="en-US" altLang="zh-CN" sz="2400" dirty="0">
              <a:solidFill>
                <a:prstClr val="black"/>
              </a:solidFill>
              <a:latin typeface="KaiTi" panose="02010609060101010101" pitchFamily="49" charset="-122"/>
              <a:ea typeface="KaiTi" panose="02010609060101010101" pitchFamily="49" charset="-122"/>
              <a:cs typeface="Times New Roman" panose="02020503050405090304" pitchFamily="18" charset="0"/>
            </a:endParaRPr>
          </a:p>
        </p:txBody>
      </p:sp>
      <p:pic>
        <p:nvPicPr>
          <p:cNvPr id="89092" name="图片 4"/>
          <p:cNvPicPr>
            <a:picLocks noChangeAspect="1"/>
          </p:cNvPicPr>
          <p:nvPr/>
        </p:nvPicPr>
        <p:blipFill>
          <a:blip r:embed="rId3">
            <a:extLst>
              <a:ext uri="{28A0092B-C50C-407E-A947-70E740481C1C}">
                <a14:useLocalDpi xmlns:a14="http://schemas.microsoft.com/office/drawing/2010/main" val="0"/>
              </a:ext>
            </a:extLst>
          </a:blip>
          <a:srcRect t="15614"/>
          <a:stretch>
            <a:fillRect/>
          </a:stretch>
        </p:blipFill>
        <p:spPr bwMode="auto">
          <a:xfrm>
            <a:off x="7304089" y="4332289"/>
            <a:ext cx="3170237" cy="174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8158823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7"/>
            <a:ext cx="10515600" cy="854074"/>
          </a:xfrm>
        </p:spPr>
        <p:txBody>
          <a:bodyPr/>
          <a:lstStyle/>
          <a:p>
            <a:r>
              <a:rPr lang="en-GB" dirty="0" smtClean="0"/>
              <a:t/>
            </a:r>
            <a:br>
              <a:rPr lang="en-GB" dirty="0" smtClean="0"/>
            </a:br>
            <a:r>
              <a:rPr lang="en-GB" dirty="0" smtClean="0"/>
              <a:t>Running Dictation</a:t>
            </a:r>
            <a:br>
              <a:rPr lang="en-GB" dirty="0" smtClean="0"/>
            </a:br>
            <a:endParaRPr lang="en-GB" dirty="0"/>
          </a:p>
        </p:txBody>
      </p:sp>
      <p:sp>
        <p:nvSpPr>
          <p:cNvPr id="3" name="Content Placeholder 2"/>
          <p:cNvSpPr>
            <a:spLocks noGrp="1"/>
          </p:cNvSpPr>
          <p:nvPr>
            <p:ph idx="1"/>
          </p:nvPr>
        </p:nvSpPr>
        <p:spPr>
          <a:xfrm>
            <a:off x="838200" y="1368425"/>
            <a:ext cx="10515600" cy="4351338"/>
          </a:xfrm>
        </p:spPr>
        <p:txBody>
          <a:bodyPr/>
          <a:lstStyle/>
          <a:p>
            <a:r>
              <a:rPr lang="en-GB" altLang="zh-CN" dirty="0" smtClean="0"/>
              <a:t>1</a:t>
            </a:r>
            <a:r>
              <a:rPr lang="zh-CN" altLang="en-US" dirty="0" smtClean="0"/>
              <a:t>食堂在运动场对面。</a:t>
            </a:r>
            <a:endParaRPr lang="en-US" altLang="zh-CN" dirty="0" smtClean="0"/>
          </a:p>
          <a:p>
            <a:r>
              <a:rPr lang="en-GB" altLang="zh-CN" dirty="0" smtClean="0"/>
              <a:t>2</a:t>
            </a:r>
            <a:r>
              <a:rPr lang="zh-CN" altLang="en-US" dirty="0"/>
              <a:t>我的足球踢得相当好</a:t>
            </a:r>
          </a:p>
          <a:p>
            <a:r>
              <a:rPr lang="en-GB" altLang="zh-CN" dirty="0" smtClean="0"/>
              <a:t>3</a:t>
            </a:r>
            <a:r>
              <a:rPr lang="zh-CN" altLang="en-US" dirty="0" smtClean="0"/>
              <a:t>如果我有时间，我就和朋友一起去公园一边跑步一边聊天。</a:t>
            </a:r>
            <a:endParaRPr lang="en-US" altLang="zh-CN" dirty="0" smtClean="0"/>
          </a:p>
          <a:p>
            <a:r>
              <a:rPr lang="en-GB" altLang="zh-CN" dirty="0" smtClean="0"/>
              <a:t>4</a:t>
            </a:r>
            <a:r>
              <a:rPr lang="zh-CN" altLang="en-US" dirty="0" smtClean="0"/>
              <a:t> 你的羽毛球打得怎么样？</a:t>
            </a:r>
            <a:endParaRPr lang="en-US" altLang="zh-CN" dirty="0" smtClean="0"/>
          </a:p>
          <a:p>
            <a:r>
              <a:rPr lang="en-GB" altLang="zh-CN" dirty="0" smtClean="0"/>
              <a:t>5</a:t>
            </a:r>
            <a:r>
              <a:rPr lang="zh-CN" altLang="en-US" dirty="0" smtClean="0"/>
              <a:t> </a:t>
            </a:r>
            <a:r>
              <a:rPr lang="zh-CN" altLang="en-US" dirty="0"/>
              <a:t>礼堂在教</a:t>
            </a:r>
            <a:r>
              <a:rPr lang="zh-CN" altLang="en-US" dirty="0" smtClean="0"/>
              <a:t>室旁边。</a:t>
            </a:r>
            <a:endParaRPr lang="zh-CN" altLang="en-US" dirty="0"/>
          </a:p>
          <a:p>
            <a:r>
              <a:rPr lang="en-GB" altLang="zh-CN" dirty="0" smtClean="0"/>
              <a:t>6</a:t>
            </a:r>
            <a:r>
              <a:rPr lang="zh-CN" altLang="en-US" dirty="0" smtClean="0"/>
              <a:t> 她的汉字写得很漂亮。</a:t>
            </a:r>
            <a:endParaRPr lang="en-GB" altLang="zh-CN" dirty="0" smtClean="0"/>
          </a:p>
          <a:p>
            <a:r>
              <a:rPr lang="en-GB" altLang="zh-CN" dirty="0" smtClean="0"/>
              <a:t>7</a:t>
            </a:r>
            <a:r>
              <a:rPr lang="zh-CN" altLang="en-US" dirty="0" smtClean="0"/>
              <a:t> 我的好朋友歌唱得非常好听。</a:t>
            </a:r>
            <a:endParaRPr lang="en-US" altLang="zh-CN" dirty="0" smtClean="0"/>
          </a:p>
          <a:p>
            <a:r>
              <a:rPr lang="en-GB" altLang="zh-CN" dirty="0" smtClean="0"/>
              <a:t>8</a:t>
            </a:r>
            <a:r>
              <a:rPr lang="zh-CN" altLang="en-US" dirty="0" smtClean="0"/>
              <a:t>如果我是校长，我会有</a:t>
            </a:r>
            <a:r>
              <a:rPr lang="zh-CN" altLang="en-US" dirty="0"/>
              <a:t>更物美价廉的</a:t>
            </a:r>
            <a:r>
              <a:rPr lang="zh-CN" altLang="en-US" dirty="0" smtClean="0"/>
              <a:t>食堂。</a:t>
            </a:r>
            <a:endParaRPr lang="en-US" altLang="zh-CN" dirty="0" smtClean="0"/>
          </a:p>
          <a:p>
            <a:endParaRPr lang="en-US" altLang="zh-CN" dirty="0" smtClean="0"/>
          </a:p>
          <a:p>
            <a:endParaRPr lang="en-US" altLang="zh-CN" dirty="0" smtClean="0"/>
          </a:p>
          <a:p>
            <a:endParaRPr lang="en-GB" dirty="0"/>
          </a:p>
        </p:txBody>
      </p:sp>
    </p:spTree>
    <p:extLst>
      <p:ext uri="{BB962C8B-B14F-4D97-AF65-F5344CB8AC3E}">
        <p14:creationId xmlns:p14="http://schemas.microsoft.com/office/powerpoint/2010/main" val="1916986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08833527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Draw a map of your ideal school layout and describe it by using the following structure</a:t>
            </a:r>
            <a:endParaRPr lang="en-GB" dirty="0"/>
          </a:p>
        </p:txBody>
      </p:sp>
      <p:sp>
        <p:nvSpPr>
          <p:cNvPr id="3" name="Content Placeholder 2"/>
          <p:cNvSpPr>
            <a:spLocks noGrp="1"/>
          </p:cNvSpPr>
          <p:nvPr>
            <p:ph idx="1"/>
          </p:nvPr>
        </p:nvSpPr>
        <p:spPr/>
        <p:txBody>
          <a:bodyPr/>
          <a:lstStyle/>
          <a:p>
            <a:r>
              <a:rPr lang="zh-CN" altLang="en-US" dirty="0" smtClean="0"/>
              <a:t>除了。。。以外，</a:t>
            </a:r>
            <a:endParaRPr lang="en-GB" dirty="0"/>
          </a:p>
        </p:txBody>
      </p:sp>
      <p:sp>
        <p:nvSpPr>
          <p:cNvPr id="4" name="Rectangle 3"/>
          <p:cNvSpPr/>
          <p:nvPr/>
        </p:nvSpPr>
        <p:spPr>
          <a:xfrm>
            <a:off x="2533218" y="3384034"/>
            <a:ext cx="3877985" cy="1569660"/>
          </a:xfrm>
          <a:prstGeom prst="rect">
            <a:avLst/>
          </a:prstGeom>
        </p:spPr>
        <p:txBody>
          <a:bodyPr wrap="none">
            <a:spAutoFit/>
          </a:bodyPr>
          <a:lstStyle/>
          <a:p>
            <a:r>
              <a:rPr lang="zh-CN" altLang="en-US" sz="9600" dirty="0"/>
              <a:t>察魏柯</a:t>
            </a:r>
            <a:endParaRPr lang="en-GB" sz="9600" dirty="0"/>
          </a:p>
        </p:txBody>
      </p:sp>
      <p:sp>
        <p:nvSpPr>
          <p:cNvPr id="5" name="Rectangle 4"/>
          <p:cNvSpPr/>
          <p:nvPr/>
        </p:nvSpPr>
        <p:spPr>
          <a:xfrm>
            <a:off x="2681661" y="2614593"/>
            <a:ext cx="2638158" cy="769441"/>
          </a:xfrm>
          <a:prstGeom prst="rect">
            <a:avLst/>
          </a:prstGeom>
        </p:spPr>
        <p:txBody>
          <a:bodyPr wrap="none">
            <a:spAutoFit/>
          </a:bodyPr>
          <a:lstStyle/>
          <a:p>
            <a:r>
              <a:rPr lang="en-GB" sz="4400" dirty="0" err="1"/>
              <a:t>Chá</a:t>
            </a:r>
            <a:r>
              <a:rPr lang="en-GB" sz="4400" dirty="0"/>
              <a:t> </a:t>
            </a:r>
            <a:r>
              <a:rPr lang="en-GB" sz="4400" dirty="0" err="1"/>
              <a:t>wèi</a:t>
            </a:r>
            <a:r>
              <a:rPr lang="en-GB" sz="4400" dirty="0"/>
              <a:t> </a:t>
            </a:r>
            <a:r>
              <a:rPr lang="en-GB" sz="4400" dirty="0" err="1"/>
              <a:t>kē</a:t>
            </a:r>
            <a:endParaRPr lang="en-GB" sz="4400" dirty="0"/>
          </a:p>
        </p:txBody>
      </p:sp>
    </p:spTree>
    <p:extLst>
      <p:ext uri="{BB962C8B-B14F-4D97-AF65-F5344CB8AC3E}">
        <p14:creationId xmlns:p14="http://schemas.microsoft.com/office/powerpoint/2010/main" val="257217490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1"/>
          <p:cNvSpPr>
            <a:spLocks noChangeArrowheads="1"/>
          </p:cNvSpPr>
          <p:nvPr/>
        </p:nvSpPr>
        <p:spPr bwMode="auto">
          <a:xfrm>
            <a:off x="1941469" y="164108"/>
            <a:ext cx="8288909" cy="6218841"/>
          </a:xfrm>
          <a:prstGeom prst="roundRect">
            <a:avLst>
              <a:gd name="adj" fmla="val 8894"/>
            </a:avLst>
          </a:prstGeom>
          <a:solidFill>
            <a:srgbClr val="FFCC99">
              <a:alpha val="85097"/>
            </a:srgbClr>
          </a:solidFill>
          <a:ln w="9525">
            <a:solidFill>
              <a:srgbClr val="000000"/>
            </a:solidFill>
            <a:round/>
            <a:headEnd/>
            <a:tailEnd/>
          </a:ln>
        </p:spPr>
        <p:txBody>
          <a:bodyPr wrap="none" lIns="81612" tIns="40806" rIns="81612" bIns="40806" anchor="ctr"/>
          <a:lstStyle>
            <a:lvl1pPr eaLnBrk="0" hangingPunct="0">
              <a:lnSpc>
                <a:spcPct val="93000"/>
              </a:lnSpc>
              <a:spcAft>
                <a:spcPts val="1425"/>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9pPr>
          </a:lstStyle>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zh-CN" altLang="en-US" sz="5441" b="1">
                <a:solidFill>
                  <a:srgbClr val="000000"/>
                </a:solidFill>
              </a:rPr>
              <a:t>去 </a:t>
            </a:r>
            <a:r>
              <a:rPr lang="en-US" altLang="zh-TW" sz="3264">
                <a:solidFill>
                  <a:srgbClr val="000000"/>
                </a:solidFill>
              </a:rPr>
              <a:t>qù</a:t>
            </a:r>
            <a:endParaRPr lang="en-US" altLang="zh-TW" sz="3264" b="1">
              <a:solidFill>
                <a:srgbClr val="000000"/>
              </a:solidFill>
            </a:endParaRPr>
          </a:p>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endParaRPr lang="en-US" altLang="zh-TW" sz="3627">
              <a:solidFill>
                <a:srgbClr val="000000"/>
              </a:solidFill>
            </a:endParaRPr>
          </a:p>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TW" sz="3627">
                <a:solidFill>
                  <a:srgbClr val="000000"/>
                </a:solidFill>
              </a:rPr>
              <a:t>我</a:t>
            </a:r>
            <a:r>
              <a:rPr lang="en-US" altLang="zh-TW" sz="3627" b="1">
                <a:solidFill>
                  <a:srgbClr val="FF0000"/>
                </a:solidFill>
              </a:rPr>
              <a:t>去</a:t>
            </a:r>
            <a:r>
              <a:rPr lang="en-US" altLang="zh-TW" sz="3627">
                <a:solidFill>
                  <a:srgbClr val="000000"/>
                </a:solidFill>
              </a:rPr>
              <a:t>  运    动    场。</a:t>
            </a:r>
          </a:p>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TW" sz="3627">
                <a:solidFill>
                  <a:srgbClr val="000000"/>
                </a:solidFill>
              </a:rPr>
              <a:t>      </a:t>
            </a:r>
            <a:r>
              <a:rPr lang="en-US" altLang="zh-TW" sz="3627">
                <a:solidFill>
                  <a:srgbClr val="FF0000"/>
                </a:solidFill>
              </a:rPr>
              <a:t>qù</a:t>
            </a:r>
            <a:r>
              <a:rPr lang="en-US" altLang="zh-TW" sz="3627">
                <a:solidFill>
                  <a:srgbClr val="000000"/>
                </a:solidFill>
              </a:rPr>
              <a:t> yùn dòng chǎng.</a:t>
            </a:r>
          </a:p>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TW" sz="3627">
                <a:solidFill>
                  <a:srgbClr val="000000"/>
                </a:solidFill>
              </a:rPr>
              <a:t>＝ I </a:t>
            </a:r>
            <a:r>
              <a:rPr lang="en-US" altLang="zh-TW" sz="3627">
                <a:solidFill>
                  <a:srgbClr val="FF0000"/>
                </a:solidFill>
              </a:rPr>
              <a:t>go</a:t>
            </a:r>
            <a:r>
              <a:rPr lang="en-US" altLang="zh-TW" sz="3627">
                <a:solidFill>
                  <a:srgbClr val="000000"/>
                </a:solidFill>
              </a:rPr>
              <a:t> </a:t>
            </a:r>
            <a:r>
              <a:rPr lang="en-US" altLang="zh-TW" sz="3627" u="sng">
                <a:solidFill>
                  <a:srgbClr val="000000"/>
                </a:solidFill>
              </a:rPr>
              <a:t>to</a:t>
            </a:r>
            <a:r>
              <a:rPr lang="en-US" altLang="zh-TW" sz="3627">
                <a:solidFill>
                  <a:srgbClr val="000000"/>
                </a:solidFill>
              </a:rPr>
              <a:t> the stadium.</a:t>
            </a:r>
          </a:p>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endParaRPr lang="en-US" altLang="zh-TW" sz="3627">
              <a:solidFill>
                <a:srgbClr val="000000"/>
              </a:solidFill>
            </a:endParaRPr>
          </a:p>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TW" sz="3627">
                <a:solidFill>
                  <a:srgbClr val="000000"/>
                </a:solidFill>
              </a:rPr>
              <a:t>Notice that you </a:t>
            </a:r>
            <a:r>
              <a:rPr lang="en-US" altLang="zh-TW" sz="3627" u="sng">
                <a:solidFill>
                  <a:srgbClr val="000000"/>
                </a:solidFill>
              </a:rPr>
              <a:t>leave out</a:t>
            </a:r>
            <a:r>
              <a:rPr lang="en-US" altLang="zh-TW" sz="3627">
                <a:solidFill>
                  <a:srgbClr val="000000"/>
                </a:solidFill>
              </a:rPr>
              <a:t> the word ‘</a:t>
            </a:r>
            <a:r>
              <a:rPr lang="en-US" altLang="zh-TW" sz="3627" u="sng">
                <a:solidFill>
                  <a:srgbClr val="000000"/>
                </a:solidFill>
              </a:rPr>
              <a:t>to</a:t>
            </a:r>
            <a:r>
              <a:rPr lang="en-US" altLang="zh-TW" sz="3627">
                <a:solidFill>
                  <a:srgbClr val="000000"/>
                </a:solidFill>
              </a:rPr>
              <a:t>’.</a:t>
            </a:r>
          </a:p>
          <a:p>
            <a:pPr algn="ct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endParaRPr lang="en-US" altLang="zh-TW" sz="3627">
              <a:solidFill>
                <a:srgbClr val="000000"/>
              </a:solidFill>
            </a:endParaRPr>
          </a:p>
        </p:txBody>
      </p:sp>
    </p:spTree>
    <p:extLst>
      <p:ext uri="{BB962C8B-B14F-4D97-AF65-F5344CB8AC3E}">
        <p14:creationId xmlns:p14="http://schemas.microsoft.com/office/powerpoint/2010/main" val="2600817238"/>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AutoShape 1"/>
          <p:cNvSpPr>
            <a:spLocks noChangeArrowheads="1"/>
          </p:cNvSpPr>
          <p:nvPr/>
        </p:nvSpPr>
        <p:spPr bwMode="auto">
          <a:xfrm>
            <a:off x="1941469" y="164109"/>
            <a:ext cx="8288909" cy="6594563"/>
          </a:xfrm>
          <a:prstGeom prst="roundRect">
            <a:avLst>
              <a:gd name="adj" fmla="val 8894"/>
            </a:avLst>
          </a:prstGeom>
          <a:solidFill>
            <a:srgbClr val="FFCC99">
              <a:alpha val="85097"/>
            </a:srgbClr>
          </a:solidFill>
          <a:ln w="9525">
            <a:solidFill>
              <a:srgbClr val="000000"/>
            </a:solidFill>
            <a:round/>
            <a:headEnd/>
            <a:tailEnd/>
          </a:ln>
        </p:spPr>
        <p:txBody>
          <a:bodyPr wrap="none" lIns="81612" tIns="40806" rIns="81612" bIns="40806" anchor="ctr"/>
          <a:lstStyle>
            <a:lvl1pPr eaLnBrk="0" hangingPunct="0">
              <a:lnSpc>
                <a:spcPct val="93000"/>
              </a:lnSpc>
              <a:spcAft>
                <a:spcPts val="1425"/>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9pPr>
          </a:lstStyle>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ja-JP" sz="3627">
                <a:solidFill>
                  <a:srgbClr val="000000"/>
                </a:solidFill>
              </a:rPr>
              <a:t>S</a:t>
            </a:r>
            <a:r>
              <a:rPr lang="en-US" altLang="zh-TW" sz="3627">
                <a:solidFill>
                  <a:srgbClr val="000000"/>
                </a:solidFill>
              </a:rPr>
              <a:t>entence Patterns:</a:t>
            </a: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TW" sz="3264">
                <a:solidFill>
                  <a:srgbClr val="000000"/>
                </a:solidFill>
              </a:rPr>
              <a:t>1. I go to the library:</a:t>
            </a: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zh-CN" altLang="en-US" sz="3264">
                <a:solidFill>
                  <a:srgbClr val="000000"/>
                </a:solidFill>
              </a:rPr>
              <a:t>    </a:t>
            </a:r>
            <a:r>
              <a:rPr lang="zh-CN" altLang="en-US" sz="3264">
                <a:solidFill>
                  <a:srgbClr val="000000"/>
                </a:solidFill>
                <a:latin typeface="KaiTi" panose="02010609060101010101" pitchFamily="49" charset="-122"/>
                <a:ea typeface="KaiTi" panose="02010609060101010101" pitchFamily="49" charset="-122"/>
              </a:rPr>
              <a:t>我去图书馆。</a:t>
            </a:r>
            <a:endParaRPr lang="en-US" altLang="zh-CN" sz="3264">
              <a:solidFill>
                <a:srgbClr val="000000"/>
              </a:solidFill>
              <a:latin typeface="KaiTi" panose="02010609060101010101" pitchFamily="49" charset="-122"/>
              <a:ea typeface="KaiTi" panose="02010609060101010101" pitchFamily="49" charset="-122"/>
            </a:endParaRP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3264">
                <a:solidFill>
                  <a:srgbClr val="000000"/>
                </a:solidFill>
              </a:rPr>
              <a:t>Ex. She goes to the classroom.</a:t>
            </a: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endParaRPr lang="en-US" altLang="zh-CN" sz="3264">
              <a:solidFill>
                <a:srgbClr val="000000"/>
              </a:solidFill>
            </a:endParaRP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3264">
                <a:solidFill>
                  <a:srgbClr val="000000"/>
                </a:solidFill>
              </a:rPr>
              <a:t>2. Where are you going?</a:t>
            </a: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zh-CN" altLang="en-US" sz="3264">
                <a:solidFill>
                  <a:srgbClr val="000000"/>
                </a:solidFill>
              </a:rPr>
              <a:t>    </a:t>
            </a:r>
            <a:r>
              <a:rPr lang="zh-CN" altLang="en-US" sz="3264">
                <a:solidFill>
                  <a:srgbClr val="000000"/>
                </a:solidFill>
                <a:latin typeface="KaiTi" panose="02010609060101010101" pitchFamily="49" charset="-122"/>
                <a:ea typeface="KaiTi" panose="02010609060101010101" pitchFamily="49" charset="-122"/>
              </a:rPr>
              <a:t>你去哪儿？</a:t>
            </a:r>
            <a:endParaRPr lang="en-US" altLang="zh-CN" sz="3264">
              <a:solidFill>
                <a:srgbClr val="000000"/>
              </a:solidFill>
              <a:latin typeface="KaiTi" panose="02010609060101010101" pitchFamily="49" charset="-122"/>
              <a:ea typeface="KaiTi" panose="02010609060101010101" pitchFamily="49" charset="-122"/>
            </a:endParaRP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3264">
                <a:solidFill>
                  <a:srgbClr val="000000"/>
                </a:solidFill>
              </a:rPr>
              <a:t>Ex. Where is younger sister going?</a:t>
            </a: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endParaRPr lang="en-US" altLang="zh-CN" sz="3264">
              <a:solidFill>
                <a:srgbClr val="000000"/>
              </a:solidFill>
            </a:endParaRP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3264">
                <a:solidFill>
                  <a:srgbClr val="000000"/>
                </a:solidFill>
              </a:rPr>
              <a:t>3. Are you going to the hall?</a:t>
            </a: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zh-CN" altLang="en-US" sz="3264">
                <a:solidFill>
                  <a:srgbClr val="000000"/>
                </a:solidFill>
              </a:rPr>
              <a:t>   </a:t>
            </a:r>
            <a:r>
              <a:rPr lang="zh-CN" altLang="en-US" sz="3264">
                <a:solidFill>
                  <a:srgbClr val="000000"/>
                </a:solidFill>
                <a:latin typeface="KaiTi" panose="02010609060101010101" pitchFamily="49" charset="-122"/>
                <a:ea typeface="KaiTi" panose="02010609060101010101" pitchFamily="49" charset="-122"/>
              </a:rPr>
              <a:t>你去礼堂吗？</a:t>
            </a:r>
            <a:endParaRPr lang="en-US" altLang="zh-CN" sz="3264">
              <a:solidFill>
                <a:srgbClr val="000000"/>
              </a:solidFill>
              <a:latin typeface="KaiTi" panose="02010609060101010101" pitchFamily="49" charset="-122"/>
              <a:ea typeface="KaiTi" panose="02010609060101010101" pitchFamily="49" charset="-122"/>
            </a:endParaRP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TW" sz="3264">
                <a:solidFill>
                  <a:srgbClr val="000000"/>
                </a:solidFill>
              </a:rPr>
              <a:t>Ex. Is </a:t>
            </a:r>
            <a:r>
              <a:rPr lang="en-US" altLang="zh-CN" sz="3264">
                <a:solidFill>
                  <a:srgbClr val="000000"/>
                </a:solidFill>
              </a:rPr>
              <a:t>D</a:t>
            </a:r>
            <a:r>
              <a:rPr lang="en-US" altLang="zh-TW" sz="3264">
                <a:solidFill>
                  <a:srgbClr val="000000"/>
                </a:solidFill>
              </a:rPr>
              <a:t>ad going to the sports ground?</a:t>
            </a:r>
          </a:p>
        </p:txBody>
      </p:sp>
      <p:sp>
        <p:nvSpPr>
          <p:cNvPr id="4" name="文字方塊 3"/>
          <p:cNvSpPr txBox="1"/>
          <p:nvPr/>
        </p:nvSpPr>
        <p:spPr>
          <a:xfrm>
            <a:off x="2895888" y="2188111"/>
            <a:ext cx="5746670" cy="650499"/>
          </a:xfrm>
          <a:prstGeom prst="rect">
            <a:avLst/>
          </a:prstGeom>
          <a:solidFill>
            <a:schemeClr val="accent6">
              <a:lumMod val="40000"/>
              <a:lumOff val="60000"/>
            </a:schemeClr>
          </a:solidFill>
        </p:spPr>
        <p:txBody>
          <a:bodyPr>
            <a:spAutoFit/>
          </a:bodyPr>
          <a:lstStyle>
            <a:lvl1pPr eaLnBrk="0" hangingPunct="0">
              <a:lnSpc>
                <a:spcPct val="93000"/>
              </a:lnSpc>
              <a:spcAft>
                <a:spcPts val="1425"/>
              </a:spcAft>
              <a:buClr>
                <a:srgbClr val="FFFFFF"/>
              </a:buClr>
              <a:buSzPct val="45000"/>
              <a:buFont typeface="Wingdings" panose="05000000000000000000" pitchFamily="2" charset="2"/>
              <a:buChar char=""/>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defRPr sz="2000">
                <a:solidFill>
                  <a:srgbClr val="FFFFFF"/>
                </a:solidFill>
                <a:latin typeface="Arial" panose="020B0604020202020204" pitchFamily="34" charset="0"/>
                <a:ea typeface="DejaVu Sans"/>
                <a:cs typeface="DejaVu Sans"/>
              </a:defRPr>
            </a:lvl9pPr>
          </a:lstStyle>
          <a:p>
            <a:pPr defTabSz="414589" eaLnBrk="1" fontAlgn="base" hangingPunct="1">
              <a:lnSpc>
                <a:spcPct val="100000"/>
              </a:lnSpc>
              <a:spcBef>
                <a:spcPct val="0"/>
              </a:spcBef>
              <a:spcAft>
                <a:spcPct val="0"/>
              </a:spcAft>
              <a:buClrTx/>
              <a:buSzTx/>
              <a:buNone/>
            </a:pPr>
            <a:r>
              <a:rPr lang="zh-CN" altLang="en-US" sz="3627">
                <a:solidFill>
                  <a:srgbClr val="000000"/>
                </a:solidFill>
                <a:latin typeface="KaiTi" panose="02010609060101010101" pitchFamily="49" charset="-122"/>
                <a:ea typeface="KaiTi" panose="02010609060101010101" pitchFamily="49" charset="-122"/>
              </a:rPr>
              <a:t>她去教室</a:t>
            </a:r>
            <a:r>
              <a:rPr lang="zh-CN" altLang="en-US" sz="3627">
                <a:solidFill>
                  <a:srgbClr val="000000"/>
                </a:solidFill>
              </a:rPr>
              <a:t>。</a:t>
            </a:r>
            <a:r>
              <a:rPr lang="en-US" altLang="ja-JP" sz="3627">
                <a:solidFill>
                  <a:srgbClr val="000000"/>
                </a:solidFill>
              </a:rPr>
              <a:t>tā qù jiào shì</a:t>
            </a:r>
            <a:endParaRPr lang="en-GB" altLang="zh-TW" sz="3627">
              <a:solidFill>
                <a:srgbClr val="000000"/>
              </a:solidFill>
            </a:endParaRPr>
          </a:p>
        </p:txBody>
      </p:sp>
      <p:sp>
        <p:nvSpPr>
          <p:cNvPr id="5" name="文字方塊 4"/>
          <p:cNvSpPr txBox="1"/>
          <p:nvPr/>
        </p:nvSpPr>
        <p:spPr>
          <a:xfrm>
            <a:off x="2903086" y="5779780"/>
            <a:ext cx="7052339" cy="1041247"/>
          </a:xfrm>
          <a:prstGeom prst="rect">
            <a:avLst/>
          </a:prstGeom>
          <a:solidFill>
            <a:schemeClr val="accent6">
              <a:lumMod val="40000"/>
              <a:lumOff val="60000"/>
            </a:schemeClr>
          </a:solidFill>
        </p:spPr>
        <p:txBody>
          <a:bodyPr>
            <a:spAutoFit/>
          </a:bodyPr>
          <a:lstStyle>
            <a:lvl1pPr eaLnBrk="0" hangingPunct="0">
              <a:lnSpc>
                <a:spcPct val="93000"/>
              </a:lnSpc>
              <a:spcAft>
                <a:spcPts val="1425"/>
              </a:spcAft>
              <a:buClr>
                <a:srgbClr val="FFFFFF"/>
              </a:buClr>
              <a:buSzPct val="45000"/>
              <a:buFont typeface="Wingdings" panose="05000000000000000000" pitchFamily="2" charset="2"/>
              <a:buChar char=""/>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defRPr sz="2000">
                <a:solidFill>
                  <a:srgbClr val="FFFFFF"/>
                </a:solidFill>
                <a:latin typeface="Arial" panose="020B0604020202020204" pitchFamily="34" charset="0"/>
                <a:ea typeface="DejaVu Sans"/>
                <a:cs typeface="DejaVu Sans"/>
              </a:defRPr>
            </a:lvl9pPr>
          </a:lstStyle>
          <a:p>
            <a:pPr defTabSz="414589" eaLnBrk="1" fontAlgn="base" hangingPunct="1">
              <a:lnSpc>
                <a:spcPct val="100000"/>
              </a:lnSpc>
              <a:spcBef>
                <a:spcPct val="0"/>
              </a:spcBef>
              <a:spcAft>
                <a:spcPct val="0"/>
              </a:spcAft>
              <a:buClrTx/>
              <a:buSzTx/>
              <a:buNone/>
            </a:pPr>
            <a:r>
              <a:rPr lang="zh-CN" altLang="en-US" sz="3627">
                <a:solidFill>
                  <a:srgbClr val="000000"/>
                </a:solidFill>
                <a:latin typeface="KaiTi" panose="02010609060101010101" pitchFamily="49" charset="-122"/>
                <a:ea typeface="KaiTi" panose="02010609060101010101" pitchFamily="49" charset="-122"/>
              </a:rPr>
              <a:t>爸爸去运动场吗</a:t>
            </a:r>
            <a:r>
              <a:rPr lang="en-US" altLang="zh-CN" sz="3627">
                <a:solidFill>
                  <a:srgbClr val="000000"/>
                </a:solidFill>
                <a:latin typeface="KaiTi" panose="02010609060101010101" pitchFamily="49" charset="-122"/>
                <a:ea typeface="KaiTi" panose="02010609060101010101" pitchFamily="49" charset="-122"/>
              </a:rPr>
              <a:t>? </a:t>
            </a:r>
          </a:p>
          <a:p>
            <a:pPr defTabSz="414589" eaLnBrk="1" fontAlgn="base" hangingPunct="1">
              <a:lnSpc>
                <a:spcPct val="100000"/>
              </a:lnSpc>
              <a:spcBef>
                <a:spcPct val="0"/>
              </a:spcBef>
              <a:spcAft>
                <a:spcPct val="0"/>
              </a:spcAft>
              <a:buClrTx/>
              <a:buSzTx/>
              <a:buNone/>
            </a:pPr>
            <a:r>
              <a:rPr lang="en-US" altLang="ja-JP" sz="2539">
                <a:solidFill>
                  <a:srgbClr val="000000"/>
                </a:solidFill>
              </a:rPr>
              <a:t>Bà ba qù yùn dòng chǎng ma?</a:t>
            </a:r>
            <a:endParaRPr lang="en-GB" altLang="zh-TW" sz="2539">
              <a:solidFill>
                <a:srgbClr val="000000"/>
              </a:solidFill>
            </a:endParaRPr>
          </a:p>
        </p:txBody>
      </p:sp>
      <p:sp>
        <p:nvSpPr>
          <p:cNvPr id="6" name="文字方塊 5"/>
          <p:cNvSpPr txBox="1"/>
          <p:nvPr/>
        </p:nvSpPr>
        <p:spPr>
          <a:xfrm>
            <a:off x="2895889" y="4016336"/>
            <a:ext cx="7052338" cy="650499"/>
          </a:xfrm>
          <a:prstGeom prst="rect">
            <a:avLst/>
          </a:prstGeom>
          <a:solidFill>
            <a:schemeClr val="accent6">
              <a:lumMod val="40000"/>
              <a:lumOff val="60000"/>
            </a:schemeClr>
          </a:solidFill>
        </p:spPr>
        <p:txBody>
          <a:bodyPr>
            <a:spAutoFit/>
          </a:bodyPr>
          <a:lstStyle/>
          <a:p>
            <a:pPr defTabSz="414589" fontAlgn="base">
              <a:spcBef>
                <a:spcPct val="0"/>
              </a:spcBef>
              <a:spcAft>
                <a:spcPct val="0"/>
              </a:spcAft>
              <a:defRPr/>
            </a:pPr>
            <a:r>
              <a:rPr lang="zh-CN" altLang="en-US" sz="3627" dirty="0">
                <a:solidFill>
                  <a:srgbClr val="000000"/>
                </a:solidFill>
                <a:latin typeface="KaiTi" panose="02010609060101010101" pitchFamily="49" charset="-122"/>
                <a:ea typeface="KaiTi" panose="02010609060101010101" pitchFamily="49" charset="-122"/>
              </a:rPr>
              <a:t>妹妹去那儿</a:t>
            </a:r>
            <a:r>
              <a:rPr lang="zh-CN" altLang="en-US" sz="3627" dirty="0">
                <a:solidFill>
                  <a:srgbClr val="000000"/>
                </a:solidFill>
                <a:latin typeface="Arial" panose="020B0604020202020204" pitchFamily="34" charset="0"/>
              </a:rPr>
              <a:t>？</a:t>
            </a:r>
            <a:r>
              <a:rPr lang="en-US" altLang="ja-JP" sz="3627" dirty="0" err="1">
                <a:solidFill>
                  <a:srgbClr val="000000"/>
                </a:solidFill>
                <a:latin typeface="Arial" panose="020B0604020202020204" pitchFamily="34" charset="0"/>
              </a:rPr>
              <a:t>mèi</a:t>
            </a:r>
            <a:r>
              <a:rPr lang="en-US" altLang="ja-JP" sz="3627" dirty="0">
                <a:solidFill>
                  <a:srgbClr val="000000"/>
                </a:solidFill>
                <a:latin typeface="Arial" panose="020B0604020202020204" pitchFamily="34" charset="0"/>
              </a:rPr>
              <a:t> </a:t>
            </a:r>
            <a:r>
              <a:rPr lang="en-US" altLang="ja-JP" sz="3627" dirty="0" err="1">
                <a:solidFill>
                  <a:srgbClr val="000000"/>
                </a:solidFill>
                <a:latin typeface="Arial" panose="020B0604020202020204" pitchFamily="34" charset="0"/>
              </a:rPr>
              <a:t>mei</a:t>
            </a:r>
            <a:r>
              <a:rPr lang="en-US" altLang="ja-JP" sz="3627" dirty="0">
                <a:solidFill>
                  <a:srgbClr val="000000"/>
                </a:solidFill>
                <a:latin typeface="Arial" panose="020B0604020202020204" pitchFamily="34" charset="0"/>
              </a:rPr>
              <a:t> </a:t>
            </a:r>
            <a:r>
              <a:rPr lang="en-US" altLang="ja-JP" sz="3627" dirty="0" err="1">
                <a:solidFill>
                  <a:srgbClr val="000000"/>
                </a:solidFill>
                <a:latin typeface="Arial" panose="020B0604020202020204" pitchFamily="34" charset="0"/>
              </a:rPr>
              <a:t>qù</a:t>
            </a:r>
            <a:r>
              <a:rPr lang="en-US" altLang="ja-JP" sz="3627" dirty="0">
                <a:solidFill>
                  <a:srgbClr val="000000"/>
                </a:solidFill>
                <a:latin typeface="Arial" panose="020B0604020202020204" pitchFamily="34" charset="0"/>
              </a:rPr>
              <a:t> </a:t>
            </a:r>
            <a:r>
              <a:rPr lang="en-US" altLang="ja-JP" sz="3627" dirty="0" err="1">
                <a:solidFill>
                  <a:srgbClr val="000000"/>
                </a:solidFill>
                <a:latin typeface="Arial" panose="020B0604020202020204" pitchFamily="34" charset="0"/>
              </a:rPr>
              <a:t>nǎr</a:t>
            </a:r>
            <a:r>
              <a:rPr lang="en-US" altLang="ja-JP" sz="3627" dirty="0">
                <a:solidFill>
                  <a:srgbClr val="000000"/>
                </a:solidFill>
                <a:latin typeface="Arial" panose="020B0604020202020204" pitchFamily="34" charset="0"/>
              </a:rPr>
              <a:t>?</a:t>
            </a:r>
            <a:endParaRPr lang="en-GB" sz="3627" dirty="0">
              <a:solidFill>
                <a:srgbClr val="000000"/>
              </a:solidFill>
              <a:latin typeface="Arial" panose="020B0604020202020204" pitchFamily="34" charset="0"/>
            </a:endParaRPr>
          </a:p>
        </p:txBody>
      </p:sp>
    </p:spTree>
    <p:extLst>
      <p:ext uri="{BB962C8B-B14F-4D97-AF65-F5344CB8AC3E}">
        <p14:creationId xmlns:p14="http://schemas.microsoft.com/office/powerpoint/2010/main" val="21299451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AutoShape 1"/>
          <p:cNvSpPr>
            <a:spLocks noChangeArrowheads="1"/>
          </p:cNvSpPr>
          <p:nvPr/>
        </p:nvSpPr>
        <p:spPr bwMode="auto">
          <a:xfrm>
            <a:off x="1941469" y="164108"/>
            <a:ext cx="8288909" cy="6218841"/>
          </a:xfrm>
          <a:prstGeom prst="roundRect">
            <a:avLst>
              <a:gd name="adj" fmla="val 8894"/>
            </a:avLst>
          </a:prstGeom>
          <a:solidFill>
            <a:srgbClr val="FFCC99">
              <a:alpha val="85097"/>
            </a:srgbClr>
          </a:solidFill>
          <a:ln w="9525">
            <a:solidFill>
              <a:srgbClr val="000000"/>
            </a:solidFill>
            <a:round/>
            <a:headEnd/>
            <a:tailEnd/>
          </a:ln>
        </p:spPr>
        <p:txBody>
          <a:bodyPr wrap="none" lIns="81612" tIns="40806" rIns="81612" bIns="40806" anchor="ctr"/>
          <a:lstStyle>
            <a:lvl1pPr eaLnBrk="0" hangingPunct="0">
              <a:lnSpc>
                <a:spcPct val="93000"/>
              </a:lnSpc>
              <a:spcAft>
                <a:spcPts val="1425"/>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FFFFFF"/>
                </a:solidFill>
                <a:latin typeface="Arial" panose="020B0604020202020204" pitchFamily="34" charset="0"/>
                <a:ea typeface="DejaVu Sans"/>
                <a:cs typeface="DejaVu Sans"/>
              </a:defRPr>
            </a:lvl1pPr>
            <a:lvl2pPr marL="742950" indent="-285750" eaLnBrk="0" hangingPunct="0">
              <a:lnSpc>
                <a:spcPct val="93000"/>
              </a:lnSpc>
              <a:spcAft>
                <a:spcPts val="1138"/>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FFFFFF"/>
                </a:solidFill>
                <a:latin typeface="Arial" panose="020B0604020202020204" pitchFamily="34" charset="0"/>
                <a:ea typeface="DejaVu Sans"/>
                <a:cs typeface="DejaVu Sans"/>
              </a:defRPr>
            </a:lvl2pPr>
            <a:lvl3pPr marL="1143000" indent="-228600" eaLnBrk="0" hangingPunct="0">
              <a:lnSpc>
                <a:spcPct val="93000"/>
              </a:lnSpc>
              <a:spcAft>
                <a:spcPts val="850"/>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FFFFFF"/>
                </a:solidFill>
                <a:latin typeface="Arial" panose="020B0604020202020204" pitchFamily="34" charset="0"/>
                <a:ea typeface="DejaVu Sans"/>
                <a:cs typeface="DejaVu Sans"/>
              </a:defRPr>
            </a:lvl3pPr>
            <a:lvl4pPr marL="1600200" indent="-228600" eaLnBrk="0" hangingPunct="0">
              <a:lnSpc>
                <a:spcPct val="93000"/>
              </a:lnSpc>
              <a:spcAft>
                <a:spcPts val="575"/>
              </a:spcAft>
              <a:buClr>
                <a:srgbClr val="FFFFFF"/>
              </a:buClr>
              <a:buSzPct val="75000"/>
              <a:buFont typeface="Symbol" panose="05050102010706020507" pitchFamily="18"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4pPr>
            <a:lvl5pPr marL="2057400" indent="-228600" eaLnBrk="0" hangingPunct="0">
              <a:lnSpc>
                <a:spcPct val="93000"/>
              </a:lnSpc>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5pPr>
            <a:lvl6pPr marL="25146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6pPr>
            <a:lvl7pPr marL="29718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7pPr>
            <a:lvl8pPr marL="34290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8pPr>
            <a:lvl9pPr marL="3886200" indent="-228600" defTabSz="457200" eaLnBrk="0" fontAlgn="base" hangingPunct="0">
              <a:lnSpc>
                <a:spcPct val="93000"/>
              </a:lnSpc>
              <a:spcBef>
                <a:spcPct val="0"/>
              </a:spcBef>
              <a:spcAft>
                <a:spcPts val="288"/>
              </a:spcAft>
              <a:buClr>
                <a:srgbClr val="FFFFFF"/>
              </a:buClr>
              <a:buSzPct val="45000"/>
              <a:buFont typeface="Wingdings" panose="05000000000000000000" pitchFamily="2"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FFFFFF"/>
                </a:solidFill>
                <a:latin typeface="Arial" panose="020B0604020202020204" pitchFamily="34" charset="0"/>
                <a:ea typeface="DejaVu Sans"/>
                <a:cs typeface="DejaVu Sans"/>
              </a:defRPr>
            </a:lvl9pPr>
          </a:lstStyle>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ja-JP" sz="3627">
                <a:solidFill>
                  <a:srgbClr val="000000"/>
                </a:solidFill>
              </a:rPr>
              <a:t>Read and translate</a:t>
            </a:r>
          </a:p>
          <a:p>
            <a:pPr defTabSz="414589" eaLnBrk="1" fontAlgn="base">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endParaRPr lang="en-US" altLang="ja-JP" sz="3627">
              <a:solidFill>
                <a:srgbClr val="000000"/>
              </a:solidFill>
              <a:latin typeface="KaiTi" panose="02010609060101010101" pitchFamily="49" charset="-122"/>
              <a:ea typeface="KaiTi" panose="02010609060101010101" pitchFamily="49" charset="-122"/>
            </a:endParaRPr>
          </a:p>
          <a:p>
            <a:pPr defTabSz="414589" eaLnBrk="1" fontAlgn="base">
              <a:lnSpc>
                <a:spcPct val="150000"/>
              </a:lnSpc>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3990">
                <a:solidFill>
                  <a:srgbClr val="000000"/>
                </a:solidFill>
                <a:latin typeface="KaiTi" panose="02010609060101010101" pitchFamily="49" charset="-122"/>
                <a:ea typeface="KaiTi" panose="02010609060101010101" pitchFamily="49" charset="-122"/>
              </a:rPr>
              <a:t>1. </a:t>
            </a:r>
            <a:r>
              <a:rPr lang="zh-CN" altLang="en-US" sz="3990">
                <a:solidFill>
                  <a:srgbClr val="000000"/>
                </a:solidFill>
                <a:latin typeface="KaiTi" panose="02010609060101010101" pitchFamily="49" charset="-122"/>
                <a:ea typeface="KaiTi" panose="02010609060101010101" pitchFamily="49" charset="-122"/>
              </a:rPr>
              <a:t>你去哪儿？</a:t>
            </a:r>
            <a:endParaRPr lang="en-US" altLang="zh-CN" sz="3990">
              <a:solidFill>
                <a:srgbClr val="000000"/>
              </a:solidFill>
              <a:latin typeface="KaiTi" panose="02010609060101010101" pitchFamily="49" charset="-122"/>
              <a:ea typeface="KaiTi" panose="02010609060101010101" pitchFamily="49" charset="-122"/>
            </a:endParaRPr>
          </a:p>
          <a:p>
            <a:pPr defTabSz="414589" eaLnBrk="1" fontAlgn="base">
              <a:lnSpc>
                <a:spcPct val="150000"/>
              </a:lnSpc>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3990">
                <a:solidFill>
                  <a:srgbClr val="000000"/>
                </a:solidFill>
                <a:latin typeface="KaiTi" panose="02010609060101010101" pitchFamily="49" charset="-122"/>
                <a:ea typeface="KaiTi" panose="02010609060101010101" pitchFamily="49" charset="-122"/>
              </a:rPr>
              <a:t>2. </a:t>
            </a:r>
            <a:r>
              <a:rPr lang="zh-CN" altLang="en-US" sz="3990">
                <a:solidFill>
                  <a:srgbClr val="000000"/>
                </a:solidFill>
                <a:latin typeface="KaiTi" panose="02010609060101010101" pitchFamily="49" charset="-122"/>
                <a:ea typeface="KaiTi" panose="02010609060101010101" pitchFamily="49" charset="-122"/>
              </a:rPr>
              <a:t>我去礼堂。</a:t>
            </a:r>
            <a:endParaRPr lang="en-US" altLang="zh-CN" sz="3990">
              <a:solidFill>
                <a:srgbClr val="000000"/>
              </a:solidFill>
              <a:latin typeface="KaiTi" panose="02010609060101010101" pitchFamily="49" charset="-122"/>
              <a:ea typeface="KaiTi" panose="02010609060101010101" pitchFamily="49" charset="-122"/>
            </a:endParaRPr>
          </a:p>
          <a:p>
            <a:pPr defTabSz="414589" eaLnBrk="1" fontAlgn="base">
              <a:lnSpc>
                <a:spcPct val="150000"/>
              </a:lnSpc>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3990">
                <a:solidFill>
                  <a:srgbClr val="000000"/>
                </a:solidFill>
                <a:latin typeface="KaiTi" panose="02010609060101010101" pitchFamily="49" charset="-122"/>
                <a:ea typeface="KaiTi" panose="02010609060101010101" pitchFamily="49" charset="-122"/>
              </a:rPr>
              <a:t>3. </a:t>
            </a:r>
            <a:r>
              <a:rPr lang="zh-CN" altLang="en-US" sz="3990">
                <a:solidFill>
                  <a:srgbClr val="000000"/>
                </a:solidFill>
                <a:latin typeface="KaiTi" panose="02010609060101010101" pitchFamily="49" charset="-122"/>
                <a:ea typeface="KaiTi" panose="02010609060101010101" pitchFamily="49" charset="-122"/>
              </a:rPr>
              <a:t>他不去礼堂，他去图书馆。</a:t>
            </a:r>
            <a:endParaRPr lang="en-US" altLang="zh-CN" sz="3990">
              <a:solidFill>
                <a:srgbClr val="000000"/>
              </a:solidFill>
              <a:latin typeface="KaiTi" panose="02010609060101010101" pitchFamily="49" charset="-122"/>
              <a:ea typeface="KaiTi" panose="02010609060101010101" pitchFamily="49" charset="-122"/>
            </a:endParaRPr>
          </a:p>
          <a:p>
            <a:pPr defTabSz="414589" eaLnBrk="1" fontAlgn="base">
              <a:lnSpc>
                <a:spcPct val="150000"/>
              </a:lnSpc>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3990">
                <a:solidFill>
                  <a:srgbClr val="000000"/>
                </a:solidFill>
                <a:latin typeface="KaiTi" panose="02010609060101010101" pitchFamily="49" charset="-122"/>
                <a:ea typeface="KaiTi" panose="02010609060101010101" pitchFamily="49" charset="-122"/>
              </a:rPr>
              <a:t>4. </a:t>
            </a:r>
            <a:r>
              <a:rPr lang="zh-CN" altLang="en-US" sz="3990">
                <a:solidFill>
                  <a:srgbClr val="000000"/>
                </a:solidFill>
                <a:latin typeface="KaiTi" panose="02010609060101010101" pitchFamily="49" charset="-122"/>
                <a:ea typeface="KaiTi" panose="02010609060101010101" pitchFamily="49" charset="-122"/>
              </a:rPr>
              <a:t>我们去教室，我们不去体育馆。</a:t>
            </a:r>
            <a:endParaRPr lang="en-US" altLang="zh-CN" sz="3990">
              <a:solidFill>
                <a:srgbClr val="000000"/>
              </a:solidFill>
              <a:latin typeface="KaiTi" panose="02010609060101010101" pitchFamily="49" charset="-122"/>
              <a:ea typeface="KaiTi" panose="02010609060101010101" pitchFamily="49" charset="-122"/>
            </a:endParaRPr>
          </a:p>
          <a:p>
            <a:pPr defTabSz="414589" eaLnBrk="1" fontAlgn="base">
              <a:lnSpc>
                <a:spcPct val="150000"/>
              </a:lnSpc>
              <a:spcBef>
                <a:spcPct val="0"/>
              </a:spcBef>
              <a:spcAft>
                <a:spcPct val="0"/>
              </a:spcAft>
              <a:buNone/>
              <a:tabLst>
                <a:tab pos="656433" algn="l"/>
                <a:tab pos="1312865" algn="l"/>
                <a:tab pos="1969298" algn="l"/>
                <a:tab pos="2625730" algn="l"/>
                <a:tab pos="3282163" algn="l"/>
                <a:tab pos="3938595" algn="l"/>
                <a:tab pos="4595028" algn="l"/>
                <a:tab pos="5251460" algn="l"/>
                <a:tab pos="5907893" algn="l"/>
                <a:tab pos="6564325" algn="l"/>
                <a:tab pos="7220758" algn="l"/>
                <a:tab pos="7877190" algn="l"/>
              </a:tabLst>
            </a:pPr>
            <a:r>
              <a:rPr lang="en-US" altLang="zh-CN" sz="3990">
                <a:solidFill>
                  <a:srgbClr val="000000"/>
                </a:solidFill>
                <a:latin typeface="KaiTi" panose="02010609060101010101" pitchFamily="49" charset="-122"/>
                <a:ea typeface="KaiTi" panose="02010609060101010101" pitchFamily="49" charset="-122"/>
              </a:rPr>
              <a:t>5. </a:t>
            </a:r>
            <a:r>
              <a:rPr lang="zh-CN" altLang="en-US" sz="3990">
                <a:solidFill>
                  <a:srgbClr val="000000"/>
                </a:solidFill>
                <a:latin typeface="KaiTi" panose="02010609060101010101" pitchFamily="49" charset="-122"/>
                <a:ea typeface="KaiTi" panose="02010609060101010101" pitchFamily="49" charset="-122"/>
              </a:rPr>
              <a:t>他们不去教室，他们去运动场。</a:t>
            </a:r>
            <a:endParaRPr lang="en-US" altLang="zh-TW" sz="3990">
              <a:solidFill>
                <a:srgbClr val="000000"/>
              </a:solidFill>
              <a:latin typeface="KaiTi" panose="02010609060101010101" pitchFamily="49" charset="-122"/>
              <a:ea typeface="KaiTi" panose="02010609060101010101" pitchFamily="49" charset="-122"/>
            </a:endParaRPr>
          </a:p>
        </p:txBody>
      </p:sp>
    </p:spTree>
    <p:extLst>
      <p:ext uri="{BB962C8B-B14F-4D97-AF65-F5344CB8AC3E}">
        <p14:creationId xmlns:p14="http://schemas.microsoft.com/office/powerpoint/2010/main" val="265211731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213874463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0">
          <a:lnSpc>
            <a:spcPct val="93000"/>
          </a:lnSpc>
          <a:spcBef>
            <a:spcPct val="0"/>
          </a:spcBef>
          <a:spcAft>
            <a:spcPct val="0"/>
          </a:spcAft>
          <a:buClr>
            <a:srgbClr val="000000"/>
          </a:buClr>
          <a:buSzPct val="45000"/>
          <a:buFont typeface="Wingdings" charset="2"/>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0">
          <a:lnSpc>
            <a:spcPct val="93000"/>
          </a:lnSpc>
          <a:spcBef>
            <a:spcPct val="0"/>
          </a:spcBef>
          <a:spcAft>
            <a:spcPct val="0"/>
          </a:spcAft>
          <a:buClr>
            <a:srgbClr val="000000"/>
          </a:buClr>
          <a:buSzPct val="45000"/>
          <a:buFont typeface="Wingdings" charset="2"/>
          <a:buNone/>
          <a:tabLst/>
          <a:defRPr kumimoji="0" lang="en-GB" sz="1800" b="0" i="0" u="none" strike="noStrike" cap="none" normalizeH="0" baseline="0" smtClean="0">
            <a:ln>
              <a:noFill/>
            </a:ln>
            <a:effectLst/>
            <a:latin typeface="Arial"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0" ma:contentTypeDescription="Create a new document." ma:contentTypeScope="" ma:versionID="2e27d6a251cfd26c11fb719c597c03bc">
  <xsd:schema xmlns:xsd="http://www.w3.org/2001/XMLSchema" xmlns:xs="http://www.w3.org/2001/XMLSchema" xmlns:p="http://schemas.microsoft.com/office/2006/metadata/properties" xmlns:ns2="f513355b-a9cf-41c1-ad84-cdbe52169224" targetNamespace="http://schemas.microsoft.com/office/2006/metadata/properties" ma:root="true" ma:fieldsID="12ca933570d4978c894272445aa3928f" ns2:_="">
    <xsd:import namespace="f513355b-a9cf-41c1-ad84-cdbe5216922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28BD799-914E-40AE-9F26-3FF5F16C75A3}"/>
</file>

<file path=customXml/itemProps2.xml><?xml version="1.0" encoding="utf-8"?>
<ds:datastoreItem xmlns:ds="http://schemas.openxmlformats.org/officeDocument/2006/customXml" ds:itemID="{B20C5DB2-DAED-46D0-A1FA-F91AA718C74A}"/>
</file>

<file path=customXml/itemProps3.xml><?xml version="1.0" encoding="utf-8"?>
<ds:datastoreItem xmlns:ds="http://schemas.openxmlformats.org/officeDocument/2006/customXml" ds:itemID="{DD8F6A08-2C0C-4AA1-8857-CC3538E6488C}"/>
</file>

<file path=docProps/app.xml><?xml version="1.0" encoding="utf-8"?>
<Properties xmlns="http://schemas.openxmlformats.org/officeDocument/2006/extended-properties" xmlns:vt="http://schemas.openxmlformats.org/officeDocument/2006/docPropsVTypes">
  <TotalTime>1844</TotalTime>
  <Words>2952</Words>
  <Application>Microsoft Office PowerPoint</Application>
  <PresentationFormat>Widescreen</PresentationFormat>
  <Paragraphs>431</Paragraphs>
  <Slides>63</Slides>
  <Notes>19</Notes>
  <HiddenSlides>0</HiddenSlides>
  <MMClips>0</MMClips>
  <ScaleCrop>false</ScaleCrop>
  <HeadingPairs>
    <vt:vector size="6" baseType="variant">
      <vt:variant>
        <vt:lpstr>Fonts Used</vt:lpstr>
      </vt:variant>
      <vt:variant>
        <vt:i4>13</vt:i4>
      </vt:variant>
      <vt:variant>
        <vt:lpstr>Theme</vt:lpstr>
      </vt:variant>
      <vt:variant>
        <vt:i4>4</vt:i4>
      </vt:variant>
      <vt:variant>
        <vt:lpstr>Slide Titles</vt:lpstr>
      </vt:variant>
      <vt:variant>
        <vt:i4>63</vt:i4>
      </vt:variant>
    </vt:vector>
  </HeadingPairs>
  <TitlesOfParts>
    <vt:vector size="80" baseType="lpstr">
      <vt:lpstr>DejaVu Sans</vt:lpstr>
      <vt:lpstr>等线</vt:lpstr>
      <vt:lpstr>等线 Light</vt:lpstr>
      <vt:lpstr>KaiTi</vt:lpstr>
      <vt:lpstr>新細明體</vt:lpstr>
      <vt:lpstr>宋体</vt:lpstr>
      <vt:lpstr>宋体</vt:lpstr>
      <vt:lpstr>Arial</vt:lpstr>
      <vt:lpstr>Calibri</vt:lpstr>
      <vt:lpstr>Calibri Light</vt:lpstr>
      <vt:lpstr>Symbol</vt:lpstr>
      <vt:lpstr>Times New Roman</vt:lpstr>
      <vt:lpstr>Wingdings</vt:lpstr>
      <vt:lpstr>Office Theme</vt:lpstr>
      <vt:lpstr>2_Office Theme</vt:lpstr>
      <vt:lpstr>2_Office 主题​​</vt:lpstr>
      <vt:lpstr>3_Office 主题​​</vt:lpstr>
      <vt:lpstr>学校 设施</vt:lpstr>
      <vt:lpstr>Copy 3 times， write down Pinyin and English if you can.</vt:lpstr>
      <vt:lpstr>Vocab test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Vocab test   11/02/2020</vt:lpstr>
      <vt:lpstr>成语时间 Fill in the number</vt:lpstr>
      <vt:lpstr>Reading P28 EXECEL Book</vt:lpstr>
      <vt:lpstr>L.O. Listening , Reading &amp; Writing about school facilities</vt:lpstr>
      <vt:lpstr>PowerPoint Presentation</vt:lpstr>
      <vt:lpstr>PowerPoint Presentation</vt:lpstr>
      <vt:lpstr>GUWU  P27 EX 1</vt:lpstr>
      <vt:lpstr>鼓舞　P27 Draw the table and write down each floor has what facilities</vt:lpstr>
      <vt:lpstr>鼓舞　P27 Draw the table and write down each floor has what facilities</vt:lpstr>
      <vt:lpstr>PowerPoint Presentation</vt:lpstr>
      <vt:lpstr>PowerPoint Presentation</vt:lpstr>
      <vt:lpstr>Starter  GUWU P26 EX1</vt:lpstr>
      <vt:lpstr>IGCSE Listening  p117 True or False</vt:lpstr>
      <vt:lpstr>IGCSE P117 LISTENING Fill in the English for your answers</vt:lpstr>
      <vt:lpstr>Vocab test</vt:lpstr>
      <vt:lpstr>L.O Using direction words to talk about your school facilities</vt:lpstr>
      <vt:lpstr>GCSE BOOK p29 Ex3 Listening     Fill in the blanks with English    </vt:lpstr>
      <vt:lpstr>direction words</vt:lpstr>
      <vt:lpstr>Copy 3 times</vt:lpstr>
      <vt:lpstr>IGCSE  P97  EX 2  If you have any problem about the direction words, please see p96 as your reference</vt:lpstr>
      <vt:lpstr>Copy 1 time and write down PM</vt:lpstr>
      <vt:lpstr>如果。。。,Person 就。。。＝If… person then</vt:lpstr>
      <vt:lpstr>Vocab test  10/03/2020</vt:lpstr>
      <vt:lpstr>GCSE BOOK p29 Ex 4</vt:lpstr>
      <vt:lpstr>PowerPoint Presentation</vt:lpstr>
      <vt:lpstr>击鼓传球  Y9</vt:lpstr>
      <vt:lpstr>Vocab test</vt:lpstr>
      <vt:lpstr>Copy 3 times.</vt:lpstr>
      <vt:lpstr> L.O. Extra curriculum Mindmap leisure activities that you remember in Chinese  </vt:lpstr>
      <vt:lpstr>Verb+得+adj</vt:lpstr>
      <vt:lpstr>PowerPoint Presentation</vt:lpstr>
      <vt:lpstr>PowerPoint Presentation</vt:lpstr>
      <vt:lpstr> Running Dictation </vt:lpstr>
      <vt:lpstr>PowerPoint Presentation</vt:lpstr>
      <vt:lpstr>Draw a map of your ideal school layout and describe it by using the following structure</vt:lpstr>
      <vt:lpstr>PowerPoint Presentation</vt:lpstr>
      <vt:lpstr>PowerPoint Presentation</vt:lpstr>
      <vt:lpstr>PowerPoint Presentation</vt:lpstr>
      <vt:lpstr>PowerPoint Presentation</vt:lpstr>
    </vt:vector>
  </TitlesOfParts>
  <Company>Highdown School and Sixth Form Centre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Y9 MEP TERM3</dc:title>
  <dc:creator>W Huang</dc:creator>
  <cp:lastModifiedBy>W Huang</cp:lastModifiedBy>
  <cp:revision>209</cp:revision>
  <dcterms:created xsi:type="dcterms:W3CDTF">2020-01-07T09:50:55Z</dcterms:created>
  <dcterms:modified xsi:type="dcterms:W3CDTF">2021-03-09T09:50:10Z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