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315" r:id="rId3"/>
    <p:sldId id="316" r:id="rId4"/>
    <p:sldId id="258" r:id="rId5"/>
    <p:sldId id="260" r:id="rId6"/>
    <p:sldId id="314" r:id="rId7"/>
    <p:sldId id="25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85BC37-1837-4CAC-AE30-DAC342F2058D}" v="3" dt="2021-02-01T10:46:58.8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mela Hawkins" userId="50caf8d7f2f07981" providerId="LiveId" clId="{6E85BC37-1837-4CAC-AE30-DAC342F2058D}"/>
    <pc:docChg chg="custSel addSld modSld">
      <pc:chgData name="Pamela Hawkins" userId="50caf8d7f2f07981" providerId="LiveId" clId="{6E85BC37-1837-4CAC-AE30-DAC342F2058D}" dt="2021-02-09T14:13:05.850" v="457" actId="27636"/>
      <pc:docMkLst>
        <pc:docMk/>
      </pc:docMkLst>
      <pc:sldChg chg="modSp mod">
        <pc:chgData name="Pamela Hawkins" userId="50caf8d7f2f07981" providerId="LiveId" clId="{6E85BC37-1837-4CAC-AE30-DAC342F2058D}" dt="2021-02-09T14:00:09.764" v="364" actId="113"/>
        <pc:sldMkLst>
          <pc:docMk/>
          <pc:sldMk cId="4142837839" sldId="256"/>
        </pc:sldMkLst>
        <pc:spChg chg="mod">
          <ac:chgData name="Pamela Hawkins" userId="50caf8d7f2f07981" providerId="LiveId" clId="{6E85BC37-1837-4CAC-AE30-DAC342F2058D}" dt="2021-02-09T14:00:09.764" v="364" actId="113"/>
          <ac:spMkLst>
            <pc:docMk/>
            <pc:sldMk cId="4142837839" sldId="256"/>
            <ac:spMk id="3" creationId="{95B84059-7682-43B1-8733-022C8216008B}"/>
          </ac:spMkLst>
        </pc:spChg>
      </pc:sldChg>
      <pc:sldChg chg="addSp delSp modSp mod setBg setClrOvrMap">
        <pc:chgData name="Pamela Hawkins" userId="50caf8d7f2f07981" providerId="LiveId" clId="{6E85BC37-1837-4CAC-AE30-DAC342F2058D}" dt="2021-02-01T12:12:51.676" v="260" actId="27636"/>
        <pc:sldMkLst>
          <pc:docMk/>
          <pc:sldMk cId="1310852359" sldId="257"/>
        </pc:sldMkLst>
        <pc:spChg chg="mod ord">
          <ac:chgData name="Pamela Hawkins" userId="50caf8d7f2f07981" providerId="LiveId" clId="{6E85BC37-1837-4CAC-AE30-DAC342F2058D}" dt="2021-02-01T12:12:22.396" v="210" actId="26606"/>
          <ac:spMkLst>
            <pc:docMk/>
            <pc:sldMk cId="1310852359" sldId="257"/>
            <ac:spMk id="2" creationId="{A8006565-36D4-4889-9F2D-2BCE7E80477E}"/>
          </ac:spMkLst>
        </pc:spChg>
        <pc:spChg chg="mod">
          <ac:chgData name="Pamela Hawkins" userId="50caf8d7f2f07981" providerId="LiveId" clId="{6E85BC37-1837-4CAC-AE30-DAC342F2058D}" dt="2021-02-01T12:12:51.676" v="260" actId="27636"/>
          <ac:spMkLst>
            <pc:docMk/>
            <pc:sldMk cId="1310852359" sldId="257"/>
            <ac:spMk id="3" creationId="{AA89EB94-0518-4B7C-874A-3D81B24C803B}"/>
          </ac:spMkLst>
        </pc:spChg>
        <pc:spChg chg="add del">
          <ac:chgData name="Pamela Hawkins" userId="50caf8d7f2f07981" providerId="LiveId" clId="{6E85BC37-1837-4CAC-AE30-DAC342F2058D}" dt="2021-02-01T12:12:22.396" v="210" actId="26606"/>
          <ac:spMkLst>
            <pc:docMk/>
            <pc:sldMk cId="1310852359" sldId="257"/>
            <ac:spMk id="9" creationId="{0BBB6B01-5B73-410C-B70E-8CF2FA470D11}"/>
          </ac:spMkLst>
        </pc:spChg>
        <pc:spChg chg="add del">
          <ac:chgData name="Pamela Hawkins" userId="50caf8d7f2f07981" providerId="LiveId" clId="{6E85BC37-1837-4CAC-AE30-DAC342F2058D}" dt="2021-02-01T12:12:22.396" v="210" actId="26606"/>
          <ac:spMkLst>
            <pc:docMk/>
            <pc:sldMk cId="1310852359" sldId="257"/>
            <ac:spMk id="11" creationId="{8712F587-12D0-435C-8E3F-F44C36EE71B8}"/>
          </ac:spMkLst>
        </pc:spChg>
        <pc:spChg chg="add">
          <ac:chgData name="Pamela Hawkins" userId="50caf8d7f2f07981" providerId="LiveId" clId="{6E85BC37-1837-4CAC-AE30-DAC342F2058D}" dt="2021-02-01T12:12:22.396" v="210" actId="26606"/>
          <ac:spMkLst>
            <pc:docMk/>
            <pc:sldMk cId="1310852359" sldId="257"/>
            <ac:spMk id="16" creationId="{904DB13E-F722-4ED6-BB00-556651E95281}"/>
          </ac:spMkLst>
        </pc:spChg>
        <pc:spChg chg="add">
          <ac:chgData name="Pamela Hawkins" userId="50caf8d7f2f07981" providerId="LiveId" clId="{6E85BC37-1837-4CAC-AE30-DAC342F2058D}" dt="2021-02-01T12:12:22.396" v="210" actId="26606"/>
          <ac:spMkLst>
            <pc:docMk/>
            <pc:sldMk cId="1310852359" sldId="257"/>
            <ac:spMk id="18" creationId="{1419E3D9-C5FB-41A9-B6D2-DFB210BB6211}"/>
          </ac:spMkLst>
        </pc:spChg>
        <pc:spChg chg="add">
          <ac:chgData name="Pamela Hawkins" userId="50caf8d7f2f07981" providerId="LiveId" clId="{6E85BC37-1837-4CAC-AE30-DAC342F2058D}" dt="2021-02-01T12:12:22.396" v="210" actId="26606"/>
          <ac:spMkLst>
            <pc:docMk/>
            <pc:sldMk cId="1310852359" sldId="257"/>
            <ac:spMk id="20" creationId="{367909BF-1DF7-4ACE-8F58-6CF719BB27E5}"/>
          </ac:spMkLst>
        </pc:spChg>
        <pc:spChg chg="add">
          <ac:chgData name="Pamela Hawkins" userId="50caf8d7f2f07981" providerId="LiveId" clId="{6E85BC37-1837-4CAC-AE30-DAC342F2058D}" dt="2021-02-01T12:12:22.396" v="210" actId="26606"/>
          <ac:spMkLst>
            <pc:docMk/>
            <pc:sldMk cId="1310852359" sldId="257"/>
            <ac:spMk id="22" creationId="{89E8BEDB-0BBC-4F21-9CFB-8530D664C343}"/>
          </ac:spMkLst>
        </pc:spChg>
        <pc:spChg chg="add">
          <ac:chgData name="Pamela Hawkins" userId="50caf8d7f2f07981" providerId="LiveId" clId="{6E85BC37-1837-4CAC-AE30-DAC342F2058D}" dt="2021-02-01T12:12:22.396" v="210" actId="26606"/>
          <ac:spMkLst>
            <pc:docMk/>
            <pc:sldMk cId="1310852359" sldId="257"/>
            <ac:spMk id="29" creationId="{420551B3-B4DA-48EE-988C-4FAEAEB5CE98}"/>
          </ac:spMkLst>
        </pc:spChg>
        <pc:spChg chg="add">
          <ac:chgData name="Pamela Hawkins" userId="50caf8d7f2f07981" providerId="LiveId" clId="{6E85BC37-1837-4CAC-AE30-DAC342F2058D}" dt="2021-02-01T12:12:22.396" v="210" actId="26606"/>
          <ac:spMkLst>
            <pc:docMk/>
            <pc:sldMk cId="1310852359" sldId="257"/>
            <ac:spMk id="31" creationId="{2644B391-9BFE-445C-A9EC-F544BB85FBC7}"/>
          </ac:spMkLst>
        </pc:spChg>
        <pc:spChg chg="add">
          <ac:chgData name="Pamela Hawkins" userId="50caf8d7f2f07981" providerId="LiveId" clId="{6E85BC37-1837-4CAC-AE30-DAC342F2058D}" dt="2021-02-01T12:12:22.396" v="210" actId="26606"/>
          <ac:spMkLst>
            <pc:docMk/>
            <pc:sldMk cId="1310852359" sldId="257"/>
            <ac:spMk id="33" creationId="{80F26E69-87D9-4655-AE7B-280A87AA3CAD}"/>
          </ac:spMkLst>
        </pc:spChg>
        <pc:grpChg chg="add">
          <ac:chgData name="Pamela Hawkins" userId="50caf8d7f2f07981" providerId="LiveId" clId="{6E85BC37-1837-4CAC-AE30-DAC342F2058D}" dt="2021-02-01T12:12:22.396" v="210" actId="26606"/>
          <ac:grpSpMkLst>
            <pc:docMk/>
            <pc:sldMk cId="1310852359" sldId="257"/>
            <ac:grpSpMk id="24" creationId="{E26428D7-C6F3-473D-A360-A3F5C3E8728C}"/>
          </ac:grpSpMkLst>
        </pc:grpChg>
        <pc:picChg chg="mod ord">
          <ac:chgData name="Pamela Hawkins" userId="50caf8d7f2f07981" providerId="LiveId" clId="{6E85BC37-1837-4CAC-AE30-DAC342F2058D}" dt="2021-02-01T12:12:22.396" v="210" actId="26606"/>
          <ac:picMkLst>
            <pc:docMk/>
            <pc:sldMk cId="1310852359" sldId="257"/>
            <ac:picMk id="4" creationId="{91CE713E-C02D-4D3B-8F0C-48442EAC724A}"/>
          </ac:picMkLst>
        </pc:picChg>
      </pc:sldChg>
      <pc:sldChg chg="addSp delSp modSp mod">
        <pc:chgData name="Pamela Hawkins" userId="50caf8d7f2f07981" providerId="LiveId" clId="{6E85BC37-1837-4CAC-AE30-DAC342F2058D}" dt="2021-02-09T14:12:19.329" v="388" actId="404"/>
        <pc:sldMkLst>
          <pc:docMk/>
          <pc:sldMk cId="1940570280" sldId="258"/>
        </pc:sldMkLst>
        <pc:spChg chg="mod ord">
          <ac:chgData name="Pamela Hawkins" userId="50caf8d7f2f07981" providerId="LiveId" clId="{6E85BC37-1837-4CAC-AE30-DAC342F2058D}" dt="2021-02-09T14:12:19.329" v="388" actId="404"/>
          <ac:spMkLst>
            <pc:docMk/>
            <pc:sldMk cId="1940570280" sldId="258"/>
            <ac:spMk id="2" creationId="{69FD290D-C4AF-4931-8219-A5A889EC9B56}"/>
          </ac:spMkLst>
        </pc:spChg>
        <pc:spChg chg="del">
          <ac:chgData name="Pamela Hawkins" userId="50caf8d7f2f07981" providerId="LiveId" clId="{6E85BC37-1837-4CAC-AE30-DAC342F2058D}" dt="2021-02-01T10:07:26.307" v="35" actId="26606"/>
          <ac:spMkLst>
            <pc:docMk/>
            <pc:sldMk cId="1940570280" sldId="258"/>
            <ac:spMk id="9" creationId="{904DB13E-F722-4ED6-BB00-556651E95281}"/>
          </ac:spMkLst>
        </pc:spChg>
        <pc:spChg chg="del">
          <ac:chgData name="Pamela Hawkins" userId="50caf8d7f2f07981" providerId="LiveId" clId="{6E85BC37-1837-4CAC-AE30-DAC342F2058D}" dt="2021-02-01T10:07:26.307" v="35" actId="26606"/>
          <ac:spMkLst>
            <pc:docMk/>
            <pc:sldMk cId="1940570280" sldId="258"/>
            <ac:spMk id="11" creationId="{1E8D93C5-28EB-42D0-86CE-D804955653CC}"/>
          </ac:spMkLst>
        </pc:spChg>
        <pc:spChg chg="del">
          <ac:chgData name="Pamela Hawkins" userId="50caf8d7f2f07981" providerId="LiveId" clId="{6E85BC37-1837-4CAC-AE30-DAC342F2058D}" dt="2021-02-01T10:07:26.307" v="35" actId="26606"/>
          <ac:spMkLst>
            <pc:docMk/>
            <pc:sldMk cId="1940570280" sldId="258"/>
            <ac:spMk id="13" creationId="{AB1B1E7D-F76D-4744-AF85-239E6998A4C5}"/>
          </ac:spMkLst>
        </pc:spChg>
        <pc:spChg chg="del">
          <ac:chgData name="Pamela Hawkins" userId="50caf8d7f2f07981" providerId="LiveId" clId="{6E85BC37-1837-4CAC-AE30-DAC342F2058D}" dt="2021-02-01T10:07:26.307" v="35" actId="26606"/>
          <ac:spMkLst>
            <pc:docMk/>
            <pc:sldMk cId="1940570280" sldId="258"/>
            <ac:spMk id="15" creationId="{3BB65211-00DB-45B6-A223-033B2D19CBE8}"/>
          </ac:spMkLst>
        </pc:spChg>
        <pc:spChg chg="del">
          <ac:chgData name="Pamela Hawkins" userId="50caf8d7f2f07981" providerId="LiveId" clId="{6E85BC37-1837-4CAC-AE30-DAC342F2058D}" dt="2021-02-01T10:07:26.307" v="35" actId="26606"/>
          <ac:spMkLst>
            <pc:docMk/>
            <pc:sldMk cId="1940570280" sldId="258"/>
            <ac:spMk id="22" creationId="{17DBF84D-B6F7-4FF1-96FA-6EE0D57842C9}"/>
          </ac:spMkLst>
        </pc:spChg>
        <pc:spChg chg="del">
          <ac:chgData name="Pamela Hawkins" userId="50caf8d7f2f07981" providerId="LiveId" clId="{6E85BC37-1837-4CAC-AE30-DAC342F2058D}" dt="2021-02-01T10:07:26.307" v="35" actId="26606"/>
          <ac:spMkLst>
            <pc:docMk/>
            <pc:sldMk cId="1940570280" sldId="258"/>
            <ac:spMk id="24" creationId="{6A0D604F-D992-4E7E-AC12-BB9ABEB6D027}"/>
          </ac:spMkLst>
        </pc:spChg>
        <pc:spChg chg="del">
          <ac:chgData name="Pamela Hawkins" userId="50caf8d7f2f07981" providerId="LiveId" clId="{6E85BC37-1837-4CAC-AE30-DAC342F2058D}" dt="2021-02-01T10:07:26.307" v="35" actId="26606"/>
          <ac:spMkLst>
            <pc:docMk/>
            <pc:sldMk cId="1940570280" sldId="258"/>
            <ac:spMk id="26" creationId="{2DD44EBC-15A8-4F99-B14E-6F1F43AEA718}"/>
          </ac:spMkLst>
        </pc:spChg>
        <pc:spChg chg="del">
          <ac:chgData name="Pamela Hawkins" userId="50caf8d7f2f07981" providerId="LiveId" clId="{6E85BC37-1837-4CAC-AE30-DAC342F2058D}" dt="2021-02-01T10:07:26.307" v="35" actId="26606"/>
          <ac:spMkLst>
            <pc:docMk/>
            <pc:sldMk cId="1940570280" sldId="258"/>
            <ac:spMk id="28" creationId="{DD5BDE09-E6AA-45EF-AD90-C3B69748CA74}"/>
          </ac:spMkLst>
        </pc:spChg>
        <pc:spChg chg="del">
          <ac:chgData name="Pamela Hawkins" userId="50caf8d7f2f07981" providerId="LiveId" clId="{6E85BC37-1837-4CAC-AE30-DAC342F2058D}" dt="2021-02-01T10:07:26.307" v="35" actId="26606"/>
          <ac:spMkLst>
            <pc:docMk/>
            <pc:sldMk cId="1940570280" sldId="258"/>
            <ac:spMk id="30" creationId="{66121546-1A95-4587-8842-664C6813A803}"/>
          </ac:spMkLst>
        </pc:spChg>
        <pc:spChg chg="del">
          <ac:chgData name="Pamela Hawkins" userId="50caf8d7f2f07981" providerId="LiveId" clId="{6E85BC37-1837-4CAC-AE30-DAC342F2058D}" dt="2021-02-01T10:07:26.307" v="35" actId="26606"/>
          <ac:spMkLst>
            <pc:docMk/>
            <pc:sldMk cId="1940570280" sldId="258"/>
            <ac:spMk id="38" creationId="{2D28E65F-0327-4FCA-935F-5E3DE9F1E678}"/>
          </ac:spMkLst>
        </pc:spChg>
        <pc:spChg chg="add mod">
          <ac:chgData name="Pamela Hawkins" userId="50caf8d7f2f07981" providerId="LiveId" clId="{6E85BC37-1837-4CAC-AE30-DAC342F2058D}" dt="2021-02-01T10:08:31.578" v="106" actId="20577"/>
          <ac:spMkLst>
            <pc:docMk/>
            <pc:sldMk cId="1940570280" sldId="258"/>
            <ac:spMk id="42" creationId="{BE3AC3F8-CE34-4450-AB3D-C988E803E478}"/>
          </ac:spMkLst>
        </pc:spChg>
        <pc:spChg chg="add">
          <ac:chgData name="Pamela Hawkins" userId="50caf8d7f2f07981" providerId="LiveId" clId="{6E85BC37-1837-4CAC-AE30-DAC342F2058D}" dt="2021-02-01T10:07:26.307" v="35" actId="26606"/>
          <ac:spMkLst>
            <pc:docMk/>
            <pc:sldMk cId="1940570280" sldId="258"/>
            <ac:spMk id="45" creationId="{EB949D8D-8E17-4DBF-BEA8-13C57BF63803}"/>
          </ac:spMkLst>
        </pc:spChg>
        <pc:spChg chg="add">
          <ac:chgData name="Pamela Hawkins" userId="50caf8d7f2f07981" providerId="LiveId" clId="{6E85BC37-1837-4CAC-AE30-DAC342F2058D}" dt="2021-02-01T10:07:26.307" v="35" actId="26606"/>
          <ac:spMkLst>
            <pc:docMk/>
            <pc:sldMk cId="1940570280" sldId="258"/>
            <ac:spMk id="47" creationId="{4BC6FC45-D4D9-4025-91DA-272D318D372B}"/>
          </ac:spMkLst>
        </pc:spChg>
        <pc:spChg chg="add">
          <ac:chgData name="Pamela Hawkins" userId="50caf8d7f2f07981" providerId="LiveId" clId="{6E85BC37-1837-4CAC-AE30-DAC342F2058D}" dt="2021-02-01T10:07:26.307" v="35" actId="26606"/>
          <ac:spMkLst>
            <pc:docMk/>
            <pc:sldMk cId="1940570280" sldId="258"/>
            <ac:spMk id="49" creationId="{EA284212-C175-4C82-B112-A5208F70CB53}"/>
          </ac:spMkLst>
        </pc:spChg>
        <pc:grpChg chg="del">
          <ac:chgData name="Pamela Hawkins" userId="50caf8d7f2f07981" providerId="LiveId" clId="{6E85BC37-1837-4CAC-AE30-DAC342F2058D}" dt="2021-02-01T10:07:26.307" v="35" actId="26606"/>
          <ac:grpSpMkLst>
            <pc:docMk/>
            <pc:sldMk cId="1940570280" sldId="258"/>
            <ac:grpSpMk id="17" creationId="{E26428D7-C6F3-473D-A360-A3F5C3E8728C}"/>
          </ac:grpSpMkLst>
        </pc:grpChg>
        <pc:picChg chg="mod">
          <ac:chgData name="Pamela Hawkins" userId="50caf8d7f2f07981" providerId="LiveId" clId="{6E85BC37-1837-4CAC-AE30-DAC342F2058D}" dt="2021-02-01T10:07:26.307" v="35" actId="26606"/>
          <ac:picMkLst>
            <pc:docMk/>
            <pc:sldMk cId="1940570280" sldId="258"/>
            <ac:picMk id="4" creationId="{EC896056-2A9A-4525-8447-1E4E10173EC2}"/>
          </ac:picMkLst>
        </pc:picChg>
        <pc:cxnChg chg="del">
          <ac:chgData name="Pamela Hawkins" userId="50caf8d7f2f07981" providerId="LiveId" clId="{6E85BC37-1837-4CAC-AE30-DAC342F2058D}" dt="2021-02-01T10:07:26.307" v="35" actId="26606"/>
          <ac:cxnSpMkLst>
            <pc:docMk/>
            <pc:sldMk cId="1940570280" sldId="258"/>
            <ac:cxnSpMk id="32" creationId="{29917919-FE20-47BF-BF4E-3E407660FD97}"/>
          </ac:cxnSpMkLst>
        </pc:cxnChg>
        <pc:cxnChg chg="del">
          <ac:chgData name="Pamela Hawkins" userId="50caf8d7f2f07981" providerId="LiveId" clId="{6E85BC37-1837-4CAC-AE30-DAC342F2058D}" dt="2021-02-01T10:07:26.307" v="35" actId="26606"/>
          <ac:cxnSpMkLst>
            <pc:docMk/>
            <pc:sldMk cId="1940570280" sldId="258"/>
            <ac:cxnSpMk id="34" creationId="{DB6C2F95-6201-4319-923C-08F54EB958D7}"/>
          </ac:cxnSpMkLst>
        </pc:cxnChg>
        <pc:cxnChg chg="del">
          <ac:chgData name="Pamela Hawkins" userId="50caf8d7f2f07981" providerId="LiveId" clId="{6E85BC37-1837-4CAC-AE30-DAC342F2058D}" dt="2021-02-01T10:07:26.307" v="35" actId="26606"/>
          <ac:cxnSpMkLst>
            <pc:docMk/>
            <pc:sldMk cId="1940570280" sldId="258"/>
            <ac:cxnSpMk id="36" creationId="{1CD89C19-CEAF-435B-A08F-CD0FA5A07649}"/>
          </ac:cxnSpMkLst>
        </pc:cxnChg>
      </pc:sldChg>
      <pc:sldChg chg="addSp modSp mod setBg">
        <pc:chgData name="Pamela Hawkins" userId="50caf8d7f2f07981" providerId="LiveId" clId="{6E85BC37-1837-4CAC-AE30-DAC342F2058D}" dt="2021-02-01T10:09:33.945" v="125" actId="20577"/>
        <pc:sldMkLst>
          <pc:docMk/>
          <pc:sldMk cId="200580951" sldId="260"/>
        </pc:sldMkLst>
        <pc:spChg chg="mod">
          <ac:chgData name="Pamela Hawkins" userId="50caf8d7f2f07981" providerId="LiveId" clId="{6E85BC37-1837-4CAC-AE30-DAC342F2058D}" dt="2021-02-01T10:09:19.669" v="122" actId="20577"/>
          <ac:spMkLst>
            <pc:docMk/>
            <pc:sldMk cId="200580951" sldId="260"/>
            <ac:spMk id="2" creationId="{69FD290D-C4AF-4931-8219-A5A889EC9B56}"/>
          </ac:spMkLst>
        </pc:spChg>
        <pc:spChg chg="add mod">
          <ac:chgData name="Pamela Hawkins" userId="50caf8d7f2f07981" providerId="LiveId" clId="{6E85BC37-1837-4CAC-AE30-DAC342F2058D}" dt="2021-02-01T10:09:33.945" v="125" actId="20577"/>
          <ac:spMkLst>
            <pc:docMk/>
            <pc:sldMk cId="200580951" sldId="260"/>
            <ac:spMk id="8" creationId="{A85DDC1F-2410-4E44-B4FD-012592A94759}"/>
          </ac:spMkLst>
        </pc:spChg>
        <pc:spChg chg="add">
          <ac:chgData name="Pamela Hawkins" userId="50caf8d7f2f07981" providerId="LiveId" clId="{6E85BC37-1837-4CAC-AE30-DAC342F2058D}" dt="2021-02-01T10:09:14.924" v="114" actId="26606"/>
          <ac:spMkLst>
            <pc:docMk/>
            <pc:sldMk cId="200580951" sldId="260"/>
            <ac:spMk id="11" creationId="{0BBB6B01-5B73-410C-B70E-8CF2FA470D11}"/>
          </ac:spMkLst>
        </pc:spChg>
        <pc:spChg chg="add">
          <ac:chgData name="Pamela Hawkins" userId="50caf8d7f2f07981" providerId="LiveId" clId="{6E85BC37-1837-4CAC-AE30-DAC342F2058D}" dt="2021-02-01T10:09:14.924" v="114" actId="26606"/>
          <ac:spMkLst>
            <pc:docMk/>
            <pc:sldMk cId="200580951" sldId="260"/>
            <ac:spMk id="13" creationId="{8712F587-12D0-435C-8E3F-F44C36EE71B8}"/>
          </ac:spMkLst>
        </pc:spChg>
        <pc:picChg chg="mod">
          <ac:chgData name="Pamela Hawkins" userId="50caf8d7f2f07981" providerId="LiveId" clId="{6E85BC37-1837-4CAC-AE30-DAC342F2058D}" dt="2021-02-01T10:09:14.924" v="114" actId="26606"/>
          <ac:picMkLst>
            <pc:docMk/>
            <pc:sldMk cId="200580951" sldId="260"/>
            <ac:picMk id="4" creationId="{EC896056-2A9A-4525-8447-1E4E10173EC2}"/>
          </ac:picMkLst>
        </pc:picChg>
      </pc:sldChg>
      <pc:sldChg chg="modSp mod">
        <pc:chgData name="Pamela Hawkins" userId="50caf8d7f2f07981" providerId="LiveId" clId="{6E85BC37-1837-4CAC-AE30-DAC342F2058D}" dt="2021-02-09T14:13:05.850" v="457" actId="27636"/>
        <pc:sldMkLst>
          <pc:docMk/>
          <pc:sldMk cId="1128679606" sldId="314"/>
        </pc:sldMkLst>
        <pc:spChg chg="mod">
          <ac:chgData name="Pamela Hawkins" userId="50caf8d7f2f07981" providerId="LiveId" clId="{6E85BC37-1837-4CAC-AE30-DAC342F2058D}" dt="2021-02-01T12:17:41.031" v="263" actId="20577"/>
          <ac:spMkLst>
            <pc:docMk/>
            <pc:sldMk cId="1128679606" sldId="314"/>
            <ac:spMk id="2" creationId="{4EF7B1F1-F52C-4204-808B-0199AD8F9A4D}"/>
          </ac:spMkLst>
        </pc:spChg>
        <pc:spChg chg="mod">
          <ac:chgData name="Pamela Hawkins" userId="50caf8d7f2f07981" providerId="LiveId" clId="{6E85BC37-1837-4CAC-AE30-DAC342F2058D}" dt="2021-02-09T14:13:05.850" v="457" actId="27636"/>
          <ac:spMkLst>
            <pc:docMk/>
            <pc:sldMk cId="1128679606" sldId="314"/>
            <ac:spMk id="3" creationId="{CE2D8279-6F5F-4409-80E6-A0D850F39150}"/>
          </ac:spMkLst>
        </pc:spChg>
      </pc:sldChg>
      <pc:sldChg chg="addSp modSp new mod setBg">
        <pc:chgData name="Pamela Hawkins" userId="50caf8d7f2f07981" providerId="LiveId" clId="{6E85BC37-1837-4CAC-AE30-DAC342F2058D}" dt="2021-02-01T10:47:03.958" v="141" actId="20577"/>
        <pc:sldMkLst>
          <pc:docMk/>
          <pc:sldMk cId="2782637746" sldId="315"/>
        </pc:sldMkLst>
        <pc:spChg chg="mod">
          <ac:chgData name="Pamela Hawkins" userId="50caf8d7f2f07981" providerId="LiveId" clId="{6E85BC37-1837-4CAC-AE30-DAC342F2058D}" dt="2021-02-01T10:46:21.703" v="136" actId="26606"/>
          <ac:spMkLst>
            <pc:docMk/>
            <pc:sldMk cId="2782637746" sldId="315"/>
            <ac:spMk id="2" creationId="{F3B9F096-5F11-442B-9616-EA6DF15A4782}"/>
          </ac:spMkLst>
        </pc:spChg>
        <pc:spChg chg="mod ord">
          <ac:chgData name="Pamela Hawkins" userId="50caf8d7f2f07981" providerId="LiveId" clId="{6E85BC37-1837-4CAC-AE30-DAC342F2058D}" dt="2021-02-01T10:47:03.958" v="141" actId="20577"/>
          <ac:spMkLst>
            <pc:docMk/>
            <pc:sldMk cId="2782637746" sldId="315"/>
            <ac:spMk id="3" creationId="{289A243E-C658-4618-9394-13BFB6B03B8B}"/>
          </ac:spMkLst>
        </pc:spChg>
        <pc:spChg chg="add">
          <ac:chgData name="Pamela Hawkins" userId="50caf8d7f2f07981" providerId="LiveId" clId="{6E85BC37-1837-4CAC-AE30-DAC342F2058D}" dt="2021-02-01T10:46:21.703" v="136" actId="26606"/>
          <ac:spMkLst>
            <pc:docMk/>
            <pc:sldMk cId="2782637746" sldId="315"/>
            <ac:spMk id="9" creationId="{0BBB6B01-5B73-410C-B70E-8CF2FA470D11}"/>
          </ac:spMkLst>
        </pc:spChg>
        <pc:spChg chg="add">
          <ac:chgData name="Pamela Hawkins" userId="50caf8d7f2f07981" providerId="LiveId" clId="{6E85BC37-1837-4CAC-AE30-DAC342F2058D}" dt="2021-02-01T10:46:21.703" v="136" actId="26606"/>
          <ac:spMkLst>
            <pc:docMk/>
            <pc:sldMk cId="2782637746" sldId="315"/>
            <ac:spMk id="11" creationId="{8712F587-12D0-435C-8E3F-F44C36EE71B8}"/>
          </ac:spMkLst>
        </pc:spChg>
        <pc:picChg chg="add mod">
          <ac:chgData name="Pamela Hawkins" userId="50caf8d7f2f07981" providerId="LiveId" clId="{6E85BC37-1837-4CAC-AE30-DAC342F2058D}" dt="2021-02-01T10:46:21.703" v="136" actId="26606"/>
          <ac:picMkLst>
            <pc:docMk/>
            <pc:sldMk cId="2782637746" sldId="315"/>
            <ac:picMk id="4" creationId="{AD4A9364-CE17-4178-BE38-C4A89D811190}"/>
          </ac:picMkLst>
        </pc:picChg>
      </pc:sldChg>
      <pc:sldChg chg="addSp delSp modSp new mod setBg">
        <pc:chgData name="Pamela Hawkins" userId="50caf8d7f2f07981" providerId="LiveId" clId="{6E85BC37-1837-4CAC-AE30-DAC342F2058D}" dt="2021-02-01T10:07:16.205" v="34"/>
        <pc:sldMkLst>
          <pc:docMk/>
          <pc:sldMk cId="676921711" sldId="316"/>
        </pc:sldMkLst>
        <pc:spChg chg="mod">
          <ac:chgData name="Pamela Hawkins" userId="50caf8d7f2f07981" providerId="LiveId" clId="{6E85BC37-1837-4CAC-AE30-DAC342F2058D}" dt="2021-02-01T10:06:58.150" v="29" actId="26606"/>
          <ac:spMkLst>
            <pc:docMk/>
            <pc:sldMk cId="676921711" sldId="316"/>
            <ac:spMk id="2" creationId="{2FF723F1-2E12-41B2-B0D5-99B0A79B14B5}"/>
          </ac:spMkLst>
        </pc:spChg>
        <pc:spChg chg="mod">
          <ac:chgData name="Pamela Hawkins" userId="50caf8d7f2f07981" providerId="LiveId" clId="{6E85BC37-1837-4CAC-AE30-DAC342F2058D}" dt="2021-02-01T10:07:10.551" v="32" actId="403"/>
          <ac:spMkLst>
            <pc:docMk/>
            <pc:sldMk cId="676921711" sldId="316"/>
            <ac:spMk id="3" creationId="{1663C427-C8F1-41E9-BF6C-18F6246BBBFD}"/>
          </ac:spMkLst>
        </pc:spChg>
        <pc:spChg chg="add del mod">
          <ac:chgData name="Pamela Hawkins" userId="50caf8d7f2f07981" providerId="LiveId" clId="{6E85BC37-1837-4CAC-AE30-DAC342F2058D}" dt="2021-02-01T10:07:16.205" v="34"/>
          <ac:spMkLst>
            <pc:docMk/>
            <pc:sldMk cId="676921711" sldId="316"/>
            <ac:spMk id="6" creationId="{C0B002B9-5EC0-4AD3-A881-12BDCF177D51}"/>
          </ac:spMkLst>
        </pc:spChg>
        <pc:spChg chg="add">
          <ac:chgData name="Pamela Hawkins" userId="50caf8d7f2f07981" providerId="LiveId" clId="{6E85BC37-1837-4CAC-AE30-DAC342F2058D}" dt="2021-02-01T10:06:58.150" v="29" actId="26606"/>
          <ac:spMkLst>
            <pc:docMk/>
            <pc:sldMk cId="676921711" sldId="316"/>
            <ac:spMk id="11" creationId="{62E3493C-9EE5-40C5-9902-4A0416374CD5}"/>
          </ac:spMkLst>
        </pc:spChg>
        <pc:spChg chg="add">
          <ac:chgData name="Pamela Hawkins" userId="50caf8d7f2f07981" providerId="LiveId" clId="{6E85BC37-1837-4CAC-AE30-DAC342F2058D}" dt="2021-02-01T10:06:58.150" v="29" actId="26606"/>
          <ac:spMkLst>
            <pc:docMk/>
            <pc:sldMk cId="676921711" sldId="316"/>
            <ac:spMk id="13" creationId="{C93C2DD8-0EC6-4B41-91E6-4A8E336AF89A}"/>
          </ac:spMkLst>
        </pc:spChg>
        <pc:spChg chg="add">
          <ac:chgData name="Pamela Hawkins" userId="50caf8d7f2f07981" providerId="LiveId" clId="{6E85BC37-1837-4CAC-AE30-DAC342F2058D}" dt="2021-02-01T10:06:58.150" v="29" actId="26606"/>
          <ac:spMkLst>
            <pc:docMk/>
            <pc:sldMk cId="676921711" sldId="316"/>
            <ac:spMk id="15" creationId="{D5E3F933-FC69-4374-A35F-CF40365370FB}"/>
          </ac:spMkLst>
        </pc:spChg>
        <pc:picChg chg="add mod ord">
          <ac:chgData name="Pamela Hawkins" userId="50caf8d7f2f07981" providerId="LiveId" clId="{6E85BC37-1837-4CAC-AE30-DAC342F2058D}" dt="2021-02-01T10:06:58.150" v="29" actId="26606"/>
          <ac:picMkLst>
            <pc:docMk/>
            <pc:sldMk cId="676921711" sldId="316"/>
            <ac:picMk id="5" creationId="{B693C1D9-D175-4D60-B95F-80A983C7301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2/9/2021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809001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24543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2/9/2021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898862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632518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2/9/2021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020174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63224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09681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2/9/2021</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021387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2/9/2021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39431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30102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81898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2/9/2021</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90506621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7" r:id="rId5"/>
    <p:sldLayoutId id="2147483662" r:id="rId6"/>
    <p:sldLayoutId id="2147483663" r:id="rId7"/>
    <p:sldLayoutId id="2147483664" r:id="rId8"/>
    <p:sldLayoutId id="2147483665" r:id="rId9"/>
    <p:sldLayoutId id="2147483666" r:id="rId10"/>
    <p:sldLayoutId id="2147483668"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dramaticthreads.com/2012/09/edna-mode_17.html"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storyboardthat.com/storyboards/b7625904/ernies-incredible-illucinations"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879A56-BA4A-47BE-B8EA-643910D696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useBgFill="1">
        <p:nvSpPr>
          <p:cNvPr id="16" name="Rectangle 15">
            <a:extLst>
              <a:ext uri="{FF2B5EF4-FFF2-40B4-BE49-F238E27FC236}">
                <a16:creationId xmlns:a16="http://schemas.microsoft.com/office/drawing/2014/main" id="{68E7D62B-6F82-4DD0-9764-C143AEAAC1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38" y="621793"/>
            <a:ext cx="10954512" cy="5614416"/>
          </a:xfrm>
          <a:prstGeom prst="rect">
            <a:avLst/>
          </a:prstGeom>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8866AD33-994E-41A5-8683-BB4842661711}"/>
              </a:ext>
            </a:extLst>
          </p:cNvPr>
          <p:cNvSpPr>
            <a:spLocks noGrp="1"/>
          </p:cNvSpPr>
          <p:nvPr>
            <p:ph type="ctrTitle"/>
          </p:nvPr>
        </p:nvSpPr>
        <p:spPr>
          <a:xfrm>
            <a:off x="5353249" y="1348844"/>
            <a:ext cx="5716338" cy="3042706"/>
          </a:xfrm>
        </p:spPr>
        <p:txBody>
          <a:bodyPr>
            <a:normAutofit/>
          </a:bodyPr>
          <a:lstStyle/>
          <a:p>
            <a:r>
              <a:rPr lang="en-US" sz="6000"/>
              <a:t>Costume Design </a:t>
            </a:r>
            <a:endParaRPr lang="en-GB" sz="6000"/>
          </a:p>
        </p:txBody>
      </p:sp>
      <p:sp>
        <p:nvSpPr>
          <p:cNvPr id="3" name="Subtitle 2">
            <a:extLst>
              <a:ext uri="{FF2B5EF4-FFF2-40B4-BE49-F238E27FC236}">
                <a16:creationId xmlns:a16="http://schemas.microsoft.com/office/drawing/2014/main" id="{95B84059-7682-43B1-8733-022C8216008B}"/>
              </a:ext>
            </a:extLst>
          </p:cNvPr>
          <p:cNvSpPr>
            <a:spLocks noGrp="1"/>
          </p:cNvSpPr>
          <p:nvPr>
            <p:ph type="subTitle" idx="1"/>
          </p:nvPr>
        </p:nvSpPr>
        <p:spPr>
          <a:xfrm>
            <a:off x="5533786" y="4682062"/>
            <a:ext cx="5355264" cy="950976"/>
          </a:xfrm>
        </p:spPr>
        <p:txBody>
          <a:bodyPr>
            <a:normAutofit fontScale="92500" lnSpcReduction="10000"/>
          </a:bodyPr>
          <a:lstStyle/>
          <a:p>
            <a:pPr>
              <a:spcAft>
                <a:spcPts val="600"/>
              </a:spcAft>
            </a:pPr>
            <a:r>
              <a:rPr lang="en-US" dirty="0"/>
              <a:t>Ernie Incredible </a:t>
            </a:r>
            <a:r>
              <a:rPr lang="en-US" dirty="0" err="1"/>
              <a:t>Illucinations</a:t>
            </a:r>
            <a:endParaRPr lang="en-US" dirty="0"/>
          </a:p>
          <a:p>
            <a:pPr>
              <a:spcAft>
                <a:spcPts val="600"/>
              </a:spcAft>
            </a:pPr>
            <a:r>
              <a:rPr lang="en-US" b="1" dirty="0"/>
              <a:t>Learning Objective: To design a costume for your character/s in your own </a:t>
            </a:r>
            <a:r>
              <a:rPr lang="en-US" b="1" dirty="0" err="1"/>
              <a:t>Illunication</a:t>
            </a:r>
            <a:r>
              <a:rPr lang="en-US" b="1" dirty="0"/>
              <a:t> </a:t>
            </a:r>
            <a:endParaRPr lang="en-GB" b="1" dirty="0"/>
          </a:p>
        </p:txBody>
      </p:sp>
      <p:pic>
        <p:nvPicPr>
          <p:cNvPr id="4" name="Picture 3">
            <a:extLst>
              <a:ext uri="{FF2B5EF4-FFF2-40B4-BE49-F238E27FC236}">
                <a16:creationId xmlns:a16="http://schemas.microsoft.com/office/drawing/2014/main" id="{2785FC5B-E2EC-4CA8-8928-F3EED374281A}"/>
              </a:ext>
            </a:extLst>
          </p:cNvPr>
          <p:cNvPicPr>
            <a:picLocks noChangeAspect="1"/>
          </p:cNvPicPr>
          <p:nvPr/>
        </p:nvPicPr>
        <p:blipFill rotWithShape="1">
          <a:blip r:embed="rId2"/>
          <a:srcRect t="3216" r="1" b="15063"/>
          <a:stretch/>
        </p:blipFill>
        <p:spPr>
          <a:xfrm>
            <a:off x="616737" y="621793"/>
            <a:ext cx="4376501" cy="5614416"/>
          </a:xfrm>
          <a:prstGeom prst="rect">
            <a:avLst/>
          </a:prstGeom>
        </p:spPr>
      </p:pic>
      <p:sp>
        <p:nvSpPr>
          <p:cNvPr id="18" name="Rectangle 17">
            <a:extLst>
              <a:ext uri="{FF2B5EF4-FFF2-40B4-BE49-F238E27FC236}">
                <a16:creationId xmlns:a16="http://schemas.microsoft.com/office/drawing/2014/main" id="{9C283B92-B6AF-4FE0-AF35-F51A67905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51298" y="446824"/>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0" name="Straight Connector 19">
            <a:extLst>
              <a:ext uri="{FF2B5EF4-FFF2-40B4-BE49-F238E27FC236}">
                <a16:creationId xmlns:a16="http://schemas.microsoft.com/office/drawing/2014/main" id="{9B60A8CB-176B-4FD6-AD24-9D98027E5CA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6559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71CA5D-A004-471D-81F2-0B1381DE61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5723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682D131-57BB-442B-BD9B-8F06D2B230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65598" y="1092118"/>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2837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9F096-5F11-442B-9616-EA6DF15A4782}"/>
              </a:ext>
            </a:extLst>
          </p:cNvPr>
          <p:cNvSpPr>
            <a:spLocks noGrp="1"/>
          </p:cNvSpPr>
          <p:nvPr>
            <p:ph type="title"/>
          </p:nvPr>
        </p:nvSpPr>
        <p:spPr>
          <a:xfrm>
            <a:off x="6579450" y="727627"/>
            <a:ext cx="4957553" cy="1645920"/>
          </a:xfrm>
        </p:spPr>
        <p:txBody>
          <a:bodyPr>
            <a:normAutofit/>
          </a:bodyPr>
          <a:lstStyle/>
          <a:p>
            <a:r>
              <a:rPr lang="en-US" b="1" i="0">
                <a:effectLst/>
                <a:latin typeface="ReithSans"/>
              </a:rPr>
              <a:t>Selecting a costume</a:t>
            </a:r>
            <a:endParaRPr lang="en-GB" dirty="0"/>
          </a:p>
        </p:txBody>
      </p:sp>
      <p:sp>
        <p:nvSpPr>
          <p:cNvPr id="9" name="Rectangle 8">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1" name="Rectangle 10">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Picture 3">
            <a:extLst>
              <a:ext uri="{FF2B5EF4-FFF2-40B4-BE49-F238E27FC236}">
                <a16:creationId xmlns:a16="http://schemas.microsoft.com/office/drawing/2014/main" id="{AD4A9364-CE17-4178-BE38-C4A89D811190}"/>
              </a:ext>
            </a:extLst>
          </p:cNvPr>
          <p:cNvPicPr>
            <a:picLocks noChangeAspect="1"/>
          </p:cNvPicPr>
          <p:nvPr/>
        </p:nvPicPr>
        <p:blipFill>
          <a:blip r:embed="rId2"/>
          <a:stretch>
            <a:fillRect/>
          </a:stretch>
        </p:blipFill>
        <p:spPr>
          <a:xfrm>
            <a:off x="1800446" y="1206900"/>
            <a:ext cx="3224058" cy="4462365"/>
          </a:xfrm>
          <a:prstGeom prst="rect">
            <a:avLst/>
          </a:prstGeom>
        </p:spPr>
      </p:pic>
      <p:sp>
        <p:nvSpPr>
          <p:cNvPr id="3" name="Content Placeholder 2">
            <a:extLst>
              <a:ext uri="{FF2B5EF4-FFF2-40B4-BE49-F238E27FC236}">
                <a16:creationId xmlns:a16="http://schemas.microsoft.com/office/drawing/2014/main" id="{289A243E-C658-4618-9394-13BFB6B03B8B}"/>
              </a:ext>
            </a:extLst>
          </p:cNvPr>
          <p:cNvSpPr>
            <a:spLocks noGrp="1"/>
          </p:cNvSpPr>
          <p:nvPr>
            <p:ph idx="1"/>
          </p:nvPr>
        </p:nvSpPr>
        <p:spPr>
          <a:xfrm>
            <a:off x="6579450" y="1920240"/>
            <a:ext cx="4957554" cy="4114799"/>
          </a:xfrm>
        </p:spPr>
        <p:txBody>
          <a:bodyPr>
            <a:normAutofit/>
          </a:bodyPr>
          <a:lstStyle/>
          <a:p>
            <a:r>
              <a:rPr lang="en-US" dirty="0">
                <a:effectLst/>
              </a:rPr>
              <a:t>Usually costume designers will present sketches to the director to show their ideas on how the character should be dressed. </a:t>
            </a:r>
          </a:p>
          <a:p>
            <a:r>
              <a:rPr lang="en-US" dirty="0">
                <a:effectLst/>
              </a:rPr>
              <a:t>The director can then visualise the character’s appearance and suggest any amendments. Look at this sketch by costume designer, Ray Holman for Matt Smith’s portrayal of </a:t>
            </a:r>
            <a:r>
              <a:rPr lang="en-US" i="1" dirty="0">
                <a:effectLst/>
              </a:rPr>
              <a:t>Doctor Who</a:t>
            </a:r>
            <a:r>
              <a:rPr lang="en-US" dirty="0">
                <a:effectLst/>
              </a:rPr>
              <a:t>. Note the inclusion of the bow tie, a unique costume element for this incarnation of the character. </a:t>
            </a:r>
          </a:p>
          <a:p>
            <a:endParaRPr lang="en-US" dirty="0"/>
          </a:p>
          <a:p>
            <a:r>
              <a:rPr lang="en-US" dirty="0">
                <a:effectLst/>
              </a:rPr>
              <a:t>Does the costume and fabric choice reflect the character’s persona accurately? And if so, why?</a:t>
            </a:r>
          </a:p>
          <a:p>
            <a:endParaRPr lang="en-GB" dirty="0"/>
          </a:p>
        </p:txBody>
      </p:sp>
    </p:spTree>
    <p:extLst>
      <p:ext uri="{BB962C8B-B14F-4D97-AF65-F5344CB8AC3E}">
        <p14:creationId xmlns:p14="http://schemas.microsoft.com/office/powerpoint/2010/main" val="27826377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2E3493C-9EE5-40C5-9902-4A0416374C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93C2DD8-0EC6-4B41-91E6-4A8E336AF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Picture 4">
            <a:extLst>
              <a:ext uri="{FF2B5EF4-FFF2-40B4-BE49-F238E27FC236}">
                <a16:creationId xmlns:a16="http://schemas.microsoft.com/office/drawing/2014/main" id="{B693C1D9-D175-4D60-B95F-80A983C7301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 b="2575"/>
          <a:stretch/>
        </p:blipFill>
        <p:spPr>
          <a:xfrm>
            <a:off x="234696" y="237744"/>
            <a:ext cx="3996183" cy="6382512"/>
          </a:xfrm>
          <a:prstGeom prst="rect">
            <a:avLst/>
          </a:prstGeom>
        </p:spPr>
      </p:pic>
      <p:sp>
        <p:nvSpPr>
          <p:cNvPr id="15" name="Rectangle 14">
            <a:extLst>
              <a:ext uri="{FF2B5EF4-FFF2-40B4-BE49-F238E27FC236}">
                <a16:creationId xmlns:a16="http://schemas.microsoft.com/office/drawing/2014/main" id="{D5E3F933-FC69-4374-A35F-CF4036537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494" y="374904"/>
            <a:ext cx="7440649" cy="610819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2FF723F1-2E12-41B2-B0D5-99B0A79B14B5}"/>
              </a:ext>
            </a:extLst>
          </p:cNvPr>
          <p:cNvSpPr>
            <a:spLocks noGrp="1"/>
          </p:cNvSpPr>
          <p:nvPr>
            <p:ph type="title"/>
          </p:nvPr>
        </p:nvSpPr>
        <p:spPr>
          <a:xfrm>
            <a:off x="4965192" y="642593"/>
            <a:ext cx="6280826" cy="1746504"/>
          </a:xfrm>
        </p:spPr>
        <p:txBody>
          <a:bodyPr>
            <a:normAutofit/>
          </a:bodyPr>
          <a:lstStyle/>
          <a:p>
            <a:r>
              <a:rPr lang="en-US" dirty="0"/>
              <a:t>Designing a Costume </a:t>
            </a:r>
            <a:endParaRPr lang="en-GB" dirty="0"/>
          </a:p>
        </p:txBody>
      </p:sp>
      <p:sp>
        <p:nvSpPr>
          <p:cNvPr id="3" name="Content Placeholder 2">
            <a:extLst>
              <a:ext uri="{FF2B5EF4-FFF2-40B4-BE49-F238E27FC236}">
                <a16:creationId xmlns:a16="http://schemas.microsoft.com/office/drawing/2014/main" id="{1663C427-C8F1-41E9-BF6C-18F6246BBBFD}"/>
              </a:ext>
            </a:extLst>
          </p:cNvPr>
          <p:cNvSpPr>
            <a:spLocks noGrp="1"/>
          </p:cNvSpPr>
          <p:nvPr>
            <p:ph idx="1"/>
          </p:nvPr>
        </p:nvSpPr>
        <p:spPr>
          <a:xfrm>
            <a:off x="4965192" y="1889760"/>
            <a:ext cx="6280826" cy="4145280"/>
          </a:xfrm>
        </p:spPr>
        <p:txBody>
          <a:bodyPr>
            <a:normAutofit/>
          </a:bodyPr>
          <a:lstStyle/>
          <a:p>
            <a:pPr marL="0" indent="0">
              <a:lnSpc>
                <a:spcPct val="100000"/>
              </a:lnSpc>
              <a:buNone/>
            </a:pPr>
            <a:r>
              <a:rPr lang="en-US" sz="1050" b="1" u="sng" dirty="0"/>
              <a:t>Colour</a:t>
            </a:r>
          </a:p>
          <a:p>
            <a:pPr>
              <a:lnSpc>
                <a:spcPct val="100000"/>
              </a:lnSpc>
            </a:pPr>
            <a:r>
              <a:rPr lang="en-US" sz="1050" dirty="0"/>
              <a:t>Colour is a very important aspect of a costume, it can convey a symbolic idea or reveal something about the character wearing the costume.</a:t>
            </a:r>
          </a:p>
          <a:p>
            <a:pPr>
              <a:lnSpc>
                <a:spcPct val="100000"/>
              </a:lnSpc>
            </a:pPr>
            <a:r>
              <a:rPr lang="en-US" sz="1050" dirty="0"/>
              <a:t>It can also help the audience see the similarities or differences between characters. For example, where two families are feuding, the performers may be dressed in different colours to help the audience differentiate.</a:t>
            </a:r>
          </a:p>
          <a:p>
            <a:pPr marL="0" indent="0">
              <a:lnSpc>
                <a:spcPct val="100000"/>
              </a:lnSpc>
              <a:buNone/>
            </a:pPr>
            <a:r>
              <a:rPr lang="en-US" sz="1050" b="1" u="sng" dirty="0"/>
              <a:t>Condition</a:t>
            </a:r>
          </a:p>
          <a:p>
            <a:pPr>
              <a:lnSpc>
                <a:spcPct val="100000"/>
              </a:lnSpc>
            </a:pPr>
            <a:r>
              <a:rPr lang="en-US" sz="1050" dirty="0"/>
              <a:t>The condition of the costume can convey information about the characters circumstances to the audience. For example, a street beggar may wear dirtier, more worn clothes and appear dirty</a:t>
            </a:r>
          </a:p>
          <a:p>
            <a:pPr marL="0" indent="0">
              <a:lnSpc>
                <a:spcPct val="100000"/>
              </a:lnSpc>
              <a:buNone/>
            </a:pPr>
            <a:r>
              <a:rPr lang="en-US" sz="1050" b="1" u="sng" dirty="0"/>
              <a:t>Cut</a:t>
            </a:r>
          </a:p>
          <a:p>
            <a:pPr>
              <a:lnSpc>
                <a:spcPct val="100000"/>
              </a:lnSpc>
            </a:pPr>
            <a:r>
              <a:rPr lang="en-US" sz="1050" dirty="0"/>
              <a:t>The way a costume is cut refers to the shape of fabric pieces used to construct it. For example, a suit can be cut in different ways to help change the performer’s physical appearance.</a:t>
            </a:r>
          </a:p>
          <a:p>
            <a:pPr marL="0" indent="0">
              <a:lnSpc>
                <a:spcPct val="100000"/>
              </a:lnSpc>
              <a:buNone/>
            </a:pPr>
            <a:r>
              <a:rPr lang="en-US" sz="1050" b="1" u="sng" dirty="0"/>
              <a:t>Fabric</a:t>
            </a:r>
          </a:p>
          <a:p>
            <a:pPr>
              <a:lnSpc>
                <a:spcPct val="100000"/>
              </a:lnSpc>
            </a:pPr>
            <a:r>
              <a:rPr lang="en-US" sz="1050" dirty="0"/>
              <a:t>The most appropriate fabrics to suit the character, setting and style of the production should be considered.</a:t>
            </a:r>
          </a:p>
          <a:p>
            <a:pPr marL="0" indent="0">
              <a:lnSpc>
                <a:spcPct val="100000"/>
              </a:lnSpc>
              <a:buNone/>
            </a:pPr>
            <a:r>
              <a:rPr lang="en-US" sz="1050" b="1" u="sng" dirty="0"/>
              <a:t>Fit</a:t>
            </a:r>
          </a:p>
          <a:p>
            <a:pPr>
              <a:lnSpc>
                <a:spcPct val="100000"/>
              </a:lnSpc>
            </a:pPr>
            <a:r>
              <a:rPr lang="en-US" sz="1050" dirty="0"/>
              <a:t>The fit of the costume refers to how the clothing fits, it can reveal a character’s personality or the context of the play.</a:t>
            </a:r>
          </a:p>
          <a:p>
            <a:pPr>
              <a:lnSpc>
                <a:spcPct val="100000"/>
              </a:lnSpc>
            </a:pPr>
            <a:endParaRPr lang="en-GB" sz="900" dirty="0"/>
          </a:p>
        </p:txBody>
      </p:sp>
    </p:spTree>
    <p:extLst>
      <p:ext uri="{BB962C8B-B14F-4D97-AF65-F5344CB8AC3E}">
        <p14:creationId xmlns:p14="http://schemas.microsoft.com/office/powerpoint/2010/main" val="676921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EB949D8D-8E17-4DBF-BEA8-13C57BF638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EC896056-2A9A-4525-8447-1E4E10173EC2}"/>
              </a:ext>
            </a:extLst>
          </p:cNvPr>
          <p:cNvPicPr>
            <a:picLocks noChangeAspect="1"/>
          </p:cNvPicPr>
          <p:nvPr/>
        </p:nvPicPr>
        <p:blipFill>
          <a:blip r:embed="rId2"/>
          <a:stretch>
            <a:fillRect/>
          </a:stretch>
        </p:blipFill>
        <p:spPr>
          <a:xfrm>
            <a:off x="1214923" y="882398"/>
            <a:ext cx="1999549" cy="5094394"/>
          </a:xfrm>
          <a:prstGeom prst="rect">
            <a:avLst/>
          </a:prstGeom>
        </p:spPr>
      </p:pic>
      <p:sp>
        <p:nvSpPr>
          <p:cNvPr id="47" name="Rectangle 46">
            <a:extLst>
              <a:ext uri="{FF2B5EF4-FFF2-40B4-BE49-F238E27FC236}">
                <a16:creationId xmlns:a16="http://schemas.microsoft.com/office/drawing/2014/main" id="{4BC6FC45-D4D9-4025-91DA-272D318D37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4630" y="237744"/>
            <a:ext cx="7652977"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9" name="Rectangle 48">
            <a:extLst>
              <a:ext uri="{FF2B5EF4-FFF2-40B4-BE49-F238E27FC236}">
                <a16:creationId xmlns:a16="http://schemas.microsoft.com/office/drawing/2014/main" id="{EA284212-C175-4C82-B112-A5208F70C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19222" y="393365"/>
            <a:ext cx="7328969" cy="6059273"/>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FD290D-C4AF-4931-8219-A5A889EC9B56}"/>
              </a:ext>
            </a:extLst>
          </p:cNvPr>
          <p:cNvSpPr>
            <a:spLocks noGrp="1"/>
          </p:cNvSpPr>
          <p:nvPr>
            <p:ph type="title"/>
          </p:nvPr>
        </p:nvSpPr>
        <p:spPr>
          <a:xfrm>
            <a:off x="5041392" y="642593"/>
            <a:ext cx="6281928" cy="1744183"/>
          </a:xfrm>
        </p:spPr>
        <p:txBody>
          <a:bodyPr vert="horz" lIns="91440" tIns="45720" rIns="91440" bIns="45720" rtlCol="0">
            <a:noAutofit/>
          </a:bodyPr>
          <a:lstStyle/>
          <a:p>
            <a:r>
              <a:rPr lang="en-US" sz="3200" cap="all" spc="-100" dirty="0"/>
              <a:t>Task 1</a:t>
            </a:r>
            <a:br>
              <a:rPr lang="en-US" sz="3200" cap="all" spc="-100" dirty="0"/>
            </a:br>
            <a:r>
              <a:rPr lang="en-US" sz="3200" cap="all" spc="-100" dirty="0"/>
              <a:t>Design your costume for Ernie or Main character </a:t>
            </a:r>
          </a:p>
        </p:txBody>
      </p:sp>
      <p:sp>
        <p:nvSpPr>
          <p:cNvPr id="42" name="Content Placeholder 41">
            <a:extLst>
              <a:ext uri="{FF2B5EF4-FFF2-40B4-BE49-F238E27FC236}">
                <a16:creationId xmlns:a16="http://schemas.microsoft.com/office/drawing/2014/main" id="{BE3AC3F8-CE34-4450-AB3D-C988E803E478}"/>
              </a:ext>
            </a:extLst>
          </p:cNvPr>
          <p:cNvSpPr>
            <a:spLocks noGrp="1"/>
          </p:cNvSpPr>
          <p:nvPr>
            <p:ph idx="1"/>
          </p:nvPr>
        </p:nvSpPr>
        <p:spPr>
          <a:xfrm>
            <a:off x="5041392" y="2386584"/>
            <a:ext cx="6281928" cy="3648456"/>
          </a:xfrm>
        </p:spPr>
        <p:txBody>
          <a:bodyPr>
            <a:normAutofit/>
          </a:bodyPr>
          <a:lstStyle/>
          <a:p>
            <a:r>
              <a:rPr lang="en-US" dirty="0"/>
              <a:t>Name</a:t>
            </a:r>
          </a:p>
          <a:p>
            <a:r>
              <a:rPr lang="en-US" dirty="0"/>
              <a:t>Age</a:t>
            </a:r>
          </a:p>
          <a:p>
            <a:r>
              <a:rPr lang="en-US" dirty="0"/>
              <a:t>Colour </a:t>
            </a:r>
          </a:p>
          <a:p>
            <a:r>
              <a:rPr lang="en-US" dirty="0"/>
              <a:t>Condition</a:t>
            </a:r>
          </a:p>
          <a:p>
            <a:r>
              <a:rPr lang="en-US" dirty="0"/>
              <a:t>Cut</a:t>
            </a:r>
          </a:p>
          <a:p>
            <a:r>
              <a:rPr lang="en-US" dirty="0"/>
              <a:t>Fit</a:t>
            </a:r>
          </a:p>
          <a:p>
            <a:r>
              <a:rPr lang="en-US" dirty="0"/>
              <a:t>Fabric</a:t>
            </a:r>
          </a:p>
          <a:p>
            <a:r>
              <a:rPr lang="en-US" dirty="0"/>
              <a:t>Era </a:t>
            </a:r>
          </a:p>
          <a:p>
            <a:r>
              <a:rPr lang="en-US" dirty="0"/>
              <a:t>Style</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940570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D290D-C4AF-4931-8219-A5A889EC9B56}"/>
              </a:ext>
            </a:extLst>
          </p:cNvPr>
          <p:cNvSpPr>
            <a:spLocks noGrp="1"/>
          </p:cNvSpPr>
          <p:nvPr>
            <p:ph type="title"/>
          </p:nvPr>
        </p:nvSpPr>
        <p:spPr>
          <a:xfrm>
            <a:off x="6579450" y="727627"/>
            <a:ext cx="4957553" cy="1645920"/>
          </a:xfrm>
        </p:spPr>
        <p:txBody>
          <a:bodyPr vert="horz" lIns="91440" tIns="45720" rIns="91440" bIns="45720" rtlCol="0">
            <a:normAutofit/>
          </a:bodyPr>
          <a:lstStyle/>
          <a:p>
            <a:r>
              <a:rPr lang="en-US" sz="2800" cap="all" spc="-100" dirty="0"/>
              <a:t>Task 2 </a:t>
            </a:r>
            <a:br>
              <a:rPr lang="en-US" sz="2800" cap="all" spc="-100" dirty="0"/>
            </a:br>
            <a:r>
              <a:rPr lang="en-US" sz="2800" cap="all" spc="-100" dirty="0"/>
              <a:t>Design your costume for Another character from the play</a:t>
            </a:r>
          </a:p>
        </p:txBody>
      </p:sp>
      <p:sp>
        <p:nvSpPr>
          <p:cNvPr id="11" name="Rectangle 10">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836" y="721224"/>
            <a:ext cx="5367164" cy="5415552"/>
          </a:xfrm>
          <a:prstGeom prst="rect">
            <a:avLst/>
          </a:prstGeom>
          <a:solidFill>
            <a:srgbClr val="FFFFFF"/>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rgbClr val="404040"/>
            </a:solidFill>
            <a:prstDash val="solid"/>
            <a:miter lim="800000"/>
          </a:ln>
          <a:effectLst/>
        </p:spPr>
      </p:sp>
      <p:pic>
        <p:nvPicPr>
          <p:cNvPr id="4" name="Content Placeholder 3">
            <a:extLst>
              <a:ext uri="{FF2B5EF4-FFF2-40B4-BE49-F238E27FC236}">
                <a16:creationId xmlns:a16="http://schemas.microsoft.com/office/drawing/2014/main" id="{EC896056-2A9A-4525-8447-1E4E10173EC2}"/>
              </a:ext>
            </a:extLst>
          </p:cNvPr>
          <p:cNvPicPr>
            <a:picLocks noChangeAspect="1"/>
          </p:cNvPicPr>
          <p:nvPr/>
        </p:nvPicPr>
        <p:blipFill>
          <a:blip r:embed="rId2"/>
          <a:stretch>
            <a:fillRect/>
          </a:stretch>
        </p:blipFill>
        <p:spPr>
          <a:xfrm>
            <a:off x="2536736" y="1206900"/>
            <a:ext cx="1751478" cy="4462365"/>
          </a:xfrm>
          <a:prstGeom prst="rect">
            <a:avLst/>
          </a:prstGeom>
        </p:spPr>
      </p:pic>
      <p:sp>
        <p:nvSpPr>
          <p:cNvPr id="8" name="Content Placeholder 7">
            <a:extLst>
              <a:ext uri="{FF2B5EF4-FFF2-40B4-BE49-F238E27FC236}">
                <a16:creationId xmlns:a16="http://schemas.microsoft.com/office/drawing/2014/main" id="{A85DDC1F-2410-4E44-B4FD-012592A94759}"/>
              </a:ext>
            </a:extLst>
          </p:cNvPr>
          <p:cNvSpPr>
            <a:spLocks noGrp="1"/>
          </p:cNvSpPr>
          <p:nvPr>
            <p:ph idx="1"/>
          </p:nvPr>
        </p:nvSpPr>
        <p:spPr>
          <a:xfrm>
            <a:off x="6579450" y="2538919"/>
            <a:ext cx="4957554" cy="3496120"/>
          </a:xfrm>
        </p:spPr>
        <p:txBody>
          <a:bodyPr>
            <a:normAutofit/>
          </a:bodyPr>
          <a:lstStyle/>
          <a:p>
            <a:r>
              <a:rPr lang="en-US" dirty="0"/>
              <a:t>Name</a:t>
            </a:r>
          </a:p>
          <a:p>
            <a:r>
              <a:rPr lang="en-US" dirty="0"/>
              <a:t>Age</a:t>
            </a:r>
          </a:p>
          <a:p>
            <a:r>
              <a:rPr lang="en-US" dirty="0"/>
              <a:t>Colour </a:t>
            </a:r>
          </a:p>
          <a:p>
            <a:r>
              <a:rPr lang="en-US" dirty="0"/>
              <a:t>Condition</a:t>
            </a:r>
          </a:p>
          <a:p>
            <a:r>
              <a:rPr lang="en-US" dirty="0"/>
              <a:t>Cut</a:t>
            </a:r>
          </a:p>
          <a:p>
            <a:r>
              <a:rPr lang="en-US" dirty="0"/>
              <a:t>Fit</a:t>
            </a:r>
          </a:p>
          <a:p>
            <a:r>
              <a:rPr lang="en-US" dirty="0"/>
              <a:t>Fabric</a:t>
            </a:r>
          </a:p>
          <a:p>
            <a:r>
              <a:rPr lang="en-US" dirty="0"/>
              <a:t>Era </a:t>
            </a:r>
          </a:p>
          <a:p>
            <a:r>
              <a:rPr lang="en-US" dirty="0"/>
              <a:t>Style</a:t>
            </a:r>
          </a:p>
        </p:txBody>
      </p:sp>
    </p:spTree>
    <p:extLst>
      <p:ext uri="{BB962C8B-B14F-4D97-AF65-F5344CB8AC3E}">
        <p14:creationId xmlns:p14="http://schemas.microsoft.com/office/powerpoint/2010/main" val="200580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7B1F1-F52C-4204-808B-0199AD8F9A4D}"/>
              </a:ext>
            </a:extLst>
          </p:cNvPr>
          <p:cNvSpPr>
            <a:spLocks noGrp="1"/>
          </p:cNvSpPr>
          <p:nvPr>
            <p:ph type="title"/>
          </p:nvPr>
        </p:nvSpPr>
        <p:spPr>
          <a:xfrm>
            <a:off x="5446350" y="381934"/>
            <a:ext cx="5366040" cy="3866216"/>
          </a:xfrm>
        </p:spPr>
        <p:txBody>
          <a:bodyPr anchor="b">
            <a:normAutofit fontScale="90000"/>
          </a:bodyPr>
          <a:lstStyle/>
          <a:p>
            <a:r>
              <a:rPr lang="en-US" sz="5600" dirty="0"/>
              <a:t>Don’t forget to submit </a:t>
            </a:r>
            <a:r>
              <a:rPr lang="en-US" sz="5600" b="1" dirty="0"/>
              <a:t>ALL</a:t>
            </a:r>
            <a:r>
              <a:rPr lang="en-US" sz="5600" dirty="0"/>
              <a:t> your Ernie design work at the end </a:t>
            </a:r>
            <a:r>
              <a:rPr lang="en-US" sz="5600"/>
              <a:t>of this </a:t>
            </a:r>
            <a:r>
              <a:rPr lang="en-US" sz="5600" dirty="0"/>
              <a:t>lesson</a:t>
            </a:r>
            <a:endParaRPr lang="en-GB" sz="5600" dirty="0"/>
          </a:p>
        </p:txBody>
      </p:sp>
      <p:pic>
        <p:nvPicPr>
          <p:cNvPr id="7" name="Graphic 6" descr="Mail Reply">
            <a:extLst>
              <a:ext uri="{FF2B5EF4-FFF2-40B4-BE49-F238E27FC236}">
                <a16:creationId xmlns:a16="http://schemas.microsoft.com/office/drawing/2014/main" id="{54E62BAE-CE1C-4928-9BFD-E83C0819215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8200" y="2390788"/>
            <a:ext cx="3593877" cy="3593877"/>
          </a:xfrm>
          <a:prstGeom prst="rect">
            <a:avLst/>
          </a:prstGeom>
        </p:spPr>
      </p:pic>
      <p:sp>
        <p:nvSpPr>
          <p:cNvPr id="3" name="Content Placeholder 2">
            <a:extLst>
              <a:ext uri="{FF2B5EF4-FFF2-40B4-BE49-F238E27FC236}">
                <a16:creationId xmlns:a16="http://schemas.microsoft.com/office/drawing/2014/main" id="{CE2D8279-6F5F-4409-80E6-A0D850F39150}"/>
              </a:ext>
            </a:extLst>
          </p:cNvPr>
          <p:cNvSpPr>
            <a:spLocks noGrp="1"/>
          </p:cNvSpPr>
          <p:nvPr>
            <p:ph idx="1"/>
          </p:nvPr>
        </p:nvSpPr>
        <p:spPr>
          <a:xfrm>
            <a:off x="5446350" y="4448174"/>
            <a:ext cx="5366041" cy="1536491"/>
          </a:xfrm>
        </p:spPr>
        <p:txBody>
          <a:bodyPr anchor="t">
            <a:normAutofit fontScale="92500" lnSpcReduction="10000"/>
          </a:bodyPr>
          <a:lstStyle/>
          <a:p>
            <a:pPr marL="0" indent="0" algn="ctr">
              <a:buNone/>
            </a:pPr>
            <a:r>
              <a:rPr lang="en-US" sz="2000" dirty="0">
                <a:solidFill>
                  <a:schemeClr val="tx1">
                    <a:alpha val="80000"/>
                  </a:schemeClr>
                </a:solidFill>
                <a:latin typeface="Calibri" panose="020F0502020204030204" pitchFamily="34" charset="0"/>
              </a:rPr>
              <a:t>(Own </a:t>
            </a:r>
            <a:r>
              <a:rPr lang="en-US" sz="2000" dirty="0" err="1">
                <a:solidFill>
                  <a:schemeClr val="tx1">
                    <a:alpha val="80000"/>
                  </a:schemeClr>
                </a:solidFill>
                <a:latin typeface="Calibri" panose="020F0502020204030204" pitchFamily="34" charset="0"/>
              </a:rPr>
              <a:t>illunication</a:t>
            </a:r>
            <a:r>
              <a:rPr lang="en-US" sz="2000" dirty="0">
                <a:solidFill>
                  <a:schemeClr val="tx1">
                    <a:alpha val="80000"/>
                  </a:schemeClr>
                </a:solidFill>
                <a:latin typeface="Calibri" panose="020F0502020204030204" pitchFamily="34" charset="0"/>
              </a:rPr>
              <a:t>, Set, Lighting and </a:t>
            </a:r>
            <a:r>
              <a:rPr lang="en-US" sz="2000">
                <a:solidFill>
                  <a:schemeClr val="tx1">
                    <a:alpha val="80000"/>
                  </a:schemeClr>
                </a:solidFill>
                <a:latin typeface="Calibri" panose="020F0502020204030204" pitchFamily="34" charset="0"/>
              </a:rPr>
              <a:t>Costume designs)</a:t>
            </a:r>
            <a:endParaRPr lang="en-US" sz="2000" dirty="0">
              <a:solidFill>
                <a:schemeClr val="tx1">
                  <a:alpha val="80000"/>
                </a:schemeClr>
              </a:solidFill>
              <a:latin typeface="Calibri" panose="020F0502020204030204" pitchFamily="34" charset="0"/>
            </a:endParaRPr>
          </a:p>
          <a:p>
            <a:pPr marL="0" indent="0" algn="ctr">
              <a:buNone/>
            </a:pPr>
            <a:r>
              <a:rPr lang="en-US" sz="2000" dirty="0">
                <a:solidFill>
                  <a:schemeClr val="tx1">
                    <a:alpha val="80000"/>
                  </a:schemeClr>
                </a:solidFill>
                <a:latin typeface="Calibri" panose="020F0502020204030204" pitchFamily="34" charset="0"/>
              </a:rPr>
              <a:t>Upload your work to Class charts</a:t>
            </a:r>
          </a:p>
          <a:p>
            <a:pPr marL="0" indent="0" algn="ctr">
              <a:buNone/>
            </a:pPr>
            <a:r>
              <a:rPr lang="en-US" sz="2000" dirty="0">
                <a:solidFill>
                  <a:schemeClr val="tx1">
                    <a:alpha val="80000"/>
                  </a:schemeClr>
                </a:solidFill>
                <a:latin typeface="Calibri" panose="020F0502020204030204" pitchFamily="34" charset="0"/>
              </a:rPr>
              <a:t>Thank you</a:t>
            </a:r>
            <a:endParaRPr lang="en-GB" sz="2000" dirty="0">
              <a:solidFill>
                <a:schemeClr val="tx1">
                  <a:alpha val="80000"/>
                </a:schemeClr>
              </a:solidFill>
            </a:endParaRPr>
          </a:p>
          <a:p>
            <a:endParaRPr lang="en-GB" sz="2000" dirty="0">
              <a:solidFill>
                <a:schemeClr val="tx1">
                  <a:alpha val="80000"/>
                </a:schemeClr>
              </a:solidFill>
            </a:endParaRPr>
          </a:p>
        </p:txBody>
      </p:sp>
    </p:spTree>
    <p:extLst>
      <p:ext uri="{BB962C8B-B14F-4D97-AF65-F5344CB8AC3E}">
        <p14:creationId xmlns:p14="http://schemas.microsoft.com/office/powerpoint/2010/main" val="1128679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8" name="Rectangle 17">
            <a:extLst>
              <a:ext uri="{FF2B5EF4-FFF2-40B4-BE49-F238E27FC236}">
                <a16:creationId xmlns:a16="http://schemas.microsoft.com/office/drawing/2014/main" id="{1419E3D9-C5FB-41A9-B6D2-DFB210BB62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0" name="Rectangle 19">
            <a:extLst>
              <a:ext uri="{FF2B5EF4-FFF2-40B4-BE49-F238E27FC236}">
                <a16:creationId xmlns:a16="http://schemas.microsoft.com/office/drawing/2014/main" id="{367909BF-1DF7-4ACE-8F58-6CF719BB2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2" name="Rectangle 21">
            <a:extLst>
              <a:ext uri="{FF2B5EF4-FFF2-40B4-BE49-F238E27FC236}">
                <a16:creationId xmlns:a16="http://schemas.microsoft.com/office/drawing/2014/main" id="{89E8BEDB-0BBC-4F21-9CFB-8530D664C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24" name="Group 23">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25" name="Straight Connector 24">
              <a:extLst>
                <a:ext uri="{FF2B5EF4-FFF2-40B4-BE49-F238E27FC236}">
                  <a16:creationId xmlns:a16="http://schemas.microsoft.com/office/drawing/2014/main" id="{51D6D676-6F2F-4446-9935-2D8D0382147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9BAEA2B-9C25-4B43-8C9A-A9D0C3E9B15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1FC5F3A-7F1A-4EE8-A913-C8E96ACC3C5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9" name="Rectangle 28">
            <a:extLst>
              <a:ext uri="{FF2B5EF4-FFF2-40B4-BE49-F238E27FC236}">
                <a16:creationId xmlns:a16="http://schemas.microsoft.com/office/drawing/2014/main" id="{420551B3-B4DA-48EE-988C-4FAEAEB5C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1CE713E-C02D-4D3B-8F0C-48442EAC724A}"/>
              </a:ext>
            </a:extLst>
          </p:cNvPr>
          <p:cNvPicPr>
            <a:picLocks noChangeAspect="1"/>
          </p:cNvPicPr>
          <p:nvPr/>
        </p:nvPicPr>
        <p:blipFill rotWithShape="1">
          <a:blip r:embed="rId2"/>
          <a:srcRect l="6906" r="-1" b="-1"/>
          <a:stretch/>
        </p:blipFill>
        <p:spPr>
          <a:xfrm>
            <a:off x="-1" y="10"/>
            <a:ext cx="12192000" cy="4551026"/>
          </a:xfrm>
          <a:prstGeom prst="rect">
            <a:avLst/>
          </a:prstGeom>
        </p:spPr>
      </p:pic>
      <p:sp>
        <p:nvSpPr>
          <p:cNvPr id="31" name="Rectangle 30">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530074"/>
            <a:ext cx="12192000" cy="2327925"/>
          </a:xfrm>
          <a:prstGeom prst="rect">
            <a:avLst/>
          </a:prstGeom>
          <a:solidFill>
            <a:schemeClr val="bg1">
              <a:lumMod val="75000"/>
              <a:lumOff val="25000"/>
            </a:schemeClr>
          </a:solidFill>
          <a:ln w="6350" cap="sq" cmpd="sng" algn="ctr">
            <a:noFill/>
            <a:prstDash val="solid"/>
            <a:miter lim="800000"/>
          </a:ln>
          <a:effectLst/>
        </p:spPr>
      </p:sp>
      <p:sp>
        <p:nvSpPr>
          <p:cNvPr id="33" name="Rectangle 32">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116" y="4692768"/>
            <a:ext cx="11859768" cy="2002536"/>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A8006565-36D4-4889-9F2D-2BCE7E80477E}"/>
              </a:ext>
            </a:extLst>
          </p:cNvPr>
          <p:cNvSpPr>
            <a:spLocks noGrp="1"/>
          </p:cNvSpPr>
          <p:nvPr>
            <p:ph type="title"/>
          </p:nvPr>
        </p:nvSpPr>
        <p:spPr>
          <a:xfrm>
            <a:off x="372723" y="4956811"/>
            <a:ext cx="11439414" cy="897439"/>
          </a:xfrm>
        </p:spPr>
        <p:txBody>
          <a:bodyPr vert="horz" lIns="91440" tIns="45720" rIns="91440" bIns="45720" rtlCol="0" anchor="ctr">
            <a:normAutofit/>
          </a:bodyPr>
          <a:lstStyle/>
          <a:p>
            <a:pPr algn="ctr">
              <a:lnSpc>
                <a:spcPct val="83000"/>
              </a:lnSpc>
            </a:pPr>
            <a:r>
              <a:rPr lang="en-US" sz="3100" cap="all" spc="-100">
                <a:solidFill>
                  <a:schemeClr val="tx1"/>
                </a:solidFill>
                <a:hlinkClick r:id="rId3"/>
              </a:rPr>
              <a:t>Ernies Incredible Illucinations Storyboard by b7625904 (storyboardthat.com)</a:t>
            </a:r>
            <a:r>
              <a:rPr lang="en-US" sz="3100" cap="all" spc="-100">
                <a:solidFill>
                  <a:schemeClr val="tx1"/>
                </a:solidFill>
              </a:rPr>
              <a:t> </a:t>
            </a:r>
          </a:p>
        </p:txBody>
      </p:sp>
      <p:sp>
        <p:nvSpPr>
          <p:cNvPr id="3" name="Content Placeholder 2">
            <a:extLst>
              <a:ext uri="{FF2B5EF4-FFF2-40B4-BE49-F238E27FC236}">
                <a16:creationId xmlns:a16="http://schemas.microsoft.com/office/drawing/2014/main" id="{AA89EB94-0518-4B7C-874A-3D81B24C803B}"/>
              </a:ext>
            </a:extLst>
          </p:cNvPr>
          <p:cNvSpPr>
            <a:spLocks noGrp="1"/>
          </p:cNvSpPr>
          <p:nvPr>
            <p:ph idx="1"/>
          </p:nvPr>
        </p:nvSpPr>
        <p:spPr>
          <a:xfrm>
            <a:off x="764275" y="5783001"/>
            <a:ext cx="10656310" cy="425961"/>
          </a:xfrm>
        </p:spPr>
        <p:txBody>
          <a:bodyPr vert="horz" lIns="91440" tIns="45720" rIns="91440" bIns="45720" rtlCol="0">
            <a:normAutofit fontScale="55000" lnSpcReduction="20000"/>
          </a:bodyPr>
          <a:lstStyle/>
          <a:p>
            <a:pPr marL="0" indent="0" algn="ctr">
              <a:lnSpc>
                <a:spcPct val="100000"/>
              </a:lnSpc>
              <a:spcBef>
                <a:spcPts val="0"/>
              </a:spcBef>
              <a:spcAft>
                <a:spcPts val="600"/>
              </a:spcAft>
              <a:buNone/>
            </a:pPr>
            <a:r>
              <a:rPr lang="en-US" sz="1800" spc="80" dirty="0"/>
              <a:t>Click the link for a story board of the play and characters.</a:t>
            </a:r>
          </a:p>
          <a:p>
            <a:pPr marL="0" indent="0" algn="ctr">
              <a:lnSpc>
                <a:spcPct val="100000"/>
              </a:lnSpc>
              <a:spcBef>
                <a:spcPts val="0"/>
              </a:spcBef>
              <a:spcAft>
                <a:spcPts val="600"/>
              </a:spcAft>
              <a:buNone/>
            </a:pPr>
            <a:r>
              <a:rPr lang="en-US" sz="1800" spc="80" dirty="0"/>
              <a:t> It will also be added on CC as a link</a:t>
            </a:r>
          </a:p>
        </p:txBody>
      </p:sp>
    </p:spTree>
    <p:extLst>
      <p:ext uri="{BB962C8B-B14F-4D97-AF65-F5344CB8AC3E}">
        <p14:creationId xmlns:p14="http://schemas.microsoft.com/office/powerpoint/2010/main" val="1310852359"/>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Custom 8">
      <a:dk1>
        <a:sysClr val="windowText" lastClr="000000"/>
      </a:dk1>
      <a:lt1>
        <a:sysClr val="window" lastClr="FFFFFF"/>
      </a:lt1>
      <a:dk2>
        <a:srgbClr val="696464"/>
      </a:dk2>
      <a:lt2>
        <a:srgbClr val="E9E5DC"/>
      </a:lt2>
      <a:accent1>
        <a:srgbClr val="96A9A9"/>
      </a:accent1>
      <a:accent2>
        <a:srgbClr val="CB581F"/>
      </a:accent2>
      <a:accent3>
        <a:srgbClr val="A28E6A"/>
      </a:accent3>
      <a:accent4>
        <a:srgbClr val="956251"/>
      </a:accent4>
      <a:accent5>
        <a:srgbClr val="918485"/>
      </a:accent5>
      <a:accent6>
        <a:srgbClr val="855D5D"/>
      </a:accent6>
      <a:hlink>
        <a:srgbClr val="D0690C"/>
      </a:hlink>
      <a:folHlink>
        <a:srgbClr val="9696A0"/>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151</TotalTime>
  <Words>407</Words>
  <Application>Microsoft Office PowerPoint</Application>
  <PresentationFormat>Widescreen</PresentationFormat>
  <Paragraphs>49</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Avenir Next LT Pro</vt:lpstr>
      <vt:lpstr>Avenir Next LT Pro Light</vt:lpstr>
      <vt:lpstr>Calibri</vt:lpstr>
      <vt:lpstr>Garamond</vt:lpstr>
      <vt:lpstr>ReithSans</vt:lpstr>
      <vt:lpstr>SavonVTI</vt:lpstr>
      <vt:lpstr>Costume Design </vt:lpstr>
      <vt:lpstr>Selecting a costume</vt:lpstr>
      <vt:lpstr>Designing a Costume </vt:lpstr>
      <vt:lpstr>Task 1 Design your costume for Ernie or Main character </vt:lpstr>
      <vt:lpstr>Task 2  Design your costume for Another character from the play</vt:lpstr>
      <vt:lpstr>Don’t forget to submit ALL your Ernie design work at the end of this lesson</vt:lpstr>
      <vt:lpstr>Ernies Incredible Illucinations Storyboard by b7625904 (storyboardthat.com)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Costume Design </dc:title>
  <dc:creator>Pamela Hawkins</dc:creator>
  <cp:lastModifiedBy>Pamela Hawkins</cp:lastModifiedBy>
  <cp:revision>2</cp:revision>
  <dcterms:created xsi:type="dcterms:W3CDTF">2021-02-01T09:48:10Z</dcterms:created>
  <dcterms:modified xsi:type="dcterms:W3CDTF">2021-02-09T14:13:12Z</dcterms:modified>
</cp:coreProperties>
</file>