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1.xml" ContentType="application/vnd.ms-office.drawingml.diagramDrawing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65" r:id="rId4"/>
    <p:sldId id="312" r:id="rId5"/>
    <p:sldId id="313" r:id="rId6"/>
    <p:sldId id="314" r:id="rId7"/>
    <p:sldId id="315" r:id="rId8"/>
    <p:sldId id="316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1C63DB-507D-4ECE-81E1-5049C33FE9CC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AB893665-F134-4238-B61D-C1F0663D65C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ALL: To explore the Brechtian technique.</a:t>
          </a:r>
        </a:p>
      </dgm:t>
    </dgm:pt>
    <dgm:pt modelId="{37D36D44-8124-4D41-8C1F-8564C7D88850}" type="parTrans" cxnId="{7C133774-CE15-4D10-9A1A-D7A10C8FCFDE}">
      <dgm:prSet/>
      <dgm:spPr/>
      <dgm:t>
        <a:bodyPr/>
        <a:lstStyle/>
        <a:p>
          <a:endParaRPr lang="en-US"/>
        </a:p>
      </dgm:t>
    </dgm:pt>
    <dgm:pt modelId="{BFAB0A07-9C0E-4340-B479-B9371623BE10}" type="sibTrans" cxnId="{7C133774-CE15-4D10-9A1A-D7A10C8FCFDE}">
      <dgm:prSet/>
      <dgm:spPr/>
      <dgm:t>
        <a:bodyPr/>
        <a:lstStyle/>
        <a:p>
          <a:endParaRPr lang="en-US"/>
        </a:p>
      </dgm:t>
    </dgm:pt>
    <dgm:pt modelId="{F49DE5EB-A6CD-4967-AA6D-12C4DA3F778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MOST: To develop and apply the Brecht techniques to a performance.</a:t>
          </a:r>
        </a:p>
      </dgm:t>
    </dgm:pt>
    <dgm:pt modelId="{1109EB99-A7FD-416B-BD32-3E8F700A00FD}" type="parTrans" cxnId="{2F663D08-30A3-48A6-97A7-5AA9EFACF84B}">
      <dgm:prSet/>
      <dgm:spPr/>
      <dgm:t>
        <a:bodyPr/>
        <a:lstStyle/>
        <a:p>
          <a:endParaRPr lang="en-US"/>
        </a:p>
      </dgm:t>
    </dgm:pt>
    <dgm:pt modelId="{9A61F229-B07E-48DF-8433-072021D7C182}" type="sibTrans" cxnId="{2F663D08-30A3-48A6-97A7-5AA9EFACF84B}">
      <dgm:prSet/>
      <dgm:spPr/>
      <dgm:t>
        <a:bodyPr/>
        <a:lstStyle/>
        <a:p>
          <a:endParaRPr lang="en-US"/>
        </a:p>
      </dgm:t>
    </dgm:pt>
    <dgm:pt modelId="{9DCE9E80-4A3B-4F59-87D8-BDC90B28C4C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SOME: To lead and direct a piece of drama using Brecht Techniques.</a:t>
          </a:r>
        </a:p>
      </dgm:t>
    </dgm:pt>
    <dgm:pt modelId="{418D97E8-F222-4B18-9A2F-E5D023BAE4DF}" type="parTrans" cxnId="{8585F35F-452C-485B-8C9A-0EBE9EE5B531}">
      <dgm:prSet/>
      <dgm:spPr/>
      <dgm:t>
        <a:bodyPr/>
        <a:lstStyle/>
        <a:p>
          <a:endParaRPr lang="en-US"/>
        </a:p>
      </dgm:t>
    </dgm:pt>
    <dgm:pt modelId="{729BE308-42F6-4590-BE04-E0AAA86B959A}" type="sibTrans" cxnId="{8585F35F-452C-485B-8C9A-0EBE9EE5B531}">
      <dgm:prSet/>
      <dgm:spPr/>
      <dgm:t>
        <a:bodyPr/>
        <a:lstStyle/>
        <a:p>
          <a:endParaRPr lang="en-US"/>
        </a:p>
      </dgm:t>
    </dgm:pt>
    <dgm:pt modelId="{F7346396-93C7-4F50-B4BF-49AC613BE4CA}" type="pres">
      <dgm:prSet presAssocID="{191C63DB-507D-4ECE-81E1-5049C33FE9CC}" presName="root" presStyleCnt="0">
        <dgm:presLayoutVars>
          <dgm:dir/>
          <dgm:resizeHandles val="exact"/>
        </dgm:presLayoutVars>
      </dgm:prSet>
      <dgm:spPr/>
    </dgm:pt>
    <dgm:pt modelId="{FB81E308-8A17-4AF0-BA96-D4D4CFF2E64D}" type="pres">
      <dgm:prSet presAssocID="{AB893665-F134-4238-B61D-C1F0663D65C9}" presName="compNode" presStyleCnt="0"/>
      <dgm:spPr/>
    </dgm:pt>
    <dgm:pt modelId="{66DFCBCA-F2E3-4347-933E-7F7EDAF360A2}" type="pres">
      <dgm:prSet presAssocID="{AB893665-F134-4238-B61D-C1F0663D65C9}" presName="iconBgRect" presStyleLbl="bgShp" presStyleIdx="0" presStyleCnt="3"/>
      <dgm:spPr/>
    </dgm:pt>
    <dgm:pt modelId="{1099AC55-41B2-48D4-AE66-82B2FBEA6F11}" type="pres">
      <dgm:prSet presAssocID="{AB893665-F134-4238-B61D-C1F0663D65C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8D63DCCC-A4ED-45C4-8C7A-7A11DFC62726}" type="pres">
      <dgm:prSet presAssocID="{AB893665-F134-4238-B61D-C1F0663D65C9}" presName="spaceRect" presStyleCnt="0"/>
      <dgm:spPr/>
    </dgm:pt>
    <dgm:pt modelId="{D389A775-9E4B-429E-978F-AAE79AFB0117}" type="pres">
      <dgm:prSet presAssocID="{AB893665-F134-4238-B61D-C1F0663D65C9}" presName="textRect" presStyleLbl="revTx" presStyleIdx="0" presStyleCnt="3">
        <dgm:presLayoutVars>
          <dgm:chMax val="1"/>
          <dgm:chPref val="1"/>
        </dgm:presLayoutVars>
      </dgm:prSet>
      <dgm:spPr/>
    </dgm:pt>
    <dgm:pt modelId="{03D4C405-BB02-4A31-8C94-38552DEA0DBE}" type="pres">
      <dgm:prSet presAssocID="{BFAB0A07-9C0E-4340-B479-B9371623BE10}" presName="sibTrans" presStyleCnt="0"/>
      <dgm:spPr/>
    </dgm:pt>
    <dgm:pt modelId="{70F196D9-F516-435C-BDE5-8E7CCA53CA43}" type="pres">
      <dgm:prSet presAssocID="{F49DE5EB-A6CD-4967-AA6D-12C4DA3F7787}" presName="compNode" presStyleCnt="0"/>
      <dgm:spPr/>
    </dgm:pt>
    <dgm:pt modelId="{5CC9C677-82BE-44AF-A116-182E07723730}" type="pres">
      <dgm:prSet presAssocID="{F49DE5EB-A6CD-4967-AA6D-12C4DA3F7787}" presName="iconBgRect" presStyleLbl="bgShp" presStyleIdx="1" presStyleCnt="3"/>
      <dgm:spPr/>
    </dgm:pt>
    <dgm:pt modelId="{D9A95923-73B1-431E-8BBF-9275353D9B43}" type="pres">
      <dgm:prSet presAssocID="{F49DE5EB-A6CD-4967-AA6D-12C4DA3F778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6F6BD1B-3E2E-472C-A23C-CB22618225EB}" type="pres">
      <dgm:prSet presAssocID="{F49DE5EB-A6CD-4967-AA6D-12C4DA3F7787}" presName="spaceRect" presStyleCnt="0"/>
      <dgm:spPr/>
    </dgm:pt>
    <dgm:pt modelId="{A51CDF5B-410D-4410-81B8-5A09DBB71E0E}" type="pres">
      <dgm:prSet presAssocID="{F49DE5EB-A6CD-4967-AA6D-12C4DA3F7787}" presName="textRect" presStyleLbl="revTx" presStyleIdx="1" presStyleCnt="3">
        <dgm:presLayoutVars>
          <dgm:chMax val="1"/>
          <dgm:chPref val="1"/>
        </dgm:presLayoutVars>
      </dgm:prSet>
      <dgm:spPr/>
    </dgm:pt>
    <dgm:pt modelId="{1BA45083-A608-416D-B5F9-1ECB170D3F52}" type="pres">
      <dgm:prSet presAssocID="{9A61F229-B07E-48DF-8433-072021D7C182}" presName="sibTrans" presStyleCnt="0"/>
      <dgm:spPr/>
    </dgm:pt>
    <dgm:pt modelId="{571EBE9E-B7FB-40B5-A23E-706F691A2624}" type="pres">
      <dgm:prSet presAssocID="{9DCE9E80-4A3B-4F59-87D8-BDC90B28C4CF}" presName="compNode" presStyleCnt="0"/>
      <dgm:spPr/>
    </dgm:pt>
    <dgm:pt modelId="{29D31864-8E02-4573-8C4D-053EA885B655}" type="pres">
      <dgm:prSet presAssocID="{9DCE9E80-4A3B-4F59-87D8-BDC90B28C4CF}" presName="iconBgRect" presStyleLbl="bgShp" presStyleIdx="2" presStyleCnt="3"/>
      <dgm:spPr/>
    </dgm:pt>
    <dgm:pt modelId="{BAC06F05-2C6F-4FF9-ADAA-5C8B023274D6}" type="pres">
      <dgm:prSet presAssocID="{9DCE9E80-4A3B-4F59-87D8-BDC90B28C4C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66065207-E670-401E-AF09-FB298C26C899}" type="pres">
      <dgm:prSet presAssocID="{9DCE9E80-4A3B-4F59-87D8-BDC90B28C4CF}" presName="spaceRect" presStyleCnt="0"/>
      <dgm:spPr/>
    </dgm:pt>
    <dgm:pt modelId="{28817F7E-C85A-467E-89B7-18EABD633725}" type="pres">
      <dgm:prSet presAssocID="{9DCE9E80-4A3B-4F59-87D8-BDC90B28C4C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F663D08-30A3-48A6-97A7-5AA9EFACF84B}" srcId="{191C63DB-507D-4ECE-81E1-5049C33FE9CC}" destId="{F49DE5EB-A6CD-4967-AA6D-12C4DA3F7787}" srcOrd="1" destOrd="0" parTransId="{1109EB99-A7FD-416B-BD32-3E8F700A00FD}" sibTransId="{9A61F229-B07E-48DF-8433-072021D7C182}"/>
    <dgm:cxn modelId="{E488B421-AA37-425F-B8C4-75CFC6B3210B}" type="presOf" srcId="{191C63DB-507D-4ECE-81E1-5049C33FE9CC}" destId="{F7346396-93C7-4F50-B4BF-49AC613BE4CA}" srcOrd="0" destOrd="0" presId="urn:microsoft.com/office/officeart/2018/5/layout/IconCircleLabelList"/>
    <dgm:cxn modelId="{8585F35F-452C-485B-8C9A-0EBE9EE5B531}" srcId="{191C63DB-507D-4ECE-81E1-5049C33FE9CC}" destId="{9DCE9E80-4A3B-4F59-87D8-BDC90B28C4CF}" srcOrd="2" destOrd="0" parTransId="{418D97E8-F222-4B18-9A2F-E5D023BAE4DF}" sibTransId="{729BE308-42F6-4590-BE04-E0AAA86B959A}"/>
    <dgm:cxn modelId="{089BD26C-EF5A-4FB3-B4F4-9D6F84255FC8}" type="presOf" srcId="{AB893665-F134-4238-B61D-C1F0663D65C9}" destId="{D389A775-9E4B-429E-978F-AAE79AFB0117}" srcOrd="0" destOrd="0" presId="urn:microsoft.com/office/officeart/2018/5/layout/IconCircleLabelList"/>
    <dgm:cxn modelId="{7C133774-CE15-4D10-9A1A-D7A10C8FCFDE}" srcId="{191C63DB-507D-4ECE-81E1-5049C33FE9CC}" destId="{AB893665-F134-4238-B61D-C1F0663D65C9}" srcOrd="0" destOrd="0" parTransId="{37D36D44-8124-4D41-8C1F-8564C7D88850}" sibTransId="{BFAB0A07-9C0E-4340-B479-B9371623BE10}"/>
    <dgm:cxn modelId="{2BA90976-B770-4B3F-AC8A-E00549531941}" type="presOf" srcId="{9DCE9E80-4A3B-4F59-87D8-BDC90B28C4CF}" destId="{28817F7E-C85A-467E-89B7-18EABD633725}" srcOrd="0" destOrd="0" presId="urn:microsoft.com/office/officeart/2018/5/layout/IconCircleLabelList"/>
    <dgm:cxn modelId="{CA7F2E8D-FF7A-4537-BBC9-4E1A0F3E1C2C}" type="presOf" srcId="{F49DE5EB-A6CD-4967-AA6D-12C4DA3F7787}" destId="{A51CDF5B-410D-4410-81B8-5A09DBB71E0E}" srcOrd="0" destOrd="0" presId="urn:microsoft.com/office/officeart/2018/5/layout/IconCircleLabelList"/>
    <dgm:cxn modelId="{89A2F378-C5B4-41B4-8889-7EDAF964AB87}" type="presParOf" srcId="{F7346396-93C7-4F50-B4BF-49AC613BE4CA}" destId="{FB81E308-8A17-4AF0-BA96-D4D4CFF2E64D}" srcOrd="0" destOrd="0" presId="urn:microsoft.com/office/officeart/2018/5/layout/IconCircleLabelList"/>
    <dgm:cxn modelId="{287E7335-ADBA-4249-A18D-EE817726CDD3}" type="presParOf" srcId="{FB81E308-8A17-4AF0-BA96-D4D4CFF2E64D}" destId="{66DFCBCA-F2E3-4347-933E-7F7EDAF360A2}" srcOrd="0" destOrd="0" presId="urn:microsoft.com/office/officeart/2018/5/layout/IconCircleLabelList"/>
    <dgm:cxn modelId="{1DCBCED3-7D7E-4EF7-A60C-C62B6F320C8E}" type="presParOf" srcId="{FB81E308-8A17-4AF0-BA96-D4D4CFF2E64D}" destId="{1099AC55-41B2-48D4-AE66-82B2FBEA6F11}" srcOrd="1" destOrd="0" presId="urn:microsoft.com/office/officeart/2018/5/layout/IconCircleLabelList"/>
    <dgm:cxn modelId="{17D48373-16A3-420F-8643-746697B48770}" type="presParOf" srcId="{FB81E308-8A17-4AF0-BA96-D4D4CFF2E64D}" destId="{8D63DCCC-A4ED-45C4-8C7A-7A11DFC62726}" srcOrd="2" destOrd="0" presId="urn:microsoft.com/office/officeart/2018/5/layout/IconCircleLabelList"/>
    <dgm:cxn modelId="{67176C67-6708-433E-8839-1F116A6D1BD5}" type="presParOf" srcId="{FB81E308-8A17-4AF0-BA96-D4D4CFF2E64D}" destId="{D389A775-9E4B-429E-978F-AAE79AFB0117}" srcOrd="3" destOrd="0" presId="urn:microsoft.com/office/officeart/2018/5/layout/IconCircleLabelList"/>
    <dgm:cxn modelId="{89587FCA-B893-4632-83B1-810C5F03D888}" type="presParOf" srcId="{F7346396-93C7-4F50-B4BF-49AC613BE4CA}" destId="{03D4C405-BB02-4A31-8C94-38552DEA0DBE}" srcOrd="1" destOrd="0" presId="urn:microsoft.com/office/officeart/2018/5/layout/IconCircleLabelList"/>
    <dgm:cxn modelId="{B8141AE1-30BC-49B8-A44E-31E14D74D899}" type="presParOf" srcId="{F7346396-93C7-4F50-B4BF-49AC613BE4CA}" destId="{70F196D9-F516-435C-BDE5-8E7CCA53CA43}" srcOrd="2" destOrd="0" presId="urn:microsoft.com/office/officeart/2018/5/layout/IconCircleLabelList"/>
    <dgm:cxn modelId="{3DCF6E93-CC3D-4AB3-92D3-922D9B1B681F}" type="presParOf" srcId="{70F196D9-F516-435C-BDE5-8E7CCA53CA43}" destId="{5CC9C677-82BE-44AF-A116-182E07723730}" srcOrd="0" destOrd="0" presId="urn:microsoft.com/office/officeart/2018/5/layout/IconCircleLabelList"/>
    <dgm:cxn modelId="{1B00AF4E-0790-48B5-B74D-4B6DF87B6F4B}" type="presParOf" srcId="{70F196D9-F516-435C-BDE5-8E7CCA53CA43}" destId="{D9A95923-73B1-431E-8BBF-9275353D9B43}" srcOrd="1" destOrd="0" presId="urn:microsoft.com/office/officeart/2018/5/layout/IconCircleLabelList"/>
    <dgm:cxn modelId="{FB0D5E03-BFF6-49AA-AC7F-C918F43B4663}" type="presParOf" srcId="{70F196D9-F516-435C-BDE5-8E7CCA53CA43}" destId="{46F6BD1B-3E2E-472C-A23C-CB22618225EB}" srcOrd="2" destOrd="0" presId="urn:microsoft.com/office/officeart/2018/5/layout/IconCircleLabelList"/>
    <dgm:cxn modelId="{BD4F81FB-8B20-4590-B2F9-CA721B5F3392}" type="presParOf" srcId="{70F196D9-F516-435C-BDE5-8E7CCA53CA43}" destId="{A51CDF5B-410D-4410-81B8-5A09DBB71E0E}" srcOrd="3" destOrd="0" presId="urn:microsoft.com/office/officeart/2018/5/layout/IconCircleLabelList"/>
    <dgm:cxn modelId="{9C1B6C07-43E1-4EED-8510-7BDEA4042476}" type="presParOf" srcId="{F7346396-93C7-4F50-B4BF-49AC613BE4CA}" destId="{1BA45083-A608-416D-B5F9-1ECB170D3F52}" srcOrd="3" destOrd="0" presId="urn:microsoft.com/office/officeart/2018/5/layout/IconCircleLabelList"/>
    <dgm:cxn modelId="{EAC79CDD-8D4C-4052-9F2C-075066E52A95}" type="presParOf" srcId="{F7346396-93C7-4F50-B4BF-49AC613BE4CA}" destId="{571EBE9E-B7FB-40B5-A23E-706F691A2624}" srcOrd="4" destOrd="0" presId="urn:microsoft.com/office/officeart/2018/5/layout/IconCircleLabelList"/>
    <dgm:cxn modelId="{FCE054F4-E7E7-4AD4-9DF9-CAEB6267775A}" type="presParOf" srcId="{571EBE9E-B7FB-40B5-A23E-706F691A2624}" destId="{29D31864-8E02-4573-8C4D-053EA885B655}" srcOrd="0" destOrd="0" presId="urn:microsoft.com/office/officeart/2018/5/layout/IconCircleLabelList"/>
    <dgm:cxn modelId="{94E2DB6F-DADD-427A-84E5-10222C84762B}" type="presParOf" srcId="{571EBE9E-B7FB-40B5-A23E-706F691A2624}" destId="{BAC06F05-2C6F-4FF9-ADAA-5C8B023274D6}" srcOrd="1" destOrd="0" presId="urn:microsoft.com/office/officeart/2018/5/layout/IconCircleLabelList"/>
    <dgm:cxn modelId="{D1B8347C-810B-4D1E-BBC8-CD118D1A07BE}" type="presParOf" srcId="{571EBE9E-B7FB-40B5-A23E-706F691A2624}" destId="{66065207-E670-401E-AF09-FB298C26C899}" srcOrd="2" destOrd="0" presId="urn:microsoft.com/office/officeart/2018/5/layout/IconCircleLabelList"/>
    <dgm:cxn modelId="{28D5EFBA-9E79-410C-9F22-FEDD021ABD94}" type="presParOf" srcId="{571EBE9E-B7FB-40B5-A23E-706F691A2624}" destId="{28817F7E-C85A-467E-89B7-18EABD63372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DFCBCA-F2E3-4347-933E-7F7EDAF360A2}">
      <dsp:nvSpPr>
        <dsp:cNvPr id="0" name=""/>
        <dsp:cNvSpPr/>
      </dsp:nvSpPr>
      <dsp:spPr>
        <a:xfrm>
          <a:off x="708743" y="465668"/>
          <a:ext cx="2058750" cy="205875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99AC55-41B2-48D4-AE66-82B2FBEA6F11}">
      <dsp:nvSpPr>
        <dsp:cNvPr id="0" name=""/>
        <dsp:cNvSpPr/>
      </dsp:nvSpPr>
      <dsp:spPr>
        <a:xfrm>
          <a:off x="1147493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89A775-9E4B-429E-978F-AAE79AFB0117}">
      <dsp:nvSpPr>
        <dsp:cNvPr id="0" name=""/>
        <dsp:cNvSpPr/>
      </dsp:nvSpPr>
      <dsp:spPr>
        <a:xfrm>
          <a:off x="50618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ALL: To explore the Brechtian technique.</a:t>
          </a:r>
        </a:p>
      </dsp:txBody>
      <dsp:txXfrm>
        <a:off x="50618" y="3165669"/>
        <a:ext cx="3375000" cy="720000"/>
      </dsp:txXfrm>
    </dsp:sp>
    <dsp:sp modelId="{5CC9C677-82BE-44AF-A116-182E07723730}">
      <dsp:nvSpPr>
        <dsp:cNvPr id="0" name=""/>
        <dsp:cNvSpPr/>
      </dsp:nvSpPr>
      <dsp:spPr>
        <a:xfrm>
          <a:off x="4674368" y="465668"/>
          <a:ext cx="2058750" cy="205875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A95923-73B1-431E-8BBF-9275353D9B43}">
      <dsp:nvSpPr>
        <dsp:cNvPr id="0" name=""/>
        <dsp:cNvSpPr/>
      </dsp:nvSpPr>
      <dsp:spPr>
        <a:xfrm>
          <a:off x="5113118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CDF5B-410D-4410-81B8-5A09DBB71E0E}">
      <dsp:nvSpPr>
        <dsp:cNvPr id="0" name=""/>
        <dsp:cNvSpPr/>
      </dsp:nvSpPr>
      <dsp:spPr>
        <a:xfrm>
          <a:off x="4016243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MOST: To develop and apply the Brecht techniques to a performance.</a:t>
          </a:r>
        </a:p>
      </dsp:txBody>
      <dsp:txXfrm>
        <a:off x="4016243" y="3165669"/>
        <a:ext cx="3375000" cy="720000"/>
      </dsp:txXfrm>
    </dsp:sp>
    <dsp:sp modelId="{29D31864-8E02-4573-8C4D-053EA885B655}">
      <dsp:nvSpPr>
        <dsp:cNvPr id="0" name=""/>
        <dsp:cNvSpPr/>
      </dsp:nvSpPr>
      <dsp:spPr>
        <a:xfrm>
          <a:off x="8639993" y="465668"/>
          <a:ext cx="2058750" cy="205875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C06F05-2C6F-4FF9-ADAA-5C8B023274D6}">
      <dsp:nvSpPr>
        <dsp:cNvPr id="0" name=""/>
        <dsp:cNvSpPr/>
      </dsp:nvSpPr>
      <dsp:spPr>
        <a:xfrm>
          <a:off x="9078743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817F7E-C85A-467E-89B7-18EABD633725}">
      <dsp:nvSpPr>
        <dsp:cNvPr id="0" name=""/>
        <dsp:cNvSpPr/>
      </dsp:nvSpPr>
      <dsp:spPr>
        <a:xfrm>
          <a:off x="7981868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/>
            <a:t>SOME: To lead and direct a piece of drama using Brecht Techniques.</a:t>
          </a:r>
        </a:p>
      </dsp:txBody>
      <dsp:txXfrm>
        <a:off x="7981868" y="3165669"/>
        <a:ext cx="3375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9B10-2074-4DE5-9A4C-892DEBD03E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AA5D2A-C461-4F84-AA26-21B97BF6B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13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F1BAF3-16E9-4AEB-9C35-7B1A1120F34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185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Rehearse and then perform – working in groups of 4-5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ECB40-9F24-4E68-83C5-7E02118E9D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917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D8AE4-1D07-49B7-8622-574D8C190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5BC5D8-5549-4CEC-895F-9226E2A06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85A2D-1ECB-47DE-AF03-131070695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D1234-B747-4962-A12B-E3E5DDB87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BC505-1D3D-43B0-BDEA-76559556E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379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94813-7E17-46FA-A3BB-115C93607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E6F4E-5926-4997-B356-CB7512378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2314B2-B5E1-426A-8C78-2A7AC77C8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969BA-B19A-4E16-B386-C9052F9B5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B0BB7-99F9-48EC-B367-2CA6DC4D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123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BF51F-6315-456A-9934-0E68AE4B6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8F8757-61FC-4FB6-9868-77CEA7E34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F6B98-C984-439A-B24B-B8BFB5A2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E6C8F-A159-4C4E-9237-B437DC3FD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75338C-FE83-447D-897A-B4AB6E8EA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2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7DEB4-6877-4650-BD0A-9D98A607C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DB886-A19B-45AC-A3D4-15E8928245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D0DC2A-A2B7-47A9-B4C4-A793D6AB73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336909-0CD2-4866-98C5-7CA20A3FC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C06FC-71D0-41B2-BC72-E30607E40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92E2D9-8FA1-479B-B237-4FDE8CDD8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55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8E7B2-E703-4D5A-9AD3-45FFC6C8B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12108-476B-4925-8959-87C49064B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ECAECD-2BC4-4149-B713-12E9E1F78D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ED5E98-7B48-4E2A-8814-6353294092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90BC53-6B46-4B81-BE9E-5B2ADCDD63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B1C00F-9184-4FDB-B297-8E8053A47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55970D-1123-48A5-822F-3D22D7EAF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8C3B62-C531-412F-ABAC-18E523583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05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4C2F3-5A97-496F-8F4E-3C9EBD1B4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DAC101-9CAB-46AD-BAF9-4A181DE76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E742AF-60EE-4AF5-AF54-D9EF05927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056CC-E4C5-4ECC-A4B6-643EDCC3E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59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BCE595-724C-40FF-95EE-8BFC38C05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77914E-796E-43C5-B32E-144F38DDC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BA97E-C7FB-4A09-A36A-BB87678E1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B6977-4042-49D7-AD10-9CE9501C7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18AD8-38DC-4502-A528-AB586B340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B6743-74AD-4634-8272-30547CAB6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4474CC-7089-446A-A335-9B4091110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D08436-208C-4B4D-90F6-343203CB8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64063B-9897-45FC-9200-F6FACDE76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3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55C26-F395-4C0D-B6BB-86CDA7EC4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F13CF4-CB54-42AA-AB41-E869CB0DA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CAF44-ADC3-4F52-8A81-482A77DB8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1C51B-CDFE-4043-B38E-B6F9DCBA8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3D7F17-E02F-4E8A-8257-8ADCF2CF6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8930DA-4852-4D6C-BEFF-189296214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561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752E0-C5E0-44FC-851B-C3201EB8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271E0-EE22-427D-821C-0B0579E75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A95D0-485B-47E6-BCE3-8351B0D27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43EF9-A212-406B-A5D1-D168EEE02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6D207-6643-4FC5-8BE5-C0EF681B3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38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FD4F4-3C69-48C4-B7BF-583B6514AE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1ADD44-A419-47E6-8170-69532D51B2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1FA1F-4D6D-4922-BA36-8F8F1270D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A47E4-CBE0-4BAE-A5EF-8357E15CF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EEB27-AD3E-4C69-8E19-29D1E47C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975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73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17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245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187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024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441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5764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6477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3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9906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539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DB89D8-C209-4A23-BF24-E9239EF5C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60AE9F-B95C-4B45-A7CA-3A946EDC7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3B2B0-2C0B-4ECA-9102-D95677C75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724A6-929B-46F1-A64E-1E0C3DF32BC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E0BE0-1111-4B62-9B2E-13262AC99F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BD07A-2247-448B-BF02-FC5D48F22B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A65C0-0136-4B7A-B1D0-BB33B6B6B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421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82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jmc.blogspot.com/2012_07_01_archive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8572E-16F8-41D3-BF42-E336B8136D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0CB55-AA0D-4B82-AEA8-C7801D4D2D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1867644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dirty="0"/>
              <a:t>Starter : Recap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lvl="0" indent="0" algn="ctr">
              <a:buNone/>
            </a:pPr>
            <a:r>
              <a:rPr lang="en-GB" sz="2400" dirty="0"/>
              <a:t>	What does Devising mean?</a:t>
            </a:r>
          </a:p>
          <a:p>
            <a:pPr marL="457200" lvl="1" indent="0" algn="ctr">
              <a:buNone/>
            </a:pPr>
            <a:r>
              <a:rPr lang="en-GB" b="1" dirty="0"/>
              <a:t>When you make up your own piece of drama</a:t>
            </a:r>
          </a:p>
          <a:p>
            <a:pPr marL="0" lvl="0" indent="0" algn="ctr">
              <a:buNone/>
            </a:pPr>
            <a:r>
              <a:rPr lang="en-GB" sz="2400" dirty="0"/>
              <a:t>	What do we need to help us with ideas?</a:t>
            </a:r>
          </a:p>
          <a:p>
            <a:pPr marL="457200" lvl="1" indent="0" algn="ctr">
              <a:buNone/>
            </a:pPr>
            <a:r>
              <a:rPr lang="en-GB" b="1" dirty="0"/>
              <a:t>A stimulus</a:t>
            </a:r>
          </a:p>
          <a:p>
            <a:pPr marL="457200" lvl="1" indent="0" algn="ctr">
              <a:buNone/>
            </a:pPr>
            <a:r>
              <a:rPr lang="en-GB" dirty="0"/>
              <a:t> 5 </a:t>
            </a:r>
            <a:r>
              <a:rPr lang="en-GB" dirty="0" err="1"/>
              <a:t>Ws</a:t>
            </a:r>
            <a:r>
              <a:rPr lang="en-GB" dirty="0"/>
              <a:t> – What are they and why are they important?</a:t>
            </a:r>
          </a:p>
          <a:p>
            <a:pPr marL="0" indent="0" algn="ctr">
              <a:buNone/>
            </a:pPr>
            <a:r>
              <a:rPr lang="en-GB" sz="2400" b="1" dirty="0"/>
              <a:t>     - Who, What, Where, When, Why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7281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DFDA5-822B-4491-A90D-5136F2817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7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US" sz="5400"/>
              <a:t>Lesson 2 Recap and Apply Brecht </a:t>
            </a:r>
            <a:endParaRPr lang="en-GB" sz="54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7E32B78-23DD-4E77-8B9C-7779E3BF2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A02AE8B-A9C1-4408-8E24-8723EB5BA41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96574" y="1825625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7664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4C3A44BB-E01C-4AA8-B2C8-32FC346D2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06846" y="3696269"/>
            <a:ext cx="600398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BRECHT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RECALL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8" r="4150"/>
          <a:stretch/>
        </p:blipFill>
        <p:spPr bwMode="auto">
          <a:xfrm>
            <a:off x="4406845" y="3"/>
            <a:ext cx="4101288" cy="3418797"/>
          </a:xfrm>
          <a:custGeom>
            <a:avLst/>
            <a:gdLst/>
            <a:ahLst/>
            <a:cxnLst/>
            <a:rect l="l" t="t" r="r" b="b"/>
            <a:pathLst>
              <a:path w="4101288" h="3418797">
                <a:moveTo>
                  <a:pt x="989912" y="0"/>
                </a:moveTo>
                <a:lnTo>
                  <a:pt x="3844502" y="0"/>
                </a:lnTo>
                <a:lnTo>
                  <a:pt x="3760850" y="25406"/>
                </a:lnTo>
                <a:cubicBezTo>
                  <a:pt x="3711615" y="43967"/>
                  <a:pt x="3663870" y="67007"/>
                  <a:pt x="3618425" y="98254"/>
                </a:cubicBezTo>
                <a:cubicBezTo>
                  <a:pt x="3626136" y="110145"/>
                  <a:pt x="3665355" y="144049"/>
                  <a:pt x="3649272" y="146579"/>
                </a:cubicBezTo>
                <a:cubicBezTo>
                  <a:pt x="3604102" y="153917"/>
                  <a:pt x="3564000" y="178711"/>
                  <a:pt x="3522797" y="199205"/>
                </a:cubicBezTo>
                <a:cubicBezTo>
                  <a:pt x="3504948" y="208060"/>
                  <a:pt x="3483356" y="219700"/>
                  <a:pt x="3491728" y="251325"/>
                </a:cubicBezTo>
                <a:cubicBezTo>
                  <a:pt x="3506932" y="260181"/>
                  <a:pt x="3518169" y="247783"/>
                  <a:pt x="3530727" y="246772"/>
                </a:cubicBezTo>
                <a:cubicBezTo>
                  <a:pt x="3543507" y="245761"/>
                  <a:pt x="3572153" y="252336"/>
                  <a:pt x="3564219" y="256638"/>
                </a:cubicBezTo>
                <a:cubicBezTo>
                  <a:pt x="3528083" y="276121"/>
                  <a:pt x="3593085" y="322928"/>
                  <a:pt x="3550339" y="322928"/>
                </a:cubicBezTo>
                <a:cubicBezTo>
                  <a:pt x="3478728" y="323181"/>
                  <a:pt x="3440609" y="406169"/>
                  <a:pt x="3371643" y="408447"/>
                </a:cubicBezTo>
                <a:cubicBezTo>
                  <a:pt x="3360627" y="408698"/>
                  <a:pt x="3355338" y="423373"/>
                  <a:pt x="3355558" y="436278"/>
                </a:cubicBezTo>
                <a:cubicBezTo>
                  <a:pt x="3355558" y="451712"/>
                  <a:pt x="3365694" y="454494"/>
                  <a:pt x="3376931" y="456013"/>
                </a:cubicBezTo>
                <a:cubicBezTo>
                  <a:pt x="3394118" y="458289"/>
                  <a:pt x="3411965" y="436278"/>
                  <a:pt x="3434660" y="466133"/>
                </a:cubicBezTo>
                <a:cubicBezTo>
                  <a:pt x="3393898" y="483590"/>
                  <a:pt x="3353135" y="501049"/>
                  <a:pt x="3353797" y="561013"/>
                </a:cubicBezTo>
                <a:cubicBezTo>
                  <a:pt x="3354015" y="577205"/>
                  <a:pt x="3337050" y="583277"/>
                  <a:pt x="3324270" y="587325"/>
                </a:cubicBezTo>
                <a:cubicBezTo>
                  <a:pt x="3303117" y="593904"/>
                  <a:pt x="3285272" y="605543"/>
                  <a:pt x="3273812" y="628061"/>
                </a:cubicBezTo>
                <a:cubicBezTo>
                  <a:pt x="3274033" y="632362"/>
                  <a:pt x="3274254" y="636917"/>
                  <a:pt x="3272930" y="640459"/>
                </a:cubicBezTo>
                <a:cubicBezTo>
                  <a:pt x="3276676" y="694855"/>
                  <a:pt x="3307523" y="693336"/>
                  <a:pt x="3341676" y="684230"/>
                </a:cubicBezTo>
                <a:cubicBezTo>
                  <a:pt x="3382439" y="673096"/>
                  <a:pt x="3422762" y="652855"/>
                  <a:pt x="3465728" y="672338"/>
                </a:cubicBezTo>
                <a:cubicBezTo>
                  <a:pt x="3405133" y="698397"/>
                  <a:pt x="3339253" y="700422"/>
                  <a:pt x="3282405" y="737615"/>
                </a:cubicBezTo>
                <a:cubicBezTo>
                  <a:pt x="3490406" y="744447"/>
                  <a:pt x="3674169" y="627048"/>
                  <a:pt x="3875781" y="582013"/>
                </a:cubicBezTo>
                <a:cubicBezTo>
                  <a:pt x="3868951" y="612120"/>
                  <a:pt x="3852646" y="618193"/>
                  <a:pt x="3837883" y="622747"/>
                </a:cubicBezTo>
                <a:cubicBezTo>
                  <a:pt x="3763408" y="645519"/>
                  <a:pt x="3698188" y="690809"/>
                  <a:pt x="3630322" y="730023"/>
                </a:cubicBezTo>
                <a:cubicBezTo>
                  <a:pt x="3602340" y="746216"/>
                  <a:pt x="3582066" y="762411"/>
                  <a:pt x="3571492" y="797327"/>
                </a:cubicBezTo>
                <a:cubicBezTo>
                  <a:pt x="3562015" y="828953"/>
                  <a:pt x="3543728" y="843628"/>
                  <a:pt x="3509797" y="834518"/>
                </a:cubicBezTo>
                <a:cubicBezTo>
                  <a:pt x="3482254" y="826927"/>
                  <a:pt x="3452068" y="830975"/>
                  <a:pt x="3423203" y="833760"/>
                </a:cubicBezTo>
                <a:cubicBezTo>
                  <a:pt x="3389931" y="836796"/>
                  <a:pt x="3352693" y="872470"/>
                  <a:pt x="3361728" y="890941"/>
                </a:cubicBezTo>
                <a:cubicBezTo>
                  <a:pt x="3377151" y="922314"/>
                  <a:pt x="3402931" y="906627"/>
                  <a:pt x="3425847" y="903084"/>
                </a:cubicBezTo>
                <a:cubicBezTo>
                  <a:pt x="3451848" y="898784"/>
                  <a:pt x="3500100" y="889927"/>
                  <a:pt x="3500982" y="893723"/>
                </a:cubicBezTo>
                <a:cubicBezTo>
                  <a:pt x="3517950" y="972410"/>
                  <a:pt x="3637374" y="903845"/>
                  <a:pt x="3663154" y="896758"/>
                </a:cubicBezTo>
                <a:cubicBezTo>
                  <a:pt x="3695322" y="887904"/>
                  <a:pt x="3725509" y="904097"/>
                  <a:pt x="3756136" y="907891"/>
                </a:cubicBezTo>
                <a:cubicBezTo>
                  <a:pt x="3783459" y="911433"/>
                  <a:pt x="3937918" y="922314"/>
                  <a:pt x="3969866" y="888915"/>
                </a:cubicBezTo>
                <a:cubicBezTo>
                  <a:pt x="3974273" y="914976"/>
                  <a:pt x="3965020" y="925602"/>
                  <a:pt x="3957306" y="937494"/>
                </a:cubicBezTo>
                <a:cubicBezTo>
                  <a:pt x="3946511" y="954445"/>
                  <a:pt x="3944747" y="966337"/>
                  <a:pt x="3965239" y="979747"/>
                </a:cubicBezTo>
                <a:cubicBezTo>
                  <a:pt x="4023630" y="1018206"/>
                  <a:pt x="4022747" y="1019470"/>
                  <a:pt x="3968324" y="1071591"/>
                </a:cubicBezTo>
                <a:cubicBezTo>
                  <a:pt x="3965678" y="1073867"/>
                  <a:pt x="3966782" y="1081459"/>
                  <a:pt x="3966341" y="1086519"/>
                </a:cubicBezTo>
                <a:cubicBezTo>
                  <a:pt x="3980663" y="1094615"/>
                  <a:pt x="3997409" y="1074373"/>
                  <a:pt x="4014153" y="1096133"/>
                </a:cubicBezTo>
                <a:cubicBezTo>
                  <a:pt x="3941222" y="1191771"/>
                  <a:pt x="3829950" y="1215299"/>
                  <a:pt x="3729254" y="1287157"/>
                </a:cubicBezTo>
                <a:cubicBezTo>
                  <a:pt x="3810780" y="1310939"/>
                  <a:pt x="3859696" y="1227952"/>
                  <a:pt x="3919628" y="1238578"/>
                </a:cubicBezTo>
                <a:cubicBezTo>
                  <a:pt x="3949596" y="1264639"/>
                  <a:pt x="3860577" y="1306386"/>
                  <a:pt x="3945409" y="1318784"/>
                </a:cubicBezTo>
                <a:cubicBezTo>
                  <a:pt x="3908610" y="1341555"/>
                  <a:pt x="3881289" y="1363817"/>
                  <a:pt x="3855951" y="1390133"/>
                </a:cubicBezTo>
                <a:cubicBezTo>
                  <a:pt x="3810780" y="1437192"/>
                  <a:pt x="3801967" y="1468060"/>
                  <a:pt x="3822900" y="1531314"/>
                </a:cubicBezTo>
                <a:cubicBezTo>
                  <a:pt x="3836562" y="1572808"/>
                  <a:pt x="3856611" y="1611013"/>
                  <a:pt x="3838986" y="1660349"/>
                </a:cubicBezTo>
                <a:cubicBezTo>
                  <a:pt x="3826646" y="1694254"/>
                  <a:pt x="3831494" y="1716517"/>
                  <a:pt x="3877323" y="1701337"/>
                </a:cubicBezTo>
                <a:cubicBezTo>
                  <a:pt x="3926679" y="1685144"/>
                  <a:pt x="3945187" y="1715505"/>
                  <a:pt x="3932849" y="1774963"/>
                </a:cubicBezTo>
                <a:cubicBezTo>
                  <a:pt x="3924917" y="1813169"/>
                  <a:pt x="3933291" y="1824806"/>
                  <a:pt x="3967221" y="1820505"/>
                </a:cubicBezTo>
                <a:cubicBezTo>
                  <a:pt x="4004680" y="1815698"/>
                  <a:pt x="4040375" y="1790649"/>
                  <a:pt x="4086646" y="1802795"/>
                </a:cubicBezTo>
                <a:cubicBezTo>
                  <a:pt x="4049631" y="1872120"/>
                  <a:pt x="3970527" y="1852385"/>
                  <a:pt x="3927340" y="1918423"/>
                </a:cubicBezTo>
                <a:cubicBezTo>
                  <a:pt x="3978900" y="1918674"/>
                  <a:pt x="4018341" y="1918423"/>
                  <a:pt x="4056460" y="1903999"/>
                </a:cubicBezTo>
                <a:cubicBezTo>
                  <a:pt x="4072325" y="1898179"/>
                  <a:pt x="4089732" y="1892109"/>
                  <a:pt x="4098545" y="1912096"/>
                </a:cubicBezTo>
                <a:cubicBezTo>
                  <a:pt x="4108901" y="1936132"/>
                  <a:pt x="4087529" y="1945241"/>
                  <a:pt x="4074527" y="1949542"/>
                </a:cubicBezTo>
                <a:cubicBezTo>
                  <a:pt x="4037951" y="1961686"/>
                  <a:pt x="4009969" y="1990529"/>
                  <a:pt x="3979782" y="2013047"/>
                </a:cubicBezTo>
                <a:cubicBezTo>
                  <a:pt x="3913460" y="2062386"/>
                  <a:pt x="3840746" y="2103626"/>
                  <a:pt x="3784559" y="2185097"/>
                </a:cubicBezTo>
                <a:cubicBezTo>
                  <a:pt x="3855290" y="2164349"/>
                  <a:pt x="3907951" y="2116025"/>
                  <a:pt x="3973612" y="2106157"/>
                </a:cubicBezTo>
                <a:cubicBezTo>
                  <a:pt x="3916764" y="2180290"/>
                  <a:pt x="3843611" y="2229120"/>
                  <a:pt x="3774426" y="2283011"/>
                </a:cubicBezTo>
                <a:cubicBezTo>
                  <a:pt x="3754594" y="2298192"/>
                  <a:pt x="3734543" y="2308566"/>
                  <a:pt x="3730136" y="2341710"/>
                </a:cubicBezTo>
                <a:cubicBezTo>
                  <a:pt x="3721542" y="2405976"/>
                  <a:pt x="3695763" y="2459107"/>
                  <a:pt x="3640678" y="2487444"/>
                </a:cubicBezTo>
                <a:cubicBezTo>
                  <a:pt x="3640238" y="2487699"/>
                  <a:pt x="3643322" y="2497314"/>
                  <a:pt x="3645085" y="2503890"/>
                </a:cubicBezTo>
                <a:cubicBezTo>
                  <a:pt x="3678797" y="2505916"/>
                  <a:pt x="3705458" y="2467963"/>
                  <a:pt x="3748425" y="2480360"/>
                </a:cubicBezTo>
                <a:cubicBezTo>
                  <a:pt x="3707220" y="2531974"/>
                  <a:pt x="3672847" y="2578277"/>
                  <a:pt x="3614458" y="2602819"/>
                </a:cubicBezTo>
                <a:cubicBezTo>
                  <a:pt x="3567745" y="2622300"/>
                  <a:pt x="3510016" y="2633686"/>
                  <a:pt x="3476083" y="2696937"/>
                </a:cubicBezTo>
                <a:cubicBezTo>
                  <a:pt x="3515524" y="2709337"/>
                  <a:pt x="3544831" y="2693651"/>
                  <a:pt x="3574357" y="2682517"/>
                </a:cubicBezTo>
                <a:cubicBezTo>
                  <a:pt x="3619525" y="2665312"/>
                  <a:pt x="3664255" y="2645832"/>
                  <a:pt x="3709425" y="2628625"/>
                </a:cubicBezTo>
                <a:cubicBezTo>
                  <a:pt x="3726611" y="2622047"/>
                  <a:pt x="3745340" y="2617491"/>
                  <a:pt x="3756357" y="2648866"/>
                </a:cubicBezTo>
                <a:cubicBezTo>
                  <a:pt x="3698847" y="2655446"/>
                  <a:pt x="3664475" y="2697951"/>
                  <a:pt x="3628340" y="2737926"/>
                </a:cubicBezTo>
                <a:cubicBezTo>
                  <a:pt x="3608067" y="2760445"/>
                  <a:pt x="3591541" y="2790554"/>
                  <a:pt x="3554967" y="2779169"/>
                </a:cubicBezTo>
                <a:cubicBezTo>
                  <a:pt x="3535796" y="2773097"/>
                  <a:pt x="3523678" y="2790046"/>
                  <a:pt x="3525662" y="2810794"/>
                </a:cubicBezTo>
                <a:cubicBezTo>
                  <a:pt x="3532932" y="2883915"/>
                  <a:pt x="3488203" y="2909469"/>
                  <a:pt x="3441932" y="2923637"/>
                </a:cubicBezTo>
                <a:cubicBezTo>
                  <a:pt x="3354236" y="2950204"/>
                  <a:pt x="3281303" y="3012697"/>
                  <a:pt x="3196032" y="3046854"/>
                </a:cubicBezTo>
                <a:cubicBezTo>
                  <a:pt x="3113184" y="3079999"/>
                  <a:pt x="3049065" y="3158685"/>
                  <a:pt x="2965998" y="3199927"/>
                </a:cubicBezTo>
                <a:cubicBezTo>
                  <a:pt x="2905843" y="3229783"/>
                  <a:pt x="2848335" y="3268239"/>
                  <a:pt x="2786418" y="3295311"/>
                </a:cubicBezTo>
                <a:cubicBezTo>
                  <a:pt x="2639894" y="3359324"/>
                  <a:pt x="2490503" y="3410685"/>
                  <a:pt x="2332519" y="3418022"/>
                </a:cubicBezTo>
                <a:cubicBezTo>
                  <a:pt x="2202077" y="3423842"/>
                  <a:pt x="1070633" y="3418277"/>
                  <a:pt x="611003" y="2585615"/>
                </a:cubicBezTo>
                <a:cubicBezTo>
                  <a:pt x="602189" y="2581565"/>
                  <a:pt x="592275" y="2570939"/>
                  <a:pt x="589190" y="2560818"/>
                </a:cubicBezTo>
                <a:cubicBezTo>
                  <a:pt x="574427" y="2513505"/>
                  <a:pt x="538291" y="2493011"/>
                  <a:pt x="505681" y="2467457"/>
                </a:cubicBezTo>
                <a:cubicBezTo>
                  <a:pt x="477036" y="2444939"/>
                  <a:pt x="446628" y="2421409"/>
                  <a:pt x="434730" y="2383456"/>
                </a:cubicBezTo>
                <a:cubicBezTo>
                  <a:pt x="419086" y="2332854"/>
                  <a:pt x="463594" y="2374348"/>
                  <a:pt x="471748" y="2355119"/>
                </a:cubicBezTo>
                <a:cubicBezTo>
                  <a:pt x="454782" y="2328807"/>
                  <a:pt x="428560" y="2304770"/>
                  <a:pt x="421730" y="2274915"/>
                </a:cubicBezTo>
                <a:cubicBezTo>
                  <a:pt x="396833" y="2167131"/>
                  <a:pt x="343069" y="2088698"/>
                  <a:pt x="262645" y="2027722"/>
                </a:cubicBezTo>
                <a:cubicBezTo>
                  <a:pt x="239509" y="2010264"/>
                  <a:pt x="224307" y="1978384"/>
                  <a:pt x="192799" y="1973326"/>
                </a:cubicBezTo>
                <a:cubicBezTo>
                  <a:pt x="122730" y="1962193"/>
                  <a:pt x="144764" y="1875156"/>
                  <a:pt x="107746" y="1836446"/>
                </a:cubicBezTo>
                <a:cubicBezTo>
                  <a:pt x="100695" y="1829107"/>
                  <a:pt x="94306" y="1814687"/>
                  <a:pt x="95627" y="1804821"/>
                </a:cubicBezTo>
                <a:cubicBezTo>
                  <a:pt x="97609" y="1790649"/>
                  <a:pt x="105983" y="1777240"/>
                  <a:pt x="113034" y="1764589"/>
                </a:cubicBezTo>
                <a:cubicBezTo>
                  <a:pt x="120306" y="1751939"/>
                  <a:pt x="131322" y="1740806"/>
                  <a:pt x="126034" y="1724108"/>
                </a:cubicBezTo>
                <a:cubicBezTo>
                  <a:pt x="123833" y="1717277"/>
                  <a:pt x="125373" y="1693494"/>
                  <a:pt x="109068" y="1712215"/>
                </a:cubicBezTo>
                <a:cubicBezTo>
                  <a:pt x="64340" y="1763578"/>
                  <a:pt x="38339" y="1715001"/>
                  <a:pt x="0" y="1691723"/>
                </a:cubicBezTo>
                <a:cubicBezTo>
                  <a:pt x="30848" y="1667686"/>
                  <a:pt x="58610" y="1650735"/>
                  <a:pt x="63238" y="1614808"/>
                </a:cubicBezTo>
                <a:cubicBezTo>
                  <a:pt x="72712" y="1540674"/>
                  <a:pt x="113253" y="1506772"/>
                  <a:pt x="174729" y="1500192"/>
                </a:cubicBezTo>
                <a:cubicBezTo>
                  <a:pt x="152034" y="1428591"/>
                  <a:pt x="152034" y="1428591"/>
                  <a:pt x="225408" y="1418722"/>
                </a:cubicBezTo>
                <a:cubicBezTo>
                  <a:pt x="197204" y="1373181"/>
                  <a:pt x="197204" y="1361542"/>
                  <a:pt x="231358" y="1345855"/>
                </a:cubicBezTo>
                <a:cubicBezTo>
                  <a:pt x="264188" y="1330927"/>
                  <a:pt x="300543" y="1325867"/>
                  <a:pt x="330952" y="1302844"/>
                </a:cubicBezTo>
                <a:cubicBezTo>
                  <a:pt x="302967" y="1244651"/>
                  <a:pt x="295035" y="1177097"/>
                  <a:pt x="237307" y="1148758"/>
                </a:cubicBezTo>
                <a:cubicBezTo>
                  <a:pt x="228273" y="1144458"/>
                  <a:pt x="222103" y="1127000"/>
                  <a:pt x="227831" y="1116880"/>
                </a:cubicBezTo>
                <a:cubicBezTo>
                  <a:pt x="248764" y="1080194"/>
                  <a:pt x="218798" y="1010614"/>
                  <a:pt x="284017" y="1002772"/>
                </a:cubicBezTo>
                <a:cubicBezTo>
                  <a:pt x="292171" y="1002013"/>
                  <a:pt x="299663" y="994421"/>
                  <a:pt x="293273" y="984554"/>
                </a:cubicBezTo>
                <a:cubicBezTo>
                  <a:pt x="271238" y="950145"/>
                  <a:pt x="297900" y="952421"/>
                  <a:pt x="313983" y="948120"/>
                </a:cubicBezTo>
                <a:cubicBezTo>
                  <a:pt x="333375" y="942809"/>
                  <a:pt x="355409" y="957988"/>
                  <a:pt x="373477" y="939265"/>
                </a:cubicBezTo>
                <a:cubicBezTo>
                  <a:pt x="369289" y="919530"/>
                  <a:pt x="353646" y="919783"/>
                  <a:pt x="342629" y="913458"/>
                </a:cubicBezTo>
                <a:cubicBezTo>
                  <a:pt x="310460" y="895240"/>
                  <a:pt x="284238" y="873483"/>
                  <a:pt x="282695" y="826169"/>
                </a:cubicBezTo>
                <a:cubicBezTo>
                  <a:pt x="281595" y="787964"/>
                  <a:pt x="278069" y="754314"/>
                  <a:pt x="322578" y="742675"/>
                </a:cubicBezTo>
                <a:cubicBezTo>
                  <a:pt x="341086" y="737866"/>
                  <a:pt x="335797" y="710289"/>
                  <a:pt x="325221" y="696626"/>
                </a:cubicBezTo>
                <a:cubicBezTo>
                  <a:pt x="306272" y="672338"/>
                  <a:pt x="290629" y="639953"/>
                  <a:pt x="258017" y="637675"/>
                </a:cubicBezTo>
                <a:cubicBezTo>
                  <a:pt x="238187" y="636158"/>
                  <a:pt x="222983" y="626035"/>
                  <a:pt x="207340" y="614398"/>
                </a:cubicBezTo>
                <a:cubicBezTo>
                  <a:pt x="196103" y="606047"/>
                  <a:pt x="182662" y="598964"/>
                  <a:pt x="183983" y="581001"/>
                </a:cubicBezTo>
                <a:cubicBezTo>
                  <a:pt x="185306" y="563795"/>
                  <a:pt x="198305" y="556711"/>
                  <a:pt x="211526" y="553169"/>
                </a:cubicBezTo>
                <a:cubicBezTo>
                  <a:pt x="255595" y="541784"/>
                  <a:pt x="297017" y="525085"/>
                  <a:pt x="333816" y="486880"/>
                </a:cubicBezTo>
                <a:cubicBezTo>
                  <a:pt x="309357" y="466639"/>
                  <a:pt x="286001" y="451964"/>
                  <a:pt x="267934" y="431469"/>
                </a:cubicBezTo>
                <a:cubicBezTo>
                  <a:pt x="224307" y="381881"/>
                  <a:pt x="593817" y="225772"/>
                  <a:pt x="612325" y="170108"/>
                </a:cubicBezTo>
                <a:cubicBezTo>
                  <a:pt x="618054" y="152904"/>
                  <a:pt x="637663" y="135194"/>
                  <a:pt x="653971" y="130133"/>
                </a:cubicBezTo>
                <a:cubicBezTo>
                  <a:pt x="730427" y="106350"/>
                  <a:pt x="796748" y="52963"/>
                  <a:pt x="874970" y="33228"/>
                </a:cubicBezTo>
                <a:cubicBezTo>
                  <a:pt x="911877" y="23867"/>
                  <a:pt x="948509" y="12925"/>
                  <a:pt x="986021" y="1223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406844" y="5021831"/>
            <a:ext cx="6946955" cy="1299943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ESSENTIAL INFORMATION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WAYS IT APPLIES TO DEVISING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WAYS TO USE IT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15" b="1"/>
          <a:stretch/>
        </p:blipFill>
        <p:spPr bwMode="auto">
          <a:xfrm>
            <a:off x="20" y="277472"/>
            <a:ext cx="4552718" cy="5946218"/>
          </a:xfrm>
          <a:custGeom>
            <a:avLst/>
            <a:gdLst/>
            <a:ahLst/>
            <a:cxnLst/>
            <a:rect l="l" t="t" r="r" b="b"/>
            <a:pathLst>
              <a:path w="4552738" h="5946218">
                <a:moveTo>
                  <a:pt x="0" y="0"/>
                </a:moveTo>
                <a:lnTo>
                  <a:pt x="193217" y="10418"/>
                </a:lnTo>
                <a:cubicBezTo>
                  <a:pt x="612089" y="35802"/>
                  <a:pt x="1030148" y="71660"/>
                  <a:pt x="1446580" y="128061"/>
                </a:cubicBezTo>
                <a:cubicBezTo>
                  <a:pt x="1735723" y="167547"/>
                  <a:pt x="2027715" y="194943"/>
                  <a:pt x="2320927" y="163517"/>
                </a:cubicBezTo>
                <a:cubicBezTo>
                  <a:pt x="2335563" y="161905"/>
                  <a:pt x="2352239" y="156669"/>
                  <a:pt x="2364438" y="161905"/>
                </a:cubicBezTo>
                <a:cubicBezTo>
                  <a:pt x="2506776" y="220729"/>
                  <a:pt x="2662121" y="178424"/>
                  <a:pt x="2809744" y="215490"/>
                </a:cubicBezTo>
                <a:cubicBezTo>
                  <a:pt x="2771925" y="358517"/>
                  <a:pt x="2609662" y="346832"/>
                  <a:pt x="2518162" y="445944"/>
                </a:cubicBezTo>
                <a:cubicBezTo>
                  <a:pt x="2667409" y="485424"/>
                  <a:pt x="2801610" y="525312"/>
                  <a:pt x="2937846" y="555124"/>
                </a:cubicBezTo>
                <a:cubicBezTo>
                  <a:pt x="3082216" y="586550"/>
                  <a:pt x="3204622" y="671561"/>
                  <a:pt x="3345734" y="709433"/>
                </a:cubicBezTo>
                <a:cubicBezTo>
                  <a:pt x="3375832" y="717492"/>
                  <a:pt x="3412025" y="745693"/>
                  <a:pt x="3422598" y="773089"/>
                </a:cubicBezTo>
                <a:cubicBezTo>
                  <a:pt x="3456757" y="861726"/>
                  <a:pt x="4138745" y="1110310"/>
                  <a:pt x="4058225" y="1189273"/>
                </a:cubicBezTo>
                <a:cubicBezTo>
                  <a:pt x="4024878" y="1221909"/>
                  <a:pt x="3981773" y="1245276"/>
                  <a:pt x="3936629" y="1277508"/>
                </a:cubicBezTo>
                <a:cubicBezTo>
                  <a:pt x="4004547" y="1338344"/>
                  <a:pt x="4080998" y="1364935"/>
                  <a:pt x="4162334" y="1383065"/>
                </a:cubicBezTo>
                <a:cubicBezTo>
                  <a:pt x="4186736" y="1388705"/>
                  <a:pt x="4210728" y="1399986"/>
                  <a:pt x="4213168" y="1427383"/>
                </a:cubicBezTo>
                <a:cubicBezTo>
                  <a:pt x="4215607" y="1455987"/>
                  <a:pt x="4190800" y="1467266"/>
                  <a:pt x="4170061" y="1480564"/>
                </a:cubicBezTo>
                <a:cubicBezTo>
                  <a:pt x="4141188" y="1499095"/>
                  <a:pt x="4113127" y="1515214"/>
                  <a:pt x="4076527" y="1517630"/>
                </a:cubicBezTo>
                <a:cubicBezTo>
                  <a:pt x="4016337" y="1521257"/>
                  <a:pt x="3987466" y="1572826"/>
                  <a:pt x="3952493" y="1611502"/>
                </a:cubicBezTo>
                <a:cubicBezTo>
                  <a:pt x="3932973" y="1633259"/>
                  <a:pt x="3923211" y="1677172"/>
                  <a:pt x="3957370" y="1684828"/>
                </a:cubicBezTo>
                <a:cubicBezTo>
                  <a:pt x="4039518" y="1703363"/>
                  <a:pt x="4033011" y="1756946"/>
                  <a:pt x="4030981" y="1817782"/>
                </a:cubicBezTo>
                <a:cubicBezTo>
                  <a:pt x="4028133" y="1893124"/>
                  <a:pt x="3979737" y="1927770"/>
                  <a:pt x="3920363" y="1956780"/>
                </a:cubicBezTo>
                <a:cubicBezTo>
                  <a:pt x="3900029" y="1966851"/>
                  <a:pt x="3871158" y="1966449"/>
                  <a:pt x="3863429" y="1997874"/>
                </a:cubicBezTo>
                <a:cubicBezTo>
                  <a:pt x="3896777" y="2027688"/>
                  <a:pt x="3937444" y="2003517"/>
                  <a:pt x="3973233" y="2011975"/>
                </a:cubicBezTo>
                <a:cubicBezTo>
                  <a:pt x="4002918" y="2018824"/>
                  <a:pt x="4052127" y="2015199"/>
                  <a:pt x="4011458" y="2069991"/>
                </a:cubicBezTo>
                <a:cubicBezTo>
                  <a:pt x="3999664" y="2085704"/>
                  <a:pt x="4013491" y="2097792"/>
                  <a:pt x="4028540" y="2099000"/>
                </a:cubicBezTo>
                <a:cubicBezTo>
                  <a:pt x="4148913" y="2111489"/>
                  <a:pt x="4093606" y="2222285"/>
                  <a:pt x="4132241" y="2280703"/>
                </a:cubicBezTo>
                <a:cubicBezTo>
                  <a:pt x="4142812" y="2296818"/>
                  <a:pt x="4131425" y="2324618"/>
                  <a:pt x="4114752" y="2331466"/>
                </a:cubicBezTo>
                <a:cubicBezTo>
                  <a:pt x="4008205" y="2376592"/>
                  <a:pt x="3993565" y="2484163"/>
                  <a:pt x="3941916" y="2576828"/>
                </a:cubicBezTo>
                <a:cubicBezTo>
                  <a:pt x="3998039" y="2613488"/>
                  <a:pt x="4065138" y="2621547"/>
                  <a:pt x="4125732" y="2645318"/>
                </a:cubicBezTo>
                <a:cubicBezTo>
                  <a:pt x="4188768" y="2670298"/>
                  <a:pt x="4188768" y="2688831"/>
                  <a:pt x="4136714" y="2761349"/>
                </a:cubicBezTo>
                <a:cubicBezTo>
                  <a:pt x="4272135" y="2777064"/>
                  <a:pt x="4272135" y="2777064"/>
                  <a:pt x="4230249" y="2891080"/>
                </a:cubicBezTo>
                <a:cubicBezTo>
                  <a:pt x="4343713" y="2901557"/>
                  <a:pt x="4418537" y="2955542"/>
                  <a:pt x="4436023" y="3073591"/>
                </a:cubicBezTo>
                <a:cubicBezTo>
                  <a:pt x="4444564" y="3130800"/>
                  <a:pt x="4495804" y="3157792"/>
                  <a:pt x="4552738" y="3196068"/>
                </a:cubicBezTo>
                <a:cubicBezTo>
                  <a:pt x="4481978" y="3233136"/>
                  <a:pt x="4433989" y="3310489"/>
                  <a:pt x="4351436" y="3228700"/>
                </a:cubicBezTo>
                <a:cubicBezTo>
                  <a:pt x="4321344" y="3198888"/>
                  <a:pt x="4324186" y="3236761"/>
                  <a:pt x="4320122" y="3247637"/>
                </a:cubicBezTo>
                <a:cubicBezTo>
                  <a:pt x="4310364" y="3274227"/>
                  <a:pt x="4330695" y="3291956"/>
                  <a:pt x="4344116" y="3312099"/>
                </a:cubicBezTo>
                <a:cubicBezTo>
                  <a:pt x="4357130" y="3332244"/>
                  <a:pt x="4372586" y="3353596"/>
                  <a:pt x="4376244" y="3376163"/>
                </a:cubicBezTo>
                <a:cubicBezTo>
                  <a:pt x="4378682" y="3391874"/>
                  <a:pt x="4366890" y="3414835"/>
                  <a:pt x="4353877" y="3426522"/>
                </a:cubicBezTo>
                <a:cubicBezTo>
                  <a:pt x="4285554" y="3488163"/>
                  <a:pt x="4326221" y="3626757"/>
                  <a:pt x="4196898" y="3644486"/>
                </a:cubicBezTo>
                <a:cubicBezTo>
                  <a:pt x="4138745" y="3652541"/>
                  <a:pt x="4110687" y="3703306"/>
                  <a:pt x="4067986" y="3731106"/>
                </a:cubicBezTo>
                <a:cubicBezTo>
                  <a:pt x="3919551" y="3828201"/>
                  <a:pt x="3820322" y="3953097"/>
                  <a:pt x="3774370" y="4124729"/>
                </a:cubicBezTo>
                <a:cubicBezTo>
                  <a:pt x="3761764" y="4172269"/>
                  <a:pt x="3713368" y="4210546"/>
                  <a:pt x="3682054" y="4252444"/>
                </a:cubicBezTo>
                <a:cubicBezTo>
                  <a:pt x="3697103" y="4283064"/>
                  <a:pt x="3779250" y="4216990"/>
                  <a:pt x="3750377" y="4297567"/>
                </a:cubicBezTo>
                <a:cubicBezTo>
                  <a:pt x="3728417" y="4358002"/>
                  <a:pt x="3672294" y="4395470"/>
                  <a:pt x="3619425" y="4431328"/>
                </a:cubicBezTo>
                <a:cubicBezTo>
                  <a:pt x="3559239" y="4472019"/>
                  <a:pt x="3492545" y="4504653"/>
                  <a:pt x="3465296" y="4579993"/>
                </a:cubicBezTo>
                <a:cubicBezTo>
                  <a:pt x="3459603" y="4596110"/>
                  <a:pt x="3441305" y="4613031"/>
                  <a:pt x="3425038" y="4619479"/>
                </a:cubicBezTo>
                <a:cubicBezTo>
                  <a:pt x="2576720" y="5945389"/>
                  <a:pt x="488463" y="5954251"/>
                  <a:pt x="247714" y="5944983"/>
                </a:cubicBezTo>
                <a:cubicBezTo>
                  <a:pt x="174818" y="5942062"/>
                  <a:pt x="102913" y="5934760"/>
                  <a:pt x="31834" y="5923857"/>
                </a:cubicBezTo>
                <a:lnTo>
                  <a:pt x="0" y="5917408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1" r="-2" b="-2"/>
          <a:stretch/>
        </p:blipFill>
        <p:spPr bwMode="auto">
          <a:xfrm>
            <a:off x="8653074" y="-2"/>
            <a:ext cx="3538926" cy="4290182"/>
          </a:xfrm>
          <a:custGeom>
            <a:avLst/>
            <a:gdLst/>
            <a:ahLst/>
            <a:cxnLst/>
            <a:rect l="l" t="t" r="r" b="b"/>
            <a:pathLst>
              <a:path w="3538926" h="4290182">
                <a:moveTo>
                  <a:pt x="1370437" y="0"/>
                </a:moveTo>
                <a:lnTo>
                  <a:pt x="3538926" y="0"/>
                </a:lnTo>
                <a:lnTo>
                  <a:pt x="3538926" y="4256362"/>
                </a:lnTo>
                <a:lnTo>
                  <a:pt x="3455334" y="4273195"/>
                </a:lnTo>
                <a:cubicBezTo>
                  <a:pt x="3401009" y="4281478"/>
                  <a:pt x="3346052" y="4287025"/>
                  <a:pt x="3290337" y="4289244"/>
                </a:cubicBezTo>
                <a:cubicBezTo>
                  <a:pt x="3106332" y="4296285"/>
                  <a:pt x="1510274" y="4289552"/>
                  <a:pt x="861903" y="3282295"/>
                </a:cubicBezTo>
                <a:cubicBezTo>
                  <a:pt x="849470" y="3277397"/>
                  <a:pt x="835485" y="3264542"/>
                  <a:pt x="831133" y="3252299"/>
                </a:cubicBezTo>
                <a:cubicBezTo>
                  <a:pt x="810307" y="3195065"/>
                  <a:pt x="759333" y="3170274"/>
                  <a:pt x="713332" y="3139362"/>
                </a:cubicBezTo>
                <a:cubicBezTo>
                  <a:pt x="672925" y="3112122"/>
                  <a:pt x="630030" y="3083658"/>
                  <a:pt x="613246" y="3037747"/>
                </a:cubicBezTo>
                <a:cubicBezTo>
                  <a:pt x="591178" y="2976535"/>
                  <a:pt x="653963" y="3026730"/>
                  <a:pt x="665465" y="3003469"/>
                </a:cubicBezTo>
                <a:cubicBezTo>
                  <a:pt x="641532" y="2971640"/>
                  <a:pt x="604543" y="2942562"/>
                  <a:pt x="594908" y="2906447"/>
                </a:cubicBezTo>
                <a:cubicBezTo>
                  <a:pt x="559787" y="2776063"/>
                  <a:pt x="483946" y="2681183"/>
                  <a:pt x="370497" y="2607422"/>
                </a:cubicBezTo>
                <a:cubicBezTo>
                  <a:pt x="337860" y="2586304"/>
                  <a:pt x="316415" y="2547739"/>
                  <a:pt x="271969" y="2541620"/>
                </a:cubicBezTo>
                <a:cubicBezTo>
                  <a:pt x="173127" y="2528152"/>
                  <a:pt x="204209" y="2422866"/>
                  <a:pt x="151990" y="2376038"/>
                </a:cubicBezTo>
                <a:cubicBezTo>
                  <a:pt x="142044" y="2367161"/>
                  <a:pt x="133031" y="2349717"/>
                  <a:pt x="134895" y="2337782"/>
                </a:cubicBezTo>
                <a:cubicBezTo>
                  <a:pt x="137691" y="2320639"/>
                  <a:pt x="149504" y="2304419"/>
                  <a:pt x="159450" y="2289115"/>
                </a:cubicBezTo>
                <a:cubicBezTo>
                  <a:pt x="169707" y="2273813"/>
                  <a:pt x="185247" y="2260344"/>
                  <a:pt x="177788" y="2240145"/>
                </a:cubicBezTo>
                <a:cubicBezTo>
                  <a:pt x="174683" y="2231882"/>
                  <a:pt x="176855" y="2203112"/>
                  <a:pt x="153855" y="2225759"/>
                </a:cubicBezTo>
                <a:cubicBezTo>
                  <a:pt x="90759" y="2287892"/>
                  <a:pt x="54081" y="2229129"/>
                  <a:pt x="0" y="2200970"/>
                </a:cubicBezTo>
                <a:cubicBezTo>
                  <a:pt x="43514" y="2171892"/>
                  <a:pt x="82677" y="2151388"/>
                  <a:pt x="89205" y="2107927"/>
                </a:cubicBezTo>
                <a:cubicBezTo>
                  <a:pt x="102570" y="2018249"/>
                  <a:pt x="159758" y="1977237"/>
                  <a:pt x="246479" y="1969279"/>
                </a:cubicBezTo>
                <a:cubicBezTo>
                  <a:pt x="214465" y="1882663"/>
                  <a:pt x="214465" y="1882663"/>
                  <a:pt x="317968" y="1870725"/>
                </a:cubicBezTo>
                <a:cubicBezTo>
                  <a:pt x="278183" y="1815635"/>
                  <a:pt x="278183" y="1801556"/>
                  <a:pt x="326361" y="1782580"/>
                </a:cubicBezTo>
                <a:cubicBezTo>
                  <a:pt x="372673" y="1764521"/>
                  <a:pt x="423957" y="1758400"/>
                  <a:pt x="466852" y="1730550"/>
                </a:cubicBezTo>
                <a:cubicBezTo>
                  <a:pt x="427377" y="1660155"/>
                  <a:pt x="416187" y="1578436"/>
                  <a:pt x="334753" y="1544155"/>
                </a:cubicBezTo>
                <a:cubicBezTo>
                  <a:pt x="322010" y="1538952"/>
                  <a:pt x="313307" y="1517834"/>
                  <a:pt x="321386" y="1505592"/>
                </a:cubicBezTo>
                <a:cubicBezTo>
                  <a:pt x="350915" y="1461214"/>
                  <a:pt x="308644" y="1377045"/>
                  <a:pt x="400645" y="1367557"/>
                </a:cubicBezTo>
                <a:cubicBezTo>
                  <a:pt x="412147" y="1366640"/>
                  <a:pt x="422716" y="1357456"/>
                  <a:pt x="413701" y="1345520"/>
                </a:cubicBezTo>
                <a:cubicBezTo>
                  <a:pt x="382618" y="1303896"/>
                  <a:pt x="420228" y="1306649"/>
                  <a:pt x="442916" y="1301447"/>
                </a:cubicBezTo>
                <a:cubicBezTo>
                  <a:pt x="470270" y="1295021"/>
                  <a:pt x="501352" y="1313384"/>
                  <a:pt x="526840" y="1290735"/>
                </a:cubicBezTo>
                <a:cubicBezTo>
                  <a:pt x="520932" y="1266862"/>
                  <a:pt x="498866" y="1267167"/>
                  <a:pt x="483325" y="1259517"/>
                </a:cubicBezTo>
                <a:cubicBezTo>
                  <a:pt x="437945" y="1237479"/>
                  <a:pt x="400956" y="1211159"/>
                  <a:pt x="398780" y="1153924"/>
                </a:cubicBezTo>
                <a:cubicBezTo>
                  <a:pt x="397228" y="1107708"/>
                  <a:pt x="392254" y="1067003"/>
                  <a:pt x="455041" y="1052922"/>
                </a:cubicBezTo>
                <a:cubicBezTo>
                  <a:pt x="481149" y="1047106"/>
                  <a:pt x="473687" y="1013747"/>
                  <a:pt x="458768" y="997218"/>
                </a:cubicBezTo>
                <a:cubicBezTo>
                  <a:pt x="432038" y="967837"/>
                  <a:pt x="409972" y="928661"/>
                  <a:pt x="363968" y="925907"/>
                </a:cubicBezTo>
                <a:cubicBezTo>
                  <a:pt x="335995" y="924071"/>
                  <a:pt x="314548" y="911826"/>
                  <a:pt x="292481" y="897749"/>
                </a:cubicBezTo>
                <a:cubicBezTo>
                  <a:pt x="276630" y="887646"/>
                  <a:pt x="257670" y="879078"/>
                  <a:pt x="259533" y="857348"/>
                </a:cubicBezTo>
                <a:cubicBezTo>
                  <a:pt x="261399" y="836535"/>
                  <a:pt x="279736" y="827966"/>
                  <a:pt x="298387" y="823681"/>
                </a:cubicBezTo>
                <a:cubicBezTo>
                  <a:pt x="360552" y="809909"/>
                  <a:pt x="418983" y="789708"/>
                  <a:pt x="470893" y="743493"/>
                </a:cubicBezTo>
                <a:cubicBezTo>
                  <a:pt x="436390" y="719007"/>
                  <a:pt x="403444" y="701256"/>
                  <a:pt x="377957" y="676463"/>
                </a:cubicBezTo>
                <a:cubicBezTo>
                  <a:pt x="316415" y="616477"/>
                  <a:pt x="837660" y="427634"/>
                  <a:pt x="863768" y="360299"/>
                </a:cubicBezTo>
                <a:cubicBezTo>
                  <a:pt x="871849" y="339488"/>
                  <a:pt x="899511" y="318064"/>
                  <a:pt x="922515" y="311942"/>
                </a:cubicBezTo>
                <a:cubicBezTo>
                  <a:pt x="1030367" y="283171"/>
                  <a:pt x="1123922" y="218591"/>
                  <a:pt x="1234265" y="194718"/>
                </a:cubicBezTo>
                <a:cubicBezTo>
                  <a:pt x="1338390" y="172070"/>
                  <a:pt x="1440960" y="141768"/>
                  <a:pt x="1555030" y="111776"/>
                </a:cubicBezTo>
                <a:cubicBezTo>
                  <a:pt x="1520063" y="74130"/>
                  <a:pt x="1471575" y="57526"/>
                  <a:pt x="1428216" y="36752"/>
                </a:cubicBez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79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19536" y="188640"/>
            <a:ext cx="5486400" cy="40444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Arno Pro Smbd SmText" pitchFamily="18" charset="0"/>
              </a:rPr>
              <a:t>BRECHT</a:t>
            </a:r>
            <a:endParaRPr lang="en-GB" dirty="0">
              <a:latin typeface="Arno Pro Smbd SmText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991544" y="548680"/>
            <a:ext cx="4752528" cy="172819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Brechtian theatre offers exercises that allows the director to adapt the given ideas by using the techniques to make the political &amp; social message clearer on stage</a:t>
            </a:r>
          </a:p>
          <a:p>
            <a:r>
              <a:rPr lang="en-GB" dirty="0">
                <a:solidFill>
                  <a:schemeClr val="tx1"/>
                </a:solidFill>
              </a:rPr>
              <a:t>Some of the techniques can be used during rehearsal but are more focused on realising the performance in a Brechtian style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7" name="Text Placeholder 5"/>
          <p:cNvSpPr txBox="1">
            <a:spLocks/>
          </p:cNvSpPr>
          <p:nvPr/>
        </p:nvSpPr>
        <p:spPr>
          <a:xfrm>
            <a:off x="6888088" y="2224122"/>
            <a:ext cx="3600400" cy="43732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exercises used by Brechtian actor: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V-effect: actor attempts to detach themselves from becoming lost in the circumstance. Can be achieved by speaking stage directions, changing roles, speaking in third person.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Narration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&amp; Direct address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Multi-role – this can be effective when playing contrast roles. Could be effective in making the audience consider the significance of the 2 contrasting ideas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Placards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Gestus – finding an action that sums the characters social standing. This is a contrast with Stanislavski’s inner life of the character.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Externalise emotions: creating exaggerated responses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Choral &amp; ensemble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5" r="14184"/>
          <a:stretch/>
        </p:blipFill>
        <p:spPr bwMode="auto">
          <a:xfrm>
            <a:off x="8976320" y="188640"/>
            <a:ext cx="1378380" cy="196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Placeholder 5"/>
          <p:cNvSpPr txBox="1">
            <a:spLocks/>
          </p:cNvSpPr>
          <p:nvPr/>
        </p:nvSpPr>
        <p:spPr>
          <a:xfrm>
            <a:off x="1847528" y="2286501"/>
            <a:ext cx="5040560" cy="43924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Ideas for theatre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His work was deeply influenced by the social, political &amp; cultural events that surrounded him. He was clearly influenced by the world he was growing up in: Germany defeated in 1918, the treaty of Versailles, rise of fascism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wanted to distance the spectator from the action – for them to always know they are watching theatre. This was knows as 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EPIC THEATRE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- a dramatic form intended to provoke rational thought rather then create illusion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wanted to disrupt the notion of the 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FOURTH WALL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This was done by direct address by the actor to the spectator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wanted to make the spectator think. The plays were 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DIDACTIC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contain a political or moral message to teach the spectators about certain aspects of society, politics or economy.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6816081" y="271114"/>
            <a:ext cx="2304255" cy="2149774"/>
          </a:xfrm>
          <a:prstGeom prst="rect">
            <a:avLst/>
          </a:prstGeom>
        </p:spPr>
        <p:txBody>
          <a:bodyPr vert="horz" lIns="91440" tIns="45720" rIns="9144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ln w="12700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Technical techniques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LIGHTS</a:t>
            </a:r>
            <a:r>
              <a:rPr kumimoji="0" lang="en-GB" sz="1200" b="1" i="0" u="none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 </a:t>
            </a:r>
            <a:r>
              <a:rPr kumimoji="0" lang="en-GB" sz="1200" b="0" i="0" u="none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flood with bright light regardless of time of 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COSTUME</a:t>
            </a:r>
            <a:r>
              <a:rPr kumimoji="0" lang="en-GB" sz="1200" b="0" i="0" u="none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 use a single item to represent. Make changes visible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STAGE: </a:t>
            </a:r>
            <a:r>
              <a:rPr kumimoji="0" lang="en-GB" sz="1200" b="0" i="0" u="none" strike="noStrike" kern="1200" cap="none" spc="0" normalizeH="0" baseline="0" noProof="0" dirty="0">
                <a:ln w="12700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bare stage. All workings seen. Fragments of scenery to represent location &amp; use</a:t>
            </a:r>
            <a:endParaRPr kumimoji="0" lang="en-GB" sz="1200" b="1" i="0" u="sng" strike="noStrike" kern="1200" cap="none" spc="0" normalizeH="0" baseline="0" noProof="0" dirty="0">
              <a:ln w="12700"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959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s-ES" sz="4100" dirty="0"/>
              <a:t>Why would Brecht want to make theatre like this?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s-ES" sz="2000" dirty="0"/>
              <a:t>He believed that while the audience believed in the action onstage and became emotionally involved, they lost the ability to think and to judge. </a:t>
            </a:r>
          </a:p>
          <a:p>
            <a:pPr eaLnBrk="1" hangingPunct="1"/>
            <a:r>
              <a:rPr lang="en-GB" altLang="es-ES" sz="2000" dirty="0"/>
              <a:t>He wanted his audiences to remain objective and distant</a:t>
            </a:r>
          </a:p>
          <a:p>
            <a:pPr eaLnBrk="1" hangingPunct="1"/>
            <a:r>
              <a:rPr lang="en-GB" altLang="es-ES" sz="2000" dirty="0"/>
              <a:t>Epic Theatre was </a:t>
            </a:r>
            <a:r>
              <a:rPr lang="en-GB" altLang="es-ES" sz="2000" b="1" u="sng" dirty="0"/>
              <a:t>didactic</a:t>
            </a:r>
            <a:r>
              <a:rPr lang="en-GB" altLang="es-ES" sz="2000" dirty="0"/>
              <a:t>. This means it was based on morals and made the audience think.</a:t>
            </a:r>
          </a:p>
          <a:p>
            <a:pPr eaLnBrk="1" hangingPunct="1"/>
            <a:endParaRPr lang="en-GB" altLang="es-ES" sz="2000" dirty="0"/>
          </a:p>
        </p:txBody>
      </p:sp>
      <p:pic>
        <p:nvPicPr>
          <p:cNvPr id="3" name="Picture 2" descr="A close up of a person wearing glasses and looking at the camera&#10;&#10;Description automatically generated">
            <a:extLst>
              <a:ext uri="{FF2B5EF4-FFF2-40B4-BE49-F238E27FC236}">
                <a16:creationId xmlns:a16="http://schemas.microsoft.com/office/drawing/2014/main" id="{92FC2A80-B0A0-498C-999C-3BEBA27382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092" r="33593" b="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009A32-162B-4E07-ACA1-B1BFB528E2F9}"/>
              </a:ext>
            </a:extLst>
          </p:cNvPr>
          <p:cNvSpPr txBox="1"/>
          <p:nvPr/>
        </p:nvSpPr>
        <p:spPr>
          <a:xfrm>
            <a:off x="2176264" y="6657945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 tooltip="http://wjmc.blogspot.com/2012_07_01_archive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kumimoji="0" lang="en-GB" sz="7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" sz="40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Task</a:t>
            </a:r>
            <a:r>
              <a:rPr lang="es-E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grpSp>
        <p:nvGrpSpPr>
          <p:cNvPr id="32773" name="Group 7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lvl="0"/>
            <a:r>
              <a:rPr lang="en-GB" sz="2000" dirty="0"/>
              <a:t>Think of a fairy tale that has a clear moral (the ugly duckling, the emperor’s new clothes, Rumpelstiltskin</a:t>
            </a:r>
          </a:p>
          <a:p>
            <a:pPr lvl="0"/>
            <a:r>
              <a:rPr lang="en-GB" sz="2000" b="1" dirty="0"/>
              <a:t>You write a scene using a fairy tale story or moral and but it must include: </a:t>
            </a:r>
          </a:p>
          <a:p>
            <a:pPr lvl="0">
              <a:buFontTx/>
              <a:buChar char="-"/>
            </a:pPr>
            <a:r>
              <a:rPr lang="en-GB" sz="2000" b="1" dirty="0"/>
              <a:t>speaking in the third person </a:t>
            </a:r>
          </a:p>
          <a:p>
            <a:pPr lvl="0">
              <a:buFontTx/>
              <a:buChar char="-"/>
            </a:pPr>
            <a:r>
              <a:rPr lang="en-GB" sz="2000" b="1" dirty="0"/>
              <a:t>Use of placards.</a:t>
            </a:r>
            <a:endParaRPr lang="es-ES" sz="2000" b="1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770" name="Picture 2" descr="https://pilipililove.files.wordpress.com/2011/12/ugly-duckling-copy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6" r="14928" b="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044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r>
              <a:rPr lang="en-GB" sz="4800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F340A89-4321-4135-B34E-762EB2093B28}"/>
</file>

<file path=customXml/itemProps2.xml><?xml version="1.0" encoding="utf-8"?>
<ds:datastoreItem xmlns:ds="http://schemas.openxmlformats.org/officeDocument/2006/customXml" ds:itemID="{E30526C7-70E1-4691-98D9-D11390743204}"/>
</file>

<file path=customXml/itemProps3.xml><?xml version="1.0" encoding="utf-8"?>
<ds:datastoreItem xmlns:ds="http://schemas.openxmlformats.org/officeDocument/2006/customXml" ds:itemID="{6F205086-2B0A-433E-B3C5-FFE0519F9E85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602</Words>
  <Application>Microsoft Office PowerPoint</Application>
  <PresentationFormat>Widescreen</PresentationFormat>
  <Paragraphs>57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Arno Pro Smbd SmText</vt:lpstr>
      <vt:lpstr>Arial</vt:lpstr>
      <vt:lpstr>Calibri</vt:lpstr>
      <vt:lpstr>Calibri Light</vt:lpstr>
      <vt:lpstr>Wingdings</vt:lpstr>
      <vt:lpstr>Office Theme</vt:lpstr>
      <vt:lpstr>1_Office Theme</vt:lpstr>
      <vt:lpstr>Year 8</vt:lpstr>
      <vt:lpstr>Starter : Recap</vt:lpstr>
      <vt:lpstr>Lesson 2 Recap and Apply Brecht </vt:lpstr>
      <vt:lpstr>BRECHT RECALL</vt:lpstr>
      <vt:lpstr>BRECHT</vt:lpstr>
      <vt:lpstr>Why would Brecht want to make theatre like this?</vt:lpstr>
      <vt:lpstr>Task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</dc:title>
  <dc:creator>P Hawkins</dc:creator>
  <cp:lastModifiedBy>P Hawkins</cp:lastModifiedBy>
  <cp:revision>1</cp:revision>
  <dcterms:created xsi:type="dcterms:W3CDTF">2021-03-29T10:36:05Z</dcterms:created>
  <dcterms:modified xsi:type="dcterms:W3CDTF">2021-03-29T10:40:08Z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