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B2C66-B978-4B32-AADB-D0CA4898D8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2C7D54B-1A78-4F8F-A60F-0E40366BE2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AD4CB-8F0A-4AE9-A7BB-509E437EE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A9F20-27B4-4966-A383-4A10A9FA4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593A0-7D0B-454F-BCEE-860F6FA6D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422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A19BA-C4D2-4B4A-835C-A00FAA0C6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93BB3-B4F5-4FFE-A4B7-AB637F47A6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F20E4-4693-4E2C-973C-5B3C757DB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12C4B-65E3-4F0B-9B9E-AD92F9F64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087169-2824-4B6D-AE54-7CF7DD66B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6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3E6BE-4AC7-4ED4-8904-4EDD6FDA2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9EFE3-49A8-40B5-8357-623E7EF6B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78484-64B8-48A2-B906-2F81B00F3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7C7D2-5446-4023-8BEE-EB230351C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EC338-1B50-4E97-8D6F-43546972D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41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7B51E-92BE-41CE-9735-7A8052CC2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C5666-383C-443F-99BD-C1317C50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B2228B-DDAD-4C24-B9C3-0AEB34367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B8076-5D8A-4DE4-B57F-44C7DF29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1F7B0-F265-437E-8DD6-9B67278C8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670B81-675F-4898-BCA9-B03B51120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309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0709E-0C5D-4FDD-9622-D85441C64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74EB97-73B4-4568-9473-6121668E3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2060C-50BE-46F3-A40A-284B508B7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6A7F19-E17A-4322-8513-59C4D1F928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4D4010-2BD9-4432-B33A-3197F90E54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391FBA-5370-4CEB-A032-DA20E44C0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3347B9-115B-457D-AE2F-73FAC3EC7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FA9A7F-9828-4A63-A736-CD940E38C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266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6F7BE-74B7-4C89-AE58-7EE400FC7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FC8458-47F7-4AE0-A42F-79940B9B3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54310F-51E7-4D55-B389-2D176FFE6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A25175-7F27-491C-B5C1-570DD6F71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083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58F89-49AF-47E4-8DCF-1D8309E0D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1A31A7-4946-4A3E-81A9-44B889B42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81C230-AD6C-4FC1-9C4F-6B2913099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67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17208-6370-494C-A588-4F0F3B83A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7C126-185F-4BC1-805B-23A880F57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384FCF-21E0-4590-8A07-418206999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81DB9B-91E2-4DFA-8134-C870CE7E9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407F24-FB15-417A-9EC5-DF9A60098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E0F14-DF8E-454F-8824-DAC7F3C4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367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67EDF-AB59-4159-990C-CD36E9A5F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82434D-DDCF-4960-9D87-6E5FAF8875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299172-0461-4881-BB8A-488709B9D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1923C7-053C-418B-9CE2-67ABBB69D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E1539-B1AB-4CFD-B7FB-1EA6BD936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9913A1-7492-4B39-8E0B-6D2225888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982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77F30-2B16-41D9-855C-54E40D206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85F36E-F6EF-4709-8423-F7EECF3BBC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0C94E2-C516-4D75-879C-899814A18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EB87DC-A9FA-4DA8-A6E6-03CF335AD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285C-78A9-49DD-89CC-AA65CBE10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133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996859-1BE8-4C19-8C63-F681977C03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C66D2F-5681-4C3A-97DA-C48936F7D0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6E482-8E6C-4361-A23E-450ABD1E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1CB87-D963-4F21-9243-F622DC86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AB1A3-E4F9-4325-ADFA-5C22C51F9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666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B1836E-CC08-4E6C-90B6-C58740322A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0A4EC6-46F4-4494-89B9-8F8347C7B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A02E7-A6E3-48F6-8A63-601E8B8EC1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25ABC-0224-4774-BAF7-4338CFD9EE0D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A0867F-D97A-4E6B-A050-7DE8E1B2E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D47B9-2E6A-47BE-93B4-9E903A2EF2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401C5-6EBD-4006-9A61-2D0E620AA8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098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tOEnTiAZlU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272AB-A7CE-4BD5-BEFD-353575B74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Changing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36CD6-627C-46C0-92A3-D08D10582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59" y="1380564"/>
            <a:ext cx="10824882" cy="493086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Watch the </a:t>
            </a:r>
            <a:r>
              <a:rPr lang="en-GB" dirty="0">
                <a:hlinkClick r:id="rId2"/>
              </a:rPr>
              <a:t>video</a:t>
            </a:r>
            <a:r>
              <a:rPr lang="en-GB" dirty="0"/>
              <a:t> and use the information to answer the following questions. Then check your answers using the next slide.</a:t>
            </a:r>
          </a:p>
          <a:p>
            <a:pPr marL="514350" indent="-514350">
              <a:buAutoNum type="arabicPeriod"/>
            </a:pPr>
            <a:r>
              <a:rPr lang="en-GB" dirty="0"/>
              <a:t>What is apparent daily motion? </a:t>
            </a:r>
          </a:p>
          <a:p>
            <a:pPr marL="514350" indent="-514350">
              <a:buAutoNum type="arabicPeriod"/>
            </a:pPr>
            <a:r>
              <a:rPr lang="en-GB" dirty="0"/>
              <a:t>What was in the centre of everything in Plato, Aristotle and Ptolemy’s model of the universe? </a:t>
            </a:r>
          </a:p>
          <a:p>
            <a:pPr marL="514350" indent="-514350">
              <a:buAutoNum type="arabicPeriod"/>
            </a:pPr>
            <a:r>
              <a:rPr lang="en-GB" dirty="0"/>
              <a:t>What was the name of this early model? </a:t>
            </a:r>
          </a:p>
          <a:p>
            <a:pPr marL="514350" indent="-514350">
              <a:buAutoNum type="arabicPeriod"/>
            </a:pPr>
            <a:r>
              <a:rPr lang="en-GB" dirty="0"/>
              <a:t>Why did the early philosophers think the Geocentric Model was true? </a:t>
            </a: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r>
              <a:rPr lang="en-GB" dirty="0"/>
              <a:t>What was the name of the model developed by Copernicus and Galileo? </a:t>
            </a:r>
          </a:p>
          <a:p>
            <a:pPr marL="514350" indent="-514350">
              <a:buAutoNum type="arabicPeriod"/>
            </a:pPr>
            <a:r>
              <a:rPr lang="en-GB" dirty="0"/>
              <a:t>What was the key difference between the two models? </a:t>
            </a:r>
          </a:p>
          <a:p>
            <a:pPr marL="514350" indent="-514350">
              <a:buAutoNum type="arabicPeriod"/>
            </a:pPr>
            <a:r>
              <a:rPr lang="en-GB" dirty="0"/>
              <a:t>Why did some people oppose the new model? </a:t>
            </a:r>
          </a:p>
          <a:p>
            <a:pPr marL="514350" indent="-514350">
              <a:buAutoNum type="arabicPeriod"/>
            </a:pPr>
            <a:r>
              <a:rPr lang="en-GB" dirty="0"/>
              <a:t>Why was the new model accepted? </a:t>
            </a:r>
          </a:p>
          <a:p>
            <a:pPr marL="514350" indent="-514350">
              <a:buAutoNum type="arabicPeriod"/>
            </a:pPr>
            <a:r>
              <a:rPr lang="en-GB" dirty="0"/>
              <a:t>How did Kepler and Newton change the heliocentric model? </a:t>
            </a:r>
          </a:p>
          <a:p>
            <a:pPr marL="514350" indent="-514350">
              <a:buAutoNum type="arabicPeriod"/>
            </a:pPr>
            <a:r>
              <a:rPr lang="en-GB" dirty="0"/>
              <a:t>Why are none of these really models of the universe?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961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272AB-A7CE-4BD5-BEFD-353575B74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Changing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36CD6-627C-46C0-92A3-D08D10582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59" y="1380564"/>
            <a:ext cx="10824882" cy="493086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Watch the video and use the information to answer the following questions. Then check your answers using the next slide.</a:t>
            </a:r>
          </a:p>
          <a:p>
            <a:pPr marL="514350" indent="-514350">
              <a:buAutoNum type="arabicPeriod"/>
            </a:pPr>
            <a:r>
              <a:rPr lang="en-GB" dirty="0"/>
              <a:t>What is apparent daily motion? </a:t>
            </a:r>
            <a:r>
              <a:rPr lang="en-GB" dirty="0">
                <a:solidFill>
                  <a:srgbClr val="FF0000"/>
                </a:solidFill>
              </a:rPr>
              <a:t>Observing the moon, sun, stars and planets appearing to move across the sky.</a:t>
            </a:r>
          </a:p>
          <a:p>
            <a:pPr marL="514350" indent="-514350">
              <a:buAutoNum type="arabicPeriod"/>
            </a:pPr>
            <a:r>
              <a:rPr lang="en-GB" dirty="0"/>
              <a:t>What was in the centre of everything in Plato, Aristotle and Ptolemy’s model of the universe? </a:t>
            </a:r>
            <a:r>
              <a:rPr lang="en-GB" dirty="0">
                <a:solidFill>
                  <a:srgbClr val="FF0000"/>
                </a:solidFill>
              </a:rPr>
              <a:t>The Earth.</a:t>
            </a:r>
          </a:p>
          <a:p>
            <a:pPr marL="514350" indent="-514350">
              <a:buAutoNum type="arabicPeriod"/>
            </a:pPr>
            <a:r>
              <a:rPr lang="en-GB" dirty="0"/>
              <a:t>What was the name of this early model? </a:t>
            </a:r>
            <a:r>
              <a:rPr lang="en-GB" dirty="0">
                <a:solidFill>
                  <a:srgbClr val="FF0000"/>
                </a:solidFill>
              </a:rPr>
              <a:t>The Geocentric Model</a:t>
            </a:r>
          </a:p>
          <a:p>
            <a:pPr marL="514350" indent="-514350">
              <a:buAutoNum type="arabicPeriod"/>
            </a:pPr>
            <a:r>
              <a:rPr lang="en-GB" dirty="0"/>
              <a:t>Why did the early philosophers think the Geocentric Model was true? </a:t>
            </a:r>
            <a:r>
              <a:rPr lang="en-GB" dirty="0">
                <a:solidFill>
                  <a:srgbClr val="FF0000"/>
                </a:solidFill>
              </a:rPr>
              <a:t>Because it looked like everything was moving around Earth (apparent daily motion).</a:t>
            </a:r>
          </a:p>
          <a:p>
            <a:pPr marL="514350" indent="-514350">
              <a:buAutoNum type="arabicPeriod"/>
            </a:pPr>
            <a:r>
              <a:rPr lang="en-GB" dirty="0"/>
              <a:t>What was the name of the model developed by Copernicus and Galileo? </a:t>
            </a:r>
            <a:r>
              <a:rPr lang="en-GB" dirty="0">
                <a:solidFill>
                  <a:srgbClr val="FF0000"/>
                </a:solidFill>
              </a:rPr>
              <a:t>The Heliocentric Model</a:t>
            </a:r>
          </a:p>
          <a:p>
            <a:pPr marL="514350" indent="-514350">
              <a:buAutoNum type="arabicPeriod"/>
            </a:pPr>
            <a:r>
              <a:rPr lang="en-GB" dirty="0"/>
              <a:t>What was the key difference between the two models? </a:t>
            </a:r>
            <a:r>
              <a:rPr lang="en-GB" dirty="0">
                <a:solidFill>
                  <a:srgbClr val="FF0000"/>
                </a:solidFill>
              </a:rPr>
              <a:t>The Sun was in the centre of the heliocentric model, but the Earth was in the centre of the geocentric model.</a:t>
            </a:r>
          </a:p>
          <a:p>
            <a:pPr marL="514350" indent="-514350">
              <a:buAutoNum type="arabicPeriod"/>
            </a:pPr>
            <a:r>
              <a:rPr lang="en-GB" dirty="0"/>
              <a:t>Why did some people oppose the new model? </a:t>
            </a:r>
            <a:r>
              <a:rPr lang="en-GB" dirty="0">
                <a:solidFill>
                  <a:srgbClr val="FF0000"/>
                </a:solidFill>
              </a:rPr>
              <a:t>It suggested that the Earth was not perfect or special – this upset some people as they believed God made the Earth and it was perfect and special.</a:t>
            </a:r>
          </a:p>
          <a:p>
            <a:pPr marL="514350" indent="-514350">
              <a:buAutoNum type="arabicPeriod"/>
            </a:pPr>
            <a:r>
              <a:rPr lang="en-GB" dirty="0"/>
              <a:t>Why was the new model accepted? </a:t>
            </a:r>
            <a:r>
              <a:rPr lang="en-GB" dirty="0">
                <a:solidFill>
                  <a:srgbClr val="FF0000"/>
                </a:solidFill>
              </a:rPr>
              <a:t>It better predicted our observations of the sun, stars and planets.</a:t>
            </a:r>
          </a:p>
          <a:p>
            <a:pPr marL="514350" indent="-514350">
              <a:buAutoNum type="arabicPeriod"/>
            </a:pPr>
            <a:r>
              <a:rPr lang="en-GB" dirty="0"/>
              <a:t>How did Kepler and Newton change the heliocentric model? </a:t>
            </a:r>
            <a:r>
              <a:rPr lang="en-GB" dirty="0">
                <a:solidFill>
                  <a:srgbClr val="FF0000"/>
                </a:solidFill>
              </a:rPr>
              <a:t>They noted that planets have an elliptical orbit and their speed changes depending on how close they are to the sun.</a:t>
            </a:r>
          </a:p>
          <a:p>
            <a:pPr marL="514350" indent="-514350">
              <a:buAutoNum type="arabicPeriod"/>
            </a:pPr>
            <a:r>
              <a:rPr lang="en-GB" dirty="0"/>
              <a:t>Why are none of these really models of the universe? </a:t>
            </a:r>
            <a:r>
              <a:rPr lang="en-GB" dirty="0">
                <a:solidFill>
                  <a:srgbClr val="FF0000"/>
                </a:solidFill>
              </a:rPr>
              <a:t>They were only showing our solar system as they had no idea of the scale of the universe.</a:t>
            </a:r>
          </a:p>
        </p:txBody>
      </p:sp>
    </p:spTree>
    <p:extLst>
      <p:ext uri="{BB962C8B-B14F-4D97-AF65-F5344CB8AC3E}">
        <p14:creationId xmlns:p14="http://schemas.microsoft.com/office/powerpoint/2010/main" val="3275788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29D5BF35-D15C-4DEA-9FD6-913FC286E776}"/>
</file>

<file path=customXml/itemProps2.xml><?xml version="1.0" encoding="utf-8"?>
<ds:datastoreItem xmlns:ds="http://schemas.openxmlformats.org/officeDocument/2006/customXml" ds:itemID="{E5B526CF-0534-455A-936C-2BACF2C66B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0D7703-C8CB-4F0F-8DD9-DC4CA31163D9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403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Changing Models</vt:lpstr>
      <vt:lpstr>Changing Models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Jody Claridge</dc:creator>
  <cp:lastModifiedBy>Jody Claridge</cp:lastModifiedBy>
  <cp:revision>3</cp:revision>
  <dcterms:created xsi:type="dcterms:W3CDTF">2020-06-12T14:01:24Z</dcterms:created>
  <dcterms:modified xsi:type="dcterms:W3CDTF">2020-06-12T14:11:36Z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1535800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TemplateUrl">
    <vt:lpwstr/>
  </property>
</Properties>
</file>