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9144000" cy="6858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375BE5-CB9C-48D5-93DB-F96469B550DB}" v="20" dt="2021-02-03T13:24:40.5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27" autoAdjust="0"/>
  </p:normalViewPr>
  <p:slideViewPr>
    <p:cSldViewPr>
      <p:cViewPr varScale="1">
        <p:scale>
          <a:sx n="82" d="100"/>
          <a:sy n="82" d="100"/>
        </p:scale>
        <p:origin x="75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092985-ACBC-434D-9184-F3C30B53D22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0023D-0D58-46EA-980D-0F2AB528C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21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6D49-D560-4927-88CB-3FB2EFB7B04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25E68-010D-42BA-9186-237715F9EE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839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50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52E6DE2-DBBA-4F4B-AE9D-FBD14C76373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61F5A-DA10-42D4-BC8C-2C7971BE25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551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7ED9D-A788-441E-A1A6-4C25AC730D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2521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C02EB-E542-4BEC-A5C9-2ACC65D516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561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C3875-62C6-4399-8F6F-DFC030AD3F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623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581D2-CB9F-495F-86FB-ABF0CB60AD0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5878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085FB-02B8-4BC8-8E4F-187F78831B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439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E7BE8-AA24-492C-839F-46A6F14F179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397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D42D9-3B3C-4E52-9A7B-42B770ED19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18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0CDEC-AF95-4FA9-ABAA-E4AAB6CD3C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780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E6F1F-815E-4162-B6F9-8B5429C368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2030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627CF9-E41D-48A9-B7C2-808E3D6F405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dvgZkm1xWPE?feature=oembed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s://virtualpiano.net/?instr=viol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P2_6OLummA?feature=oemb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What do you see?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34200" y="6572615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36" y="76200"/>
            <a:ext cx="1676400" cy="1676400"/>
          </a:xfrm>
          <a:prstGeom prst="rect">
            <a:avLst/>
          </a:prstGeom>
        </p:spPr>
      </p:pic>
      <p:pic>
        <p:nvPicPr>
          <p:cNvPr id="13314" name="Picture 2" descr="Image result for se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004" y="2286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oogle Shape;70;p15">
            <a:extLst>
              <a:ext uri="{FF2B5EF4-FFF2-40B4-BE49-F238E27FC236}">
                <a16:creationId xmlns:a16="http://schemas.microsoft.com/office/drawing/2014/main" id="{8DB49FA2-8821-462D-8B2F-A89E6396AA3B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3669" y="1798638"/>
            <a:ext cx="8336661" cy="42272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259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6D2D7-C727-4325-A1A3-60DB56ACA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b="1" dirty="0"/>
              <a:t>STARTER:</a:t>
            </a:r>
            <a:br>
              <a:rPr lang="en-US" sz="1800" b="1" dirty="0"/>
            </a:br>
            <a:r>
              <a:rPr lang="en-US" sz="1800" b="1" dirty="0"/>
              <a:t>Look at the picture on the previous slide and answer the questions below in your exercise books:</a:t>
            </a:r>
            <a:endParaRPr lang="en-GB" sz="1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6D766-FF94-4CD7-829D-2CB29C165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name of the group in the picture?</a:t>
            </a:r>
          </a:p>
          <a:p>
            <a:r>
              <a:rPr lang="en-US" dirty="0"/>
              <a:t>What do we call the only person not playing an instrument in the picture?</a:t>
            </a:r>
          </a:p>
          <a:p>
            <a:r>
              <a:rPr lang="en-US" dirty="0"/>
              <a:t>The group is divided into 4 families according to the type of instrument they play e.g. strings.  Can you name the other 3 families of instruments?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2296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EAE385-BB13-4FA3-8531-05111688F8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32" t="26296" r="25000" b="11481"/>
          <a:stretch/>
        </p:blipFill>
        <p:spPr>
          <a:xfrm>
            <a:off x="2438400" y="2299023"/>
            <a:ext cx="6705600" cy="45425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47AEDC-393B-4E61-9E21-E1792151BD46}"/>
              </a:ext>
            </a:extLst>
          </p:cNvPr>
          <p:cNvSpPr txBox="1"/>
          <p:nvPr/>
        </p:nvSpPr>
        <p:spPr>
          <a:xfrm>
            <a:off x="609600" y="533400"/>
            <a:ext cx="792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If you have a keyboard, select a string sound and see if you can play the tune below.  </a:t>
            </a:r>
          </a:p>
          <a:p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You could also use a virtual piano and select a string sound or instrument </a:t>
            </a:r>
            <a:r>
              <a:rPr lang="en-US" dirty="0">
                <a:hlinkClick r:id="rId4"/>
              </a:rPr>
              <a:t>Virtual Piano - Play The Best Online Piano Keyboard</a:t>
            </a:r>
            <a:r>
              <a:rPr lang="en-US" dirty="0"/>
              <a:t> </a:t>
            </a:r>
          </a:p>
          <a:p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If you own a violin or cello I would love to hear you play this!</a:t>
            </a:r>
            <a:endParaRPr lang="en-US" dirty="0"/>
          </a:p>
          <a:p>
            <a:endParaRPr lang="en-GB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Online Media 5" title="Coldplay - Viva La Vida (Official Video)">
            <a:hlinkClick r:id="" action="ppaction://media"/>
            <a:extLst>
              <a:ext uri="{FF2B5EF4-FFF2-40B4-BE49-F238E27FC236}">
                <a16:creationId xmlns:a16="http://schemas.microsoft.com/office/drawing/2014/main" id="{3FF54F34-9B4F-468C-8AAE-B441C594E1D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9288" y="3170376"/>
            <a:ext cx="2540000" cy="1435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37C9F5-5E2D-4FC9-90B7-BCB78575D482}"/>
              </a:ext>
            </a:extLst>
          </p:cNvPr>
          <p:cNvSpPr txBox="1"/>
          <p:nvPr/>
        </p:nvSpPr>
        <p:spPr>
          <a:xfrm>
            <a:off x="29288" y="2438400"/>
            <a:ext cx="2332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If you are not sure how the tune of Viva la Vida goes, watch the clip below</a:t>
            </a:r>
            <a:endParaRPr lang="en-GB" sz="12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75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599EB-D806-4945-8BE9-7CDEB4336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String Family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5AC4E-4D38-4D2C-B36A-158390665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983162"/>
          </a:xfrm>
        </p:spPr>
        <p:txBody>
          <a:bodyPr/>
          <a:lstStyle/>
          <a:p>
            <a:r>
              <a:rPr lang="en-US" sz="2000" dirty="0"/>
              <a:t>Watch the following film about the string family:</a:t>
            </a:r>
          </a:p>
          <a:p>
            <a:endParaRPr lang="en-US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In your exercise books write the title:</a:t>
            </a:r>
          </a:p>
          <a:p>
            <a:pPr lvl="1"/>
            <a:r>
              <a:rPr lang="en-GB" sz="2000" u="sng" dirty="0"/>
              <a:t>The String Family</a:t>
            </a:r>
          </a:p>
          <a:p>
            <a:r>
              <a:rPr lang="en-GB" sz="2000" dirty="0"/>
              <a:t>Using the information from the video, write down the names of the 5 instruments found in this section of the orchestra</a:t>
            </a:r>
          </a:p>
          <a:p>
            <a:r>
              <a:rPr lang="en-GB" sz="2000" dirty="0"/>
              <a:t>For *BONUS POINTS* write down the names of two ways that you can play these instruments – use the internet to help you!</a:t>
            </a:r>
          </a:p>
        </p:txBody>
      </p:sp>
      <p:pic>
        <p:nvPicPr>
          <p:cNvPr id="4" name="Online Media 3" title="BBC National Orchestra of Wales - Strings">
            <a:hlinkClick r:id="" action="ppaction://media"/>
            <a:extLst>
              <a:ext uri="{FF2B5EF4-FFF2-40B4-BE49-F238E27FC236}">
                <a16:creationId xmlns:a16="http://schemas.microsoft.com/office/drawing/2014/main" id="{061B0AB7-FFE6-4E72-97A1-8AA8FC147F5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302000" y="1993900"/>
            <a:ext cx="2540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08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7A3CA-BABF-4483-8863-813FF2E712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990600"/>
            <a:ext cx="7772400" cy="1470025"/>
          </a:xfrm>
        </p:spPr>
        <p:txBody>
          <a:bodyPr/>
          <a:lstStyle/>
          <a:p>
            <a:r>
              <a:rPr lang="en-US" dirty="0"/>
              <a:t>REMEMBER TO UPLOAD YOUR WORK TO CLASS CHARTS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DA85-24DD-4432-AA0D-121187349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924300"/>
            <a:ext cx="7162800" cy="1752600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Including any videos of you playing Viva la Vida – this is optional </a:t>
            </a:r>
            <a:r>
              <a:rPr lang="en-US">
                <a:solidFill>
                  <a:srgbClr val="FFFF00"/>
                </a:solidFill>
              </a:rPr>
              <a:t>but will gain you a p2! 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D7D7F8E0-C6E3-44CA-82F9-C3A133342F32}"/>
              </a:ext>
            </a:extLst>
          </p:cNvPr>
          <p:cNvSpPr/>
          <p:nvPr/>
        </p:nvSpPr>
        <p:spPr>
          <a:xfrm>
            <a:off x="7315200" y="4800600"/>
            <a:ext cx="609600" cy="6096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FDA814C-BC8F-4B49-8597-90A85863E49C}"/>
              </a:ext>
            </a:extLst>
          </p:cNvPr>
          <p:cNvSpPr/>
          <p:nvPr/>
        </p:nvSpPr>
        <p:spPr>
          <a:xfrm>
            <a:off x="1600200" y="4876800"/>
            <a:ext cx="609600" cy="52873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55014"/>
      </p:ext>
    </p:extLst>
  </p:cSld>
  <p:clrMapOvr>
    <a:masterClrMapping/>
  </p:clrMapOvr>
</p:sld>
</file>

<file path=ppt/theme/theme1.xml><?xml version="1.0" encoding="utf-8"?>
<a:theme xmlns:a="http://schemas.openxmlformats.org/drawingml/2006/main" name="Sheet music design template">
  <a:themeElements>
    <a:clrScheme name="Office Theme 13">
      <a:dk1>
        <a:srgbClr val="854123"/>
      </a:dk1>
      <a:lt1>
        <a:srgbClr val="F1CD99"/>
      </a:lt1>
      <a:dk2>
        <a:srgbClr val="663300"/>
      </a:dk2>
      <a:lt2>
        <a:srgbClr val="777777"/>
      </a:lt2>
      <a:accent1>
        <a:srgbClr val="996633"/>
      </a:accent1>
      <a:accent2>
        <a:srgbClr val="809EA8"/>
      </a:accent2>
      <a:accent3>
        <a:srgbClr val="F7E3CA"/>
      </a:accent3>
      <a:accent4>
        <a:srgbClr val="71361C"/>
      </a:accent4>
      <a:accent5>
        <a:srgbClr val="CAB8AD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59381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854123"/>
        </a:dk1>
        <a:lt1>
          <a:srgbClr val="F1CD99"/>
        </a:lt1>
        <a:dk2>
          <a:srgbClr val="663300"/>
        </a:dk2>
        <a:lt2>
          <a:srgbClr val="777777"/>
        </a:lt2>
        <a:accent1>
          <a:srgbClr val="996633"/>
        </a:accent1>
        <a:accent2>
          <a:srgbClr val="809EA8"/>
        </a:accent2>
        <a:accent3>
          <a:srgbClr val="F7E3CA"/>
        </a:accent3>
        <a:accent4>
          <a:srgbClr val="71361C"/>
        </a:accent4>
        <a:accent5>
          <a:srgbClr val="CAB8AD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00A87FC-896B-41AD-B649-52A50BF9F2CF}"/>
</file>

<file path=customXml/itemProps2.xml><?xml version="1.0" encoding="utf-8"?>
<ds:datastoreItem xmlns:ds="http://schemas.openxmlformats.org/officeDocument/2006/customXml" ds:itemID="{3C297A00-4432-4B4B-8FE5-42B5619A2D28}"/>
</file>

<file path=customXml/itemProps3.xml><?xml version="1.0" encoding="utf-8"?>
<ds:datastoreItem xmlns:ds="http://schemas.openxmlformats.org/officeDocument/2006/customXml" ds:itemID="{D7C37089-7E0C-4301-A4AD-72A8C5E15D4F}"/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template</Template>
  <TotalTime>0</TotalTime>
  <Words>268</Words>
  <Application>Microsoft Office PowerPoint</Application>
  <PresentationFormat>On-screen Show (4:3)</PresentationFormat>
  <Paragraphs>24</Paragraphs>
  <Slides>5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Sheet music design template</vt:lpstr>
      <vt:lpstr>What do you see?</vt:lpstr>
      <vt:lpstr>STARTER: Look at the picture on the previous slide and answer the questions below in your exercise books:</vt:lpstr>
      <vt:lpstr>PowerPoint Presentation</vt:lpstr>
      <vt:lpstr>The String Family</vt:lpstr>
      <vt:lpstr>REMEMBER TO UPLOAD YOUR WORK TO CLASS CHARTS</vt:lpstr>
    </vt:vector>
  </TitlesOfParts>
  <Company>Musical Contexts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“DOITNOW” Activities</dc:title>
  <dc:creator>Rob Blythe</dc:creator>
  <cp:lastModifiedBy>K Reid</cp:lastModifiedBy>
  <cp:revision>68</cp:revision>
  <cp:lastPrinted>2017-09-05T12:33:01Z</cp:lastPrinted>
  <dcterms:created xsi:type="dcterms:W3CDTF">2017-09-05T11:00:07Z</dcterms:created>
  <dcterms:modified xsi:type="dcterms:W3CDTF">2021-02-03T13:28:14Z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TC102443871033</vt:lpwstr>
  </property>
  <property fmtid="{D5CDD505-2E9C-101B-9397-08002B2CF9AE}" pid="3" name="ContentTypeId">
    <vt:lpwstr>0x010100ED1B46ED8E29C64B85E966A4AD65D100</vt:lpwstr>
  </property>
</Properties>
</file>