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sldIdLst>
    <p:sldId id="256" r:id="rId6"/>
    <p:sldId id="275" r:id="rId7"/>
    <p:sldId id="27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14D45-4044-4134-A087-4490234AF4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FA5089-C40F-4CAD-AEC0-D059947C3E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EB534-8D12-4426-A10B-8F27A57EC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31BED-EF04-4D11-B3C0-B2DE79A9D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E439B-DA40-44A7-AFEC-0B295A500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118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E8417-5CCC-4993-9D9A-B65EACF8A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CF97D-514F-4EF4-9CAF-F17E62C831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EC01E3-C899-454E-AC94-A691C7FCE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14E76-1299-40B7-876F-09E93DD2D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BD06B-43F2-4D28-A8CE-74C70D709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10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DA98A-61C9-4966-9192-1D98230E1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9152B-328A-42D8-99D9-19C0B9279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FB29D-9A36-4D6E-9A1F-9AED3CBA2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65E2F6-A671-45E8-BFA3-7AE755D8C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4BE36-E716-4584-8D0B-064181FF2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333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93164-5BC9-41D8-AA9D-80D29194C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29760-F0AB-42E3-852F-FDC14CBAE8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B8D43A-FE2E-4C29-8E2F-B7D3B1697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3D4BA6-A7BC-48B3-A88D-39AB9A06E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493DBE-1770-4176-B5DC-0AC7362EF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898C8-D64D-4773-92FF-B3B6515E7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113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E620F-AB79-4F15-9D1F-D5FA9E543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F72710-91BA-414F-AFB4-BBB052A1E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4AEDED-88D3-4260-B593-34288F3A36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7C5024-9814-43C7-8451-0290F0263B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B18CEA-A087-41AE-95C1-CDA41307B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FFD629-5EE4-4B2E-BF60-1C78D3F82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00669F-F802-4FA1-90FB-4CD9ADD51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90696A-7897-431F-A193-D34E29FC6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82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91982-48F8-47DF-A579-726558451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4A216B-B434-4328-A82D-7B87A1455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818944-7F0C-448D-83A9-DD156F97F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408342-CF3C-4B93-8F4D-BF902EF86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185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605845-23E4-4A06-8034-0D2960C1E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108E98-F074-46DD-98B5-49E18C18B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A47700-C59C-41BF-BEFA-D25E5AD2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154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F9D57-5FC1-4EDE-AACE-B0ABD885B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EDE4C7-29BD-4F29-A523-75CB81F470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A39DA9-3795-410E-8046-51BDF936FE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B0CE5B-5FF7-4535-8D27-E9B8A775D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27856-C905-404F-8C7F-8E9D3F9F5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BF5C1-AD30-4845-995D-A6BEF0FF6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43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CC727-7D76-4131-ABAF-F095B1586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2E31CA-20B4-48B8-ACC0-AA0A4BF417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6AF6-6EB1-4A86-81A6-419066DEA3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0F4361-EC4B-4BB3-AA61-F7D067A01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27035B-A783-4BE8-98B1-B6293C978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AD8D6-2FBD-40FB-B0C4-B49AF17E5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283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2D325-BE0B-4E23-8E53-FEEB3B4DE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30F008-41B6-4B68-8C46-96F494945B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FA62DA-5E10-4907-A4DD-0EAB73FBD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FBC0E-0297-4DDA-B2CC-9F3790A8E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9CC81-7688-4FF5-B74B-DDFCD9AC6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609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0E5BD1-5994-440A-96B3-57F9F9E9AD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54329F-A0E7-4B8D-8405-E1A15CDD19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0C4E2-E7C1-4840-AEAA-9DFBBC1B6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041D-1DEF-4835-A8C4-C44455572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967574-209A-4F92-A454-272441A58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649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1251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53068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6951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6372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45623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26203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7851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3396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05704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34442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7264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F29ED5-C9CB-4B68-9B5F-F18297917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79110E-941C-4BF7-9DA6-5F1AECD470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E5B1AD-7ECE-496A-A72F-0FE126B4DD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8259D-B0A8-487E-8960-5B3EA29CEBA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ADFF6-8DF7-4AA0-9216-31673C0C20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82626A-5519-480E-8BD7-169E2857CC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67895-C7B8-4F84-B28B-424F4352FD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033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9545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ikihow.com/Make-a-Pop-up-Book" TargetMode="Externa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93339-5D32-4C5F-8D93-F5E9A8CB71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Finishing your pop up books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19C4C4-2DBC-4382-8C52-C20EF3E86E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40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5876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881158" y="1142984"/>
            <a:ext cx="85010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Calibri"/>
              </a:rPr>
              <a:t>Learning Objectives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understand the mark scheme for this unit of work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be able to critically assess your own work and that of your peers</a:t>
            </a:r>
            <a:endParaRPr lang="en-GB" sz="2400" b="1" i="1" dirty="0">
              <a:solidFill>
                <a:srgbClr val="00B0F0"/>
              </a:solidFill>
              <a:latin typeface="Calibri"/>
            </a:endParaRPr>
          </a:p>
          <a:p>
            <a:r>
              <a:rPr lang="en-GB" sz="2400" b="1" i="1" dirty="0">
                <a:solidFill>
                  <a:srgbClr val="00B0F0"/>
                </a:solidFill>
                <a:latin typeface="Calibri"/>
              </a:rPr>
              <a:t>Success Criteria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have created an evaluation page for your book, in the form of the back cover “blurb”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have chosen a grade for your work, using the mark scheme</a:t>
            </a:r>
          </a:p>
          <a:p>
            <a:endParaRPr lang="en-GB" sz="2400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881158" y="4214818"/>
            <a:ext cx="8286808" cy="1588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2"/>
          <p:cNvSpPr txBox="1">
            <a:spLocks/>
          </p:cNvSpPr>
          <p:nvPr/>
        </p:nvSpPr>
        <p:spPr>
          <a:xfrm>
            <a:off x="1524000" y="214290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en-GB" sz="4400" dirty="0">
                <a:solidFill>
                  <a:srgbClr val="92D050"/>
                </a:solidFill>
                <a:latin typeface="Calibri"/>
              </a:rPr>
              <a:t>Ready to publish...</a:t>
            </a:r>
          </a:p>
        </p:txBody>
      </p:sp>
      <p:pic>
        <p:nvPicPr>
          <p:cNvPr id="6" name="Picture 2" descr="http://critical-thinkers.com/wp-content/uploads/2010/06/thinking-cap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536" y="4293096"/>
            <a:ext cx="1346498" cy="156239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999656" y="4509121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n>
                  <a:solidFill>
                    <a:srgbClr val="FFC000"/>
                  </a:solidFill>
                </a:ln>
                <a:solidFill>
                  <a:srgbClr val="F5EF03"/>
                </a:solidFill>
                <a:latin typeface="Calibri"/>
              </a:rPr>
              <a:t>Extension work</a:t>
            </a:r>
          </a:p>
          <a:p>
            <a:endParaRPr lang="en-GB" sz="2400" b="1" i="1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4820" name="Picture 4" descr="http://t1.gstatic.com/images?q=tbn:ANd9GcSekjTQUreRwEf5CFlBWCe1V-PuWGkTQhOk0JK7k8YcKamg7tj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8329" y="1"/>
            <a:ext cx="1619671" cy="191844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359696" y="4941168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libri"/>
              </a:rPr>
              <a:t>Consider your book in it’s now finished state. Try to come up with 3 ways in which you could improve your book, and explain why each of these would be a positive change.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6D1E1-D97B-4C41-8E61-5CF9DB078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all your pop up pages in order….then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7CC61-EBB2-481E-B9B3-C4DCD06B22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10353368" cy="3070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Wrap  a piece of paper around the outside and trim it to shape.</a:t>
            </a:r>
          </a:p>
          <a:p>
            <a:pPr marL="514350" indent="-514350">
              <a:buAutoNum type="arabicPeriod"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https://www.wikihow.com/Make-a-Pop-up-Book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Look at part 3 of this wiki </a:t>
            </a:r>
            <a:r>
              <a:rPr lang="en-GB"/>
              <a:t>for instructions on how to do it– </a:t>
            </a:r>
            <a:r>
              <a:rPr lang="en-GB" dirty="0"/>
              <a:t>its BRILLIANT.</a:t>
            </a:r>
          </a:p>
        </p:txBody>
      </p:sp>
    </p:spTree>
    <p:extLst>
      <p:ext uri="{BB962C8B-B14F-4D97-AF65-F5344CB8AC3E}">
        <p14:creationId xmlns:p14="http://schemas.microsoft.com/office/powerpoint/2010/main" val="10768196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024A33C-3CBC-48A7-AF8C-36BC3A4277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E32175-2270-4FC1-9DE6-5126362E76C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B25170-1D41-4429-A0B4-31878063092B}">
  <ds:schemaRefs>
    <ds:schemaRef ds:uri="b547754c-74b2-4d91-982e-55751234f08d"/>
    <ds:schemaRef ds:uri="f513355b-a9cf-41c1-ad84-cdbe5216922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163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1_Office Theme</vt:lpstr>
      <vt:lpstr>Finishing your pop up books</vt:lpstr>
      <vt:lpstr>PowerPoint Presentation</vt:lpstr>
      <vt:lpstr>Put all your pop up pages in order….then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Finishing your pop up books</dc:title>
  <dc:creator>J Noctor</dc:creator>
  <cp:lastModifiedBy>J Noctor</cp:lastModifiedBy>
  <cp:revision>1</cp:revision>
  <dcterms:created xsi:type="dcterms:W3CDTF">2021-03-11T11:02:31Z</dcterms:created>
  <dcterms:modified xsi:type="dcterms:W3CDTF">2021-03-11T11:07:06Z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