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rawing1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heme/theme2.xml" ContentType="application/vnd.openxmlformats-officedocument.theme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layout1.xml" ContentType="application/vnd.openxmlformats-officedocument.drawingml.diagramLayout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6" r:id="rId3"/>
    <p:sldId id="275" r:id="rId4"/>
    <p:sldId id="276" r:id="rId5"/>
    <p:sldId id="278" r:id="rId6"/>
    <p:sldId id="280" r:id="rId7"/>
    <p:sldId id="281" r:id="rId8"/>
    <p:sldId id="305" r:id="rId9"/>
    <p:sldId id="28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customXml" Target="../customXml/item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1692D5-3DA4-4146-9875-44AAAFBD322E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FFF1E32-5F5D-4B4A-AAE0-7B1D4E67461B}">
      <dgm:prSet/>
      <dgm:spPr>
        <a:solidFill>
          <a:srgbClr val="FFC000"/>
        </a:solidFill>
      </dgm:spPr>
      <dgm:t>
        <a:bodyPr/>
        <a:lstStyle/>
        <a:p>
          <a:r>
            <a:rPr lang="en-GB" b="1" dirty="0"/>
            <a:t>Who</a:t>
          </a:r>
          <a:r>
            <a:rPr lang="en-GB" dirty="0"/>
            <a:t> – who are your characters?</a:t>
          </a:r>
          <a:endParaRPr lang="en-US" dirty="0"/>
        </a:p>
      </dgm:t>
    </dgm:pt>
    <dgm:pt modelId="{2FD54A9B-D075-474B-9FF5-17910B7A8920}" type="parTrans" cxnId="{52CFE749-5621-4C97-A68D-786A13DE1FA1}">
      <dgm:prSet/>
      <dgm:spPr/>
      <dgm:t>
        <a:bodyPr/>
        <a:lstStyle/>
        <a:p>
          <a:endParaRPr lang="en-US"/>
        </a:p>
      </dgm:t>
    </dgm:pt>
    <dgm:pt modelId="{3AF6BCEF-6BFD-4781-864B-39AA20BD06FE}" type="sibTrans" cxnId="{52CFE749-5621-4C97-A68D-786A13DE1FA1}">
      <dgm:prSet/>
      <dgm:spPr/>
      <dgm:t>
        <a:bodyPr/>
        <a:lstStyle/>
        <a:p>
          <a:endParaRPr lang="en-US"/>
        </a:p>
      </dgm:t>
    </dgm:pt>
    <dgm:pt modelId="{1E02062E-AFE7-495E-9A6B-A077CC76979B}">
      <dgm:prSet/>
      <dgm:spPr>
        <a:solidFill>
          <a:srgbClr val="FF0000"/>
        </a:solidFill>
      </dgm:spPr>
      <dgm:t>
        <a:bodyPr/>
        <a:lstStyle/>
        <a:p>
          <a:r>
            <a:rPr lang="en-GB" b="1" dirty="0"/>
            <a:t>What</a:t>
          </a:r>
          <a:r>
            <a:rPr lang="en-GB" dirty="0"/>
            <a:t> – what are they doing?</a:t>
          </a:r>
          <a:endParaRPr lang="en-US" dirty="0"/>
        </a:p>
      </dgm:t>
    </dgm:pt>
    <dgm:pt modelId="{1BF93054-85E3-4AFF-90FE-5C66EBBF2DDD}" type="parTrans" cxnId="{4349FF9D-D281-46BF-88C4-5D3D602BE0FB}">
      <dgm:prSet/>
      <dgm:spPr/>
      <dgm:t>
        <a:bodyPr/>
        <a:lstStyle/>
        <a:p>
          <a:endParaRPr lang="en-US"/>
        </a:p>
      </dgm:t>
    </dgm:pt>
    <dgm:pt modelId="{1E375972-EC4E-4FB3-972A-74ECD3AB538E}" type="sibTrans" cxnId="{4349FF9D-D281-46BF-88C4-5D3D602BE0FB}">
      <dgm:prSet/>
      <dgm:spPr/>
      <dgm:t>
        <a:bodyPr/>
        <a:lstStyle/>
        <a:p>
          <a:endParaRPr lang="en-US"/>
        </a:p>
      </dgm:t>
    </dgm:pt>
    <dgm:pt modelId="{CDDD48C6-5E46-400D-BE7A-D4C029A191B7}">
      <dgm:prSet/>
      <dgm:spPr>
        <a:solidFill>
          <a:srgbClr val="00B050"/>
        </a:solidFill>
      </dgm:spPr>
      <dgm:t>
        <a:bodyPr/>
        <a:lstStyle/>
        <a:p>
          <a:r>
            <a:rPr lang="en-GB" b="1" dirty="0"/>
            <a:t>Where</a:t>
          </a:r>
          <a:r>
            <a:rPr lang="en-GB" dirty="0"/>
            <a:t> – where are they?</a:t>
          </a:r>
          <a:endParaRPr lang="en-US" dirty="0"/>
        </a:p>
      </dgm:t>
    </dgm:pt>
    <dgm:pt modelId="{ADA9D758-2E65-4740-A32E-D8306AF75A19}" type="parTrans" cxnId="{56B5AFC6-5002-4C0B-A397-FAD982571EE0}">
      <dgm:prSet/>
      <dgm:spPr/>
      <dgm:t>
        <a:bodyPr/>
        <a:lstStyle/>
        <a:p>
          <a:endParaRPr lang="en-US"/>
        </a:p>
      </dgm:t>
    </dgm:pt>
    <dgm:pt modelId="{67993B11-446F-4277-94F9-08D488ED0E74}" type="sibTrans" cxnId="{56B5AFC6-5002-4C0B-A397-FAD982571EE0}">
      <dgm:prSet/>
      <dgm:spPr/>
      <dgm:t>
        <a:bodyPr/>
        <a:lstStyle/>
        <a:p>
          <a:endParaRPr lang="en-US"/>
        </a:p>
      </dgm:t>
    </dgm:pt>
    <dgm:pt modelId="{79959EBC-71C3-4FDB-9841-0A0047F93212}">
      <dgm:prSet/>
      <dgm:spPr>
        <a:solidFill>
          <a:srgbClr val="0070C0"/>
        </a:solidFill>
      </dgm:spPr>
      <dgm:t>
        <a:bodyPr/>
        <a:lstStyle/>
        <a:p>
          <a:r>
            <a:rPr lang="en-GB" b="1" dirty="0"/>
            <a:t>When</a:t>
          </a:r>
          <a:r>
            <a:rPr lang="en-GB" dirty="0"/>
            <a:t> – when they got there and when they are leaving?</a:t>
          </a:r>
          <a:endParaRPr lang="en-US" dirty="0"/>
        </a:p>
      </dgm:t>
    </dgm:pt>
    <dgm:pt modelId="{95AC351C-11CD-4865-936A-D2BB35D6CE3D}" type="parTrans" cxnId="{D51B7B40-A3D9-447D-9449-6A400F5FBF51}">
      <dgm:prSet/>
      <dgm:spPr/>
      <dgm:t>
        <a:bodyPr/>
        <a:lstStyle/>
        <a:p>
          <a:endParaRPr lang="en-US"/>
        </a:p>
      </dgm:t>
    </dgm:pt>
    <dgm:pt modelId="{45F43D56-8235-475D-BB77-99303B82B162}" type="sibTrans" cxnId="{D51B7B40-A3D9-447D-9449-6A400F5FBF51}">
      <dgm:prSet/>
      <dgm:spPr/>
      <dgm:t>
        <a:bodyPr/>
        <a:lstStyle/>
        <a:p>
          <a:endParaRPr lang="en-US"/>
        </a:p>
      </dgm:t>
    </dgm:pt>
    <dgm:pt modelId="{36312350-BB1A-40BD-B1EA-8C5FAA46FCE1}">
      <dgm:prSet/>
      <dgm:spPr>
        <a:solidFill>
          <a:srgbClr val="C43093"/>
        </a:solidFill>
      </dgm:spPr>
      <dgm:t>
        <a:bodyPr/>
        <a:lstStyle/>
        <a:p>
          <a:r>
            <a:rPr lang="en-GB" b="1" dirty="0"/>
            <a:t>Why</a:t>
          </a:r>
          <a:r>
            <a:rPr lang="en-GB" dirty="0"/>
            <a:t> – why are they there?</a:t>
          </a:r>
          <a:endParaRPr lang="en-US" dirty="0"/>
        </a:p>
      </dgm:t>
    </dgm:pt>
    <dgm:pt modelId="{5818B73A-4476-48C9-B809-A37DDE164C58}" type="parTrans" cxnId="{6E25F2E8-2FF6-47D0-B35B-E258B98DCAF4}">
      <dgm:prSet/>
      <dgm:spPr/>
      <dgm:t>
        <a:bodyPr/>
        <a:lstStyle/>
        <a:p>
          <a:endParaRPr lang="en-US"/>
        </a:p>
      </dgm:t>
    </dgm:pt>
    <dgm:pt modelId="{C257AF9E-4F45-47D8-A49D-64C13BC8E2AB}" type="sibTrans" cxnId="{6E25F2E8-2FF6-47D0-B35B-E258B98DCAF4}">
      <dgm:prSet/>
      <dgm:spPr/>
      <dgm:t>
        <a:bodyPr/>
        <a:lstStyle/>
        <a:p>
          <a:endParaRPr lang="en-US"/>
        </a:p>
      </dgm:t>
    </dgm:pt>
    <dgm:pt modelId="{91A84356-72DF-4779-8815-9C7113E101DD}" type="pres">
      <dgm:prSet presAssocID="{091692D5-3DA4-4146-9875-44AAAFBD322E}" presName="diagram" presStyleCnt="0">
        <dgm:presLayoutVars>
          <dgm:dir/>
          <dgm:resizeHandles val="exact"/>
        </dgm:presLayoutVars>
      </dgm:prSet>
      <dgm:spPr/>
    </dgm:pt>
    <dgm:pt modelId="{4E174968-2358-4AD5-A71F-25F302BF2826}" type="pres">
      <dgm:prSet presAssocID="{EFFF1E32-5F5D-4B4A-AAE0-7B1D4E67461B}" presName="node" presStyleLbl="node1" presStyleIdx="0" presStyleCnt="5">
        <dgm:presLayoutVars>
          <dgm:bulletEnabled val="1"/>
        </dgm:presLayoutVars>
      </dgm:prSet>
      <dgm:spPr/>
    </dgm:pt>
    <dgm:pt modelId="{50F7DAC9-8E80-42DC-BA9A-7F1A864B9129}" type="pres">
      <dgm:prSet presAssocID="{3AF6BCEF-6BFD-4781-864B-39AA20BD06FE}" presName="sibTrans" presStyleCnt="0"/>
      <dgm:spPr/>
    </dgm:pt>
    <dgm:pt modelId="{AE7A54F3-55BB-46CB-BDA7-8EFC628AE19B}" type="pres">
      <dgm:prSet presAssocID="{1E02062E-AFE7-495E-9A6B-A077CC76979B}" presName="node" presStyleLbl="node1" presStyleIdx="1" presStyleCnt="5">
        <dgm:presLayoutVars>
          <dgm:bulletEnabled val="1"/>
        </dgm:presLayoutVars>
      </dgm:prSet>
      <dgm:spPr/>
    </dgm:pt>
    <dgm:pt modelId="{171F7B10-4EEF-4183-9AFC-D3C30471F7AC}" type="pres">
      <dgm:prSet presAssocID="{1E375972-EC4E-4FB3-972A-74ECD3AB538E}" presName="sibTrans" presStyleCnt="0"/>
      <dgm:spPr/>
    </dgm:pt>
    <dgm:pt modelId="{1C0B1794-7FB6-4840-A7CE-AE6A40E47979}" type="pres">
      <dgm:prSet presAssocID="{CDDD48C6-5E46-400D-BE7A-D4C029A191B7}" presName="node" presStyleLbl="node1" presStyleIdx="2" presStyleCnt="5">
        <dgm:presLayoutVars>
          <dgm:bulletEnabled val="1"/>
        </dgm:presLayoutVars>
      </dgm:prSet>
      <dgm:spPr/>
    </dgm:pt>
    <dgm:pt modelId="{CC3944AA-2942-459C-96E0-51CF77F87162}" type="pres">
      <dgm:prSet presAssocID="{67993B11-446F-4277-94F9-08D488ED0E74}" presName="sibTrans" presStyleCnt="0"/>
      <dgm:spPr/>
    </dgm:pt>
    <dgm:pt modelId="{E8F5C355-D780-4D62-8D22-E2244F8CB15F}" type="pres">
      <dgm:prSet presAssocID="{79959EBC-71C3-4FDB-9841-0A0047F93212}" presName="node" presStyleLbl="node1" presStyleIdx="3" presStyleCnt="5">
        <dgm:presLayoutVars>
          <dgm:bulletEnabled val="1"/>
        </dgm:presLayoutVars>
      </dgm:prSet>
      <dgm:spPr/>
    </dgm:pt>
    <dgm:pt modelId="{B67766EC-5E9A-4571-BEF1-80BD65EAE1C0}" type="pres">
      <dgm:prSet presAssocID="{45F43D56-8235-475D-BB77-99303B82B162}" presName="sibTrans" presStyleCnt="0"/>
      <dgm:spPr/>
    </dgm:pt>
    <dgm:pt modelId="{04DDCAFA-5D4B-44E9-9476-629536CC209C}" type="pres">
      <dgm:prSet presAssocID="{36312350-BB1A-40BD-B1EA-8C5FAA46FCE1}" presName="node" presStyleLbl="node1" presStyleIdx="4" presStyleCnt="5">
        <dgm:presLayoutVars>
          <dgm:bulletEnabled val="1"/>
        </dgm:presLayoutVars>
      </dgm:prSet>
      <dgm:spPr/>
    </dgm:pt>
  </dgm:ptLst>
  <dgm:cxnLst>
    <dgm:cxn modelId="{C814E50F-6817-429C-A477-3910CECE00D9}" type="presOf" srcId="{CDDD48C6-5E46-400D-BE7A-D4C029A191B7}" destId="{1C0B1794-7FB6-4840-A7CE-AE6A40E47979}" srcOrd="0" destOrd="0" presId="urn:microsoft.com/office/officeart/2005/8/layout/default"/>
    <dgm:cxn modelId="{3BB1FB18-0CD5-4E79-81E1-68753D801150}" type="presOf" srcId="{EFFF1E32-5F5D-4B4A-AAE0-7B1D4E67461B}" destId="{4E174968-2358-4AD5-A71F-25F302BF2826}" srcOrd="0" destOrd="0" presId="urn:microsoft.com/office/officeart/2005/8/layout/default"/>
    <dgm:cxn modelId="{BF0FFA1A-39FE-4101-A0FA-6B299F9E503F}" type="presOf" srcId="{36312350-BB1A-40BD-B1EA-8C5FAA46FCE1}" destId="{04DDCAFA-5D4B-44E9-9476-629536CC209C}" srcOrd="0" destOrd="0" presId="urn:microsoft.com/office/officeart/2005/8/layout/default"/>
    <dgm:cxn modelId="{D51B7B40-A3D9-447D-9449-6A400F5FBF51}" srcId="{091692D5-3DA4-4146-9875-44AAAFBD322E}" destId="{79959EBC-71C3-4FDB-9841-0A0047F93212}" srcOrd="3" destOrd="0" parTransId="{95AC351C-11CD-4865-936A-D2BB35D6CE3D}" sibTransId="{45F43D56-8235-475D-BB77-99303B82B162}"/>
    <dgm:cxn modelId="{2CB06B63-2DAD-48C3-A4AC-1B38BCF215CC}" type="presOf" srcId="{79959EBC-71C3-4FDB-9841-0A0047F93212}" destId="{E8F5C355-D780-4D62-8D22-E2244F8CB15F}" srcOrd="0" destOrd="0" presId="urn:microsoft.com/office/officeart/2005/8/layout/default"/>
    <dgm:cxn modelId="{52CFE749-5621-4C97-A68D-786A13DE1FA1}" srcId="{091692D5-3DA4-4146-9875-44AAAFBD322E}" destId="{EFFF1E32-5F5D-4B4A-AAE0-7B1D4E67461B}" srcOrd="0" destOrd="0" parTransId="{2FD54A9B-D075-474B-9FF5-17910B7A8920}" sibTransId="{3AF6BCEF-6BFD-4781-864B-39AA20BD06FE}"/>
    <dgm:cxn modelId="{339AC352-8C15-45FB-A3CC-4F0D6D307876}" type="presOf" srcId="{1E02062E-AFE7-495E-9A6B-A077CC76979B}" destId="{AE7A54F3-55BB-46CB-BDA7-8EFC628AE19B}" srcOrd="0" destOrd="0" presId="urn:microsoft.com/office/officeart/2005/8/layout/default"/>
    <dgm:cxn modelId="{1D6A957D-D839-46BB-953A-ECFFEC79FCAE}" type="presOf" srcId="{091692D5-3DA4-4146-9875-44AAAFBD322E}" destId="{91A84356-72DF-4779-8815-9C7113E101DD}" srcOrd="0" destOrd="0" presId="urn:microsoft.com/office/officeart/2005/8/layout/default"/>
    <dgm:cxn modelId="{4349FF9D-D281-46BF-88C4-5D3D602BE0FB}" srcId="{091692D5-3DA4-4146-9875-44AAAFBD322E}" destId="{1E02062E-AFE7-495E-9A6B-A077CC76979B}" srcOrd="1" destOrd="0" parTransId="{1BF93054-85E3-4AFF-90FE-5C66EBBF2DDD}" sibTransId="{1E375972-EC4E-4FB3-972A-74ECD3AB538E}"/>
    <dgm:cxn modelId="{56B5AFC6-5002-4C0B-A397-FAD982571EE0}" srcId="{091692D5-3DA4-4146-9875-44AAAFBD322E}" destId="{CDDD48C6-5E46-400D-BE7A-D4C029A191B7}" srcOrd="2" destOrd="0" parTransId="{ADA9D758-2E65-4740-A32E-D8306AF75A19}" sibTransId="{67993B11-446F-4277-94F9-08D488ED0E74}"/>
    <dgm:cxn modelId="{6E25F2E8-2FF6-47D0-B35B-E258B98DCAF4}" srcId="{091692D5-3DA4-4146-9875-44AAAFBD322E}" destId="{36312350-BB1A-40BD-B1EA-8C5FAA46FCE1}" srcOrd="4" destOrd="0" parTransId="{5818B73A-4476-48C9-B809-A37DDE164C58}" sibTransId="{C257AF9E-4F45-47D8-A49D-64C13BC8E2AB}"/>
    <dgm:cxn modelId="{2A8CC5FC-AA6E-43FA-8249-B43D456162A1}" type="presParOf" srcId="{91A84356-72DF-4779-8815-9C7113E101DD}" destId="{4E174968-2358-4AD5-A71F-25F302BF2826}" srcOrd="0" destOrd="0" presId="urn:microsoft.com/office/officeart/2005/8/layout/default"/>
    <dgm:cxn modelId="{BFE404DF-E81B-4174-A0BD-EF50D4DB60BB}" type="presParOf" srcId="{91A84356-72DF-4779-8815-9C7113E101DD}" destId="{50F7DAC9-8E80-42DC-BA9A-7F1A864B9129}" srcOrd="1" destOrd="0" presId="urn:microsoft.com/office/officeart/2005/8/layout/default"/>
    <dgm:cxn modelId="{009B249B-0FBC-40C9-BD49-E7714C5982B3}" type="presParOf" srcId="{91A84356-72DF-4779-8815-9C7113E101DD}" destId="{AE7A54F3-55BB-46CB-BDA7-8EFC628AE19B}" srcOrd="2" destOrd="0" presId="urn:microsoft.com/office/officeart/2005/8/layout/default"/>
    <dgm:cxn modelId="{1385C70E-70A8-455B-AFED-5BE613BE199D}" type="presParOf" srcId="{91A84356-72DF-4779-8815-9C7113E101DD}" destId="{171F7B10-4EEF-4183-9AFC-D3C30471F7AC}" srcOrd="3" destOrd="0" presId="urn:microsoft.com/office/officeart/2005/8/layout/default"/>
    <dgm:cxn modelId="{53E651E8-8D32-443E-9102-7D72225D5E9C}" type="presParOf" srcId="{91A84356-72DF-4779-8815-9C7113E101DD}" destId="{1C0B1794-7FB6-4840-A7CE-AE6A40E47979}" srcOrd="4" destOrd="0" presId="urn:microsoft.com/office/officeart/2005/8/layout/default"/>
    <dgm:cxn modelId="{6A3432D4-09C2-4FE2-9F5F-96ABB768BFCA}" type="presParOf" srcId="{91A84356-72DF-4779-8815-9C7113E101DD}" destId="{CC3944AA-2942-459C-96E0-51CF77F87162}" srcOrd="5" destOrd="0" presId="urn:microsoft.com/office/officeart/2005/8/layout/default"/>
    <dgm:cxn modelId="{16AC44AD-6B3E-459D-BFE7-B84F0144F17E}" type="presParOf" srcId="{91A84356-72DF-4779-8815-9C7113E101DD}" destId="{E8F5C355-D780-4D62-8D22-E2244F8CB15F}" srcOrd="6" destOrd="0" presId="urn:microsoft.com/office/officeart/2005/8/layout/default"/>
    <dgm:cxn modelId="{C02FEA49-6791-45A3-AFF8-AD907780D00E}" type="presParOf" srcId="{91A84356-72DF-4779-8815-9C7113E101DD}" destId="{B67766EC-5E9A-4571-BEF1-80BD65EAE1C0}" srcOrd="7" destOrd="0" presId="urn:microsoft.com/office/officeart/2005/8/layout/default"/>
    <dgm:cxn modelId="{F487B8E0-EDBC-4243-B335-8862242E9479}" type="presParOf" srcId="{91A84356-72DF-4779-8815-9C7113E101DD}" destId="{04DDCAFA-5D4B-44E9-9476-629536CC209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4B8B586-3CA8-45C3-B960-EFFE0AA02BF6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02A28FC-A050-440D-BA3C-375C6B8BD774}">
      <dgm:prSet/>
      <dgm:spPr/>
      <dgm:t>
        <a:bodyPr/>
        <a:lstStyle/>
        <a:p>
          <a:r>
            <a:rPr lang="en-GB"/>
            <a:t>All </a:t>
          </a:r>
          <a:r>
            <a:rPr lang="en-GB" b="1"/>
            <a:t>four </a:t>
          </a:r>
          <a:r>
            <a:rPr lang="en-GB"/>
            <a:t>freeze-frames of Homeless’</a:t>
          </a:r>
          <a:endParaRPr lang="en-US"/>
        </a:p>
      </dgm:t>
    </dgm:pt>
    <dgm:pt modelId="{96D0CBFF-E93E-475C-BA3D-677EA3DA88AF}" type="parTrans" cxnId="{8EEEC951-7195-4BE7-B4CB-8EFAC250D1AF}">
      <dgm:prSet/>
      <dgm:spPr/>
      <dgm:t>
        <a:bodyPr/>
        <a:lstStyle/>
        <a:p>
          <a:endParaRPr lang="en-US"/>
        </a:p>
      </dgm:t>
    </dgm:pt>
    <dgm:pt modelId="{5E314A79-F6B6-4BF8-B3E1-8B56B1A6D226}" type="sibTrans" cxnId="{8EEEC951-7195-4BE7-B4CB-8EFAC250D1AF}">
      <dgm:prSet/>
      <dgm:spPr/>
      <dgm:t>
        <a:bodyPr/>
        <a:lstStyle/>
        <a:p>
          <a:endParaRPr lang="en-US"/>
        </a:p>
      </dgm:t>
    </dgm:pt>
    <dgm:pt modelId="{90748E48-CF08-431D-B639-F56EF4ED96E0}">
      <dgm:prSet/>
      <dgm:spPr/>
      <dgm:t>
        <a:bodyPr/>
        <a:lstStyle/>
        <a:p>
          <a:r>
            <a:rPr lang="en-GB"/>
            <a:t>The short scene using one of the freeze-frame – Add in Thought tracks</a:t>
          </a:r>
          <a:endParaRPr lang="en-US"/>
        </a:p>
      </dgm:t>
    </dgm:pt>
    <dgm:pt modelId="{0A655DF9-F1CF-4882-AB7B-0C935EAEEE4D}" type="parTrans" cxnId="{DC4798FE-1C32-4F63-B368-307ADE0A2959}">
      <dgm:prSet/>
      <dgm:spPr/>
      <dgm:t>
        <a:bodyPr/>
        <a:lstStyle/>
        <a:p>
          <a:endParaRPr lang="en-US"/>
        </a:p>
      </dgm:t>
    </dgm:pt>
    <dgm:pt modelId="{699273CE-4470-47B2-B738-5579F490967C}" type="sibTrans" cxnId="{DC4798FE-1C32-4F63-B368-307ADE0A2959}">
      <dgm:prSet/>
      <dgm:spPr/>
      <dgm:t>
        <a:bodyPr/>
        <a:lstStyle/>
        <a:p>
          <a:endParaRPr lang="en-US"/>
        </a:p>
      </dgm:t>
    </dgm:pt>
    <dgm:pt modelId="{67E3B749-DD72-4D8A-B716-7CDED8301BC3}">
      <dgm:prSet/>
      <dgm:spPr/>
      <dgm:t>
        <a:bodyPr/>
        <a:lstStyle/>
        <a:p>
          <a:r>
            <a:rPr lang="en-GB"/>
            <a:t>The scene showing why they are in this situation – Flash-back scene</a:t>
          </a:r>
          <a:endParaRPr lang="en-US"/>
        </a:p>
      </dgm:t>
    </dgm:pt>
    <dgm:pt modelId="{1AB74A71-EED7-4BCC-A62C-1FC3673BC702}" type="parTrans" cxnId="{B27E78F4-93DD-4434-A401-6CADB9F65D03}">
      <dgm:prSet/>
      <dgm:spPr/>
      <dgm:t>
        <a:bodyPr/>
        <a:lstStyle/>
        <a:p>
          <a:endParaRPr lang="en-US"/>
        </a:p>
      </dgm:t>
    </dgm:pt>
    <dgm:pt modelId="{7BFB52CF-F612-4591-B9D5-EC7598FE5C9F}" type="sibTrans" cxnId="{B27E78F4-93DD-4434-A401-6CADB9F65D03}">
      <dgm:prSet/>
      <dgm:spPr/>
      <dgm:t>
        <a:bodyPr/>
        <a:lstStyle/>
        <a:p>
          <a:endParaRPr lang="en-US"/>
        </a:p>
      </dgm:t>
    </dgm:pt>
    <dgm:pt modelId="{6E814F68-0594-4770-A954-EBDA2DAD0769}">
      <dgm:prSet/>
      <dgm:spPr/>
      <dgm:t>
        <a:bodyPr/>
        <a:lstStyle/>
        <a:p>
          <a:r>
            <a:rPr lang="en-GB"/>
            <a:t>An additional scene / Flash-forward scene – What happens to the character? </a:t>
          </a:r>
          <a:endParaRPr lang="en-US"/>
        </a:p>
      </dgm:t>
    </dgm:pt>
    <dgm:pt modelId="{011AB7FD-169E-41C1-88C8-094C5F75F56A}" type="parTrans" cxnId="{42BA10B1-E204-48BA-81C9-92ED6E8DA4D6}">
      <dgm:prSet/>
      <dgm:spPr/>
      <dgm:t>
        <a:bodyPr/>
        <a:lstStyle/>
        <a:p>
          <a:endParaRPr lang="en-US"/>
        </a:p>
      </dgm:t>
    </dgm:pt>
    <dgm:pt modelId="{BA73A942-EB36-4D05-98CC-38891D2FB5A0}" type="sibTrans" cxnId="{42BA10B1-E204-48BA-81C9-92ED6E8DA4D6}">
      <dgm:prSet/>
      <dgm:spPr/>
      <dgm:t>
        <a:bodyPr/>
        <a:lstStyle/>
        <a:p>
          <a:endParaRPr lang="en-US"/>
        </a:p>
      </dgm:t>
    </dgm:pt>
    <dgm:pt modelId="{2FE41323-5447-49D4-8A90-8B2E92B97F4C}" type="pres">
      <dgm:prSet presAssocID="{24B8B586-3CA8-45C3-B960-EFFE0AA02BF6}" presName="linear" presStyleCnt="0">
        <dgm:presLayoutVars>
          <dgm:animLvl val="lvl"/>
          <dgm:resizeHandles val="exact"/>
        </dgm:presLayoutVars>
      </dgm:prSet>
      <dgm:spPr/>
    </dgm:pt>
    <dgm:pt modelId="{63863ADE-E5F1-41E7-847A-87C3DA1A4A52}" type="pres">
      <dgm:prSet presAssocID="{C02A28FC-A050-440D-BA3C-375C6B8BD77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420C777-A050-4772-865E-3DB1D5A6AF1D}" type="pres">
      <dgm:prSet presAssocID="{5E314A79-F6B6-4BF8-B3E1-8B56B1A6D226}" presName="spacer" presStyleCnt="0"/>
      <dgm:spPr/>
    </dgm:pt>
    <dgm:pt modelId="{6E0E4E15-0BAD-41A8-9484-A1112C5102DE}" type="pres">
      <dgm:prSet presAssocID="{90748E48-CF08-431D-B639-F56EF4ED96E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F5649F9-988C-4A40-9679-1AFB7F9E08B0}" type="pres">
      <dgm:prSet presAssocID="{699273CE-4470-47B2-B738-5579F490967C}" presName="spacer" presStyleCnt="0"/>
      <dgm:spPr/>
    </dgm:pt>
    <dgm:pt modelId="{E17B3FAE-7F10-493E-A90D-3E0F552CC4C7}" type="pres">
      <dgm:prSet presAssocID="{67E3B749-DD72-4D8A-B716-7CDED8301BC3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ACD5C1C2-C859-4E64-A303-908B7CDFD995}" type="pres">
      <dgm:prSet presAssocID="{7BFB52CF-F612-4591-B9D5-EC7598FE5C9F}" presName="spacer" presStyleCnt="0"/>
      <dgm:spPr/>
    </dgm:pt>
    <dgm:pt modelId="{9E97DC3E-7F4F-4B9D-81B8-E53282F8D7F4}" type="pres">
      <dgm:prSet presAssocID="{6E814F68-0594-4770-A954-EBDA2DAD0769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35C3453F-079A-4F76-A035-DBC25136584E}" type="presOf" srcId="{6E814F68-0594-4770-A954-EBDA2DAD0769}" destId="{9E97DC3E-7F4F-4B9D-81B8-E53282F8D7F4}" srcOrd="0" destOrd="0" presId="urn:microsoft.com/office/officeart/2005/8/layout/vList2"/>
    <dgm:cxn modelId="{8EEEC951-7195-4BE7-B4CB-8EFAC250D1AF}" srcId="{24B8B586-3CA8-45C3-B960-EFFE0AA02BF6}" destId="{C02A28FC-A050-440D-BA3C-375C6B8BD774}" srcOrd="0" destOrd="0" parTransId="{96D0CBFF-E93E-475C-BA3D-677EA3DA88AF}" sibTransId="{5E314A79-F6B6-4BF8-B3E1-8B56B1A6D226}"/>
    <dgm:cxn modelId="{6BF13886-B5B2-4280-AD78-F85DC0309C92}" type="presOf" srcId="{C02A28FC-A050-440D-BA3C-375C6B8BD774}" destId="{63863ADE-E5F1-41E7-847A-87C3DA1A4A52}" srcOrd="0" destOrd="0" presId="urn:microsoft.com/office/officeart/2005/8/layout/vList2"/>
    <dgm:cxn modelId="{3FC5E38E-119C-4D5D-99FE-65A03DE2A80B}" type="presOf" srcId="{67E3B749-DD72-4D8A-B716-7CDED8301BC3}" destId="{E17B3FAE-7F10-493E-A90D-3E0F552CC4C7}" srcOrd="0" destOrd="0" presId="urn:microsoft.com/office/officeart/2005/8/layout/vList2"/>
    <dgm:cxn modelId="{E5D79CA3-B295-46AD-938F-1EDFF462D9C1}" type="presOf" srcId="{24B8B586-3CA8-45C3-B960-EFFE0AA02BF6}" destId="{2FE41323-5447-49D4-8A90-8B2E92B97F4C}" srcOrd="0" destOrd="0" presId="urn:microsoft.com/office/officeart/2005/8/layout/vList2"/>
    <dgm:cxn modelId="{42BA10B1-E204-48BA-81C9-92ED6E8DA4D6}" srcId="{24B8B586-3CA8-45C3-B960-EFFE0AA02BF6}" destId="{6E814F68-0594-4770-A954-EBDA2DAD0769}" srcOrd="3" destOrd="0" parTransId="{011AB7FD-169E-41C1-88C8-094C5F75F56A}" sibTransId="{BA73A942-EB36-4D05-98CC-38891D2FB5A0}"/>
    <dgm:cxn modelId="{C96019EA-0E19-4340-B845-E265ADB0052F}" type="presOf" srcId="{90748E48-CF08-431D-B639-F56EF4ED96E0}" destId="{6E0E4E15-0BAD-41A8-9484-A1112C5102DE}" srcOrd="0" destOrd="0" presId="urn:microsoft.com/office/officeart/2005/8/layout/vList2"/>
    <dgm:cxn modelId="{B27E78F4-93DD-4434-A401-6CADB9F65D03}" srcId="{24B8B586-3CA8-45C3-B960-EFFE0AA02BF6}" destId="{67E3B749-DD72-4D8A-B716-7CDED8301BC3}" srcOrd="2" destOrd="0" parTransId="{1AB74A71-EED7-4BCC-A62C-1FC3673BC702}" sibTransId="{7BFB52CF-F612-4591-B9D5-EC7598FE5C9F}"/>
    <dgm:cxn modelId="{DC4798FE-1C32-4F63-B368-307ADE0A2959}" srcId="{24B8B586-3CA8-45C3-B960-EFFE0AA02BF6}" destId="{90748E48-CF08-431D-B639-F56EF4ED96E0}" srcOrd="1" destOrd="0" parTransId="{0A655DF9-F1CF-4882-AB7B-0C935EAEEE4D}" sibTransId="{699273CE-4470-47B2-B738-5579F490967C}"/>
    <dgm:cxn modelId="{2FBC5D68-15CF-44F0-81E8-4DAADD846992}" type="presParOf" srcId="{2FE41323-5447-49D4-8A90-8B2E92B97F4C}" destId="{63863ADE-E5F1-41E7-847A-87C3DA1A4A52}" srcOrd="0" destOrd="0" presId="urn:microsoft.com/office/officeart/2005/8/layout/vList2"/>
    <dgm:cxn modelId="{DA29FC2E-689E-40D8-9A72-1BCD3DA0F946}" type="presParOf" srcId="{2FE41323-5447-49D4-8A90-8B2E92B97F4C}" destId="{D420C777-A050-4772-865E-3DB1D5A6AF1D}" srcOrd="1" destOrd="0" presId="urn:microsoft.com/office/officeart/2005/8/layout/vList2"/>
    <dgm:cxn modelId="{49B5E61D-35F5-418E-A986-13FCD05A1F16}" type="presParOf" srcId="{2FE41323-5447-49D4-8A90-8B2E92B97F4C}" destId="{6E0E4E15-0BAD-41A8-9484-A1112C5102DE}" srcOrd="2" destOrd="0" presId="urn:microsoft.com/office/officeart/2005/8/layout/vList2"/>
    <dgm:cxn modelId="{58D92A53-EB1C-4105-8599-D53E0C861592}" type="presParOf" srcId="{2FE41323-5447-49D4-8A90-8B2E92B97F4C}" destId="{1F5649F9-988C-4A40-9679-1AFB7F9E08B0}" srcOrd="3" destOrd="0" presId="urn:microsoft.com/office/officeart/2005/8/layout/vList2"/>
    <dgm:cxn modelId="{E5DD313E-C63C-4D16-A053-53C0D144442B}" type="presParOf" srcId="{2FE41323-5447-49D4-8A90-8B2E92B97F4C}" destId="{E17B3FAE-7F10-493E-A90D-3E0F552CC4C7}" srcOrd="4" destOrd="0" presId="urn:microsoft.com/office/officeart/2005/8/layout/vList2"/>
    <dgm:cxn modelId="{DEBB4B3A-E7DC-4666-A115-ACA0D27AAB47}" type="presParOf" srcId="{2FE41323-5447-49D4-8A90-8B2E92B97F4C}" destId="{ACD5C1C2-C859-4E64-A303-908B7CDFD995}" srcOrd="5" destOrd="0" presId="urn:microsoft.com/office/officeart/2005/8/layout/vList2"/>
    <dgm:cxn modelId="{8999EFAB-CFF0-41AF-A033-90DD2B073067}" type="presParOf" srcId="{2FE41323-5447-49D4-8A90-8B2E92B97F4C}" destId="{9E97DC3E-7F4F-4B9D-81B8-E53282F8D7F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CB96756-54F8-4211-973F-1F0B42D6CE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59C037A-776D-4D3A-B194-8CEC7E8ACB86}" type="pres">
      <dgm:prSet presAssocID="{DCB96756-54F8-4211-973F-1F0B42D6CE56}" presName="diagram" presStyleCnt="0">
        <dgm:presLayoutVars>
          <dgm:dir/>
          <dgm:resizeHandles val="exact"/>
        </dgm:presLayoutVars>
      </dgm:prSet>
      <dgm:spPr/>
    </dgm:pt>
  </dgm:ptLst>
  <dgm:cxnLst>
    <dgm:cxn modelId="{BEA8A2A0-71E2-4CD1-A3AA-DF52C21BAA41}" type="presOf" srcId="{DCB96756-54F8-4211-973F-1F0B42D6CE56}" destId="{F59C037A-776D-4D3A-B194-8CEC7E8ACB8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174968-2358-4AD5-A71F-25F302BF2826}">
      <dsp:nvSpPr>
        <dsp:cNvPr id="0" name=""/>
        <dsp:cNvSpPr/>
      </dsp:nvSpPr>
      <dsp:spPr>
        <a:xfrm>
          <a:off x="473" y="161243"/>
          <a:ext cx="1845836" cy="1107501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Who</a:t>
          </a:r>
          <a:r>
            <a:rPr lang="en-GB" sz="1700" kern="1200" dirty="0"/>
            <a:t> – who are your characters?</a:t>
          </a:r>
          <a:endParaRPr lang="en-US" sz="1700" kern="1200" dirty="0"/>
        </a:p>
      </dsp:txBody>
      <dsp:txXfrm>
        <a:off x="473" y="161243"/>
        <a:ext cx="1845836" cy="1107501"/>
      </dsp:txXfrm>
    </dsp:sp>
    <dsp:sp modelId="{AE7A54F3-55BB-46CB-BDA7-8EFC628AE19B}">
      <dsp:nvSpPr>
        <dsp:cNvPr id="0" name=""/>
        <dsp:cNvSpPr/>
      </dsp:nvSpPr>
      <dsp:spPr>
        <a:xfrm>
          <a:off x="2030893" y="161243"/>
          <a:ext cx="1845836" cy="1107501"/>
        </a:xfrm>
        <a:prstGeom prst="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What</a:t>
          </a:r>
          <a:r>
            <a:rPr lang="en-GB" sz="1700" kern="1200" dirty="0"/>
            <a:t> – what are they doing?</a:t>
          </a:r>
          <a:endParaRPr lang="en-US" sz="1700" kern="1200" dirty="0"/>
        </a:p>
      </dsp:txBody>
      <dsp:txXfrm>
        <a:off x="2030893" y="161243"/>
        <a:ext cx="1845836" cy="1107501"/>
      </dsp:txXfrm>
    </dsp:sp>
    <dsp:sp modelId="{1C0B1794-7FB6-4840-A7CE-AE6A40E47979}">
      <dsp:nvSpPr>
        <dsp:cNvPr id="0" name=""/>
        <dsp:cNvSpPr/>
      </dsp:nvSpPr>
      <dsp:spPr>
        <a:xfrm>
          <a:off x="473" y="1453329"/>
          <a:ext cx="1845836" cy="1107501"/>
        </a:xfrm>
        <a:prstGeom prst="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Where</a:t>
          </a:r>
          <a:r>
            <a:rPr lang="en-GB" sz="1700" kern="1200" dirty="0"/>
            <a:t> – where are they?</a:t>
          </a:r>
          <a:endParaRPr lang="en-US" sz="1700" kern="1200" dirty="0"/>
        </a:p>
      </dsp:txBody>
      <dsp:txXfrm>
        <a:off x="473" y="1453329"/>
        <a:ext cx="1845836" cy="1107501"/>
      </dsp:txXfrm>
    </dsp:sp>
    <dsp:sp modelId="{E8F5C355-D780-4D62-8D22-E2244F8CB15F}">
      <dsp:nvSpPr>
        <dsp:cNvPr id="0" name=""/>
        <dsp:cNvSpPr/>
      </dsp:nvSpPr>
      <dsp:spPr>
        <a:xfrm>
          <a:off x="2030893" y="1453329"/>
          <a:ext cx="1845836" cy="1107501"/>
        </a:xfrm>
        <a:prstGeom prst="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When</a:t>
          </a:r>
          <a:r>
            <a:rPr lang="en-GB" sz="1700" kern="1200" dirty="0"/>
            <a:t> – when they got there and when they are leaving?</a:t>
          </a:r>
          <a:endParaRPr lang="en-US" sz="1700" kern="1200" dirty="0"/>
        </a:p>
      </dsp:txBody>
      <dsp:txXfrm>
        <a:off x="2030893" y="1453329"/>
        <a:ext cx="1845836" cy="1107501"/>
      </dsp:txXfrm>
    </dsp:sp>
    <dsp:sp modelId="{04DDCAFA-5D4B-44E9-9476-629536CC209C}">
      <dsp:nvSpPr>
        <dsp:cNvPr id="0" name=""/>
        <dsp:cNvSpPr/>
      </dsp:nvSpPr>
      <dsp:spPr>
        <a:xfrm>
          <a:off x="1015683" y="2745414"/>
          <a:ext cx="1845836" cy="1107501"/>
        </a:xfrm>
        <a:prstGeom prst="rect">
          <a:avLst/>
        </a:prstGeom>
        <a:solidFill>
          <a:srgbClr val="C4309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Why</a:t>
          </a:r>
          <a:r>
            <a:rPr lang="en-GB" sz="1700" kern="1200" dirty="0"/>
            <a:t> – why are they there?</a:t>
          </a:r>
          <a:endParaRPr lang="en-US" sz="1700" kern="1200" dirty="0"/>
        </a:p>
      </dsp:txBody>
      <dsp:txXfrm>
        <a:off x="1015683" y="2745414"/>
        <a:ext cx="1845836" cy="11075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863ADE-E5F1-41E7-847A-87C3DA1A4A52}">
      <dsp:nvSpPr>
        <dsp:cNvPr id="0" name=""/>
        <dsp:cNvSpPr/>
      </dsp:nvSpPr>
      <dsp:spPr>
        <a:xfrm>
          <a:off x="0" y="630962"/>
          <a:ext cx="5029199" cy="87395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All </a:t>
          </a:r>
          <a:r>
            <a:rPr lang="en-GB" sz="2200" b="1" kern="1200"/>
            <a:t>four </a:t>
          </a:r>
          <a:r>
            <a:rPr lang="en-GB" sz="2200" kern="1200"/>
            <a:t>freeze-frames of Homeless’</a:t>
          </a:r>
          <a:endParaRPr lang="en-US" sz="2200" kern="1200"/>
        </a:p>
      </dsp:txBody>
      <dsp:txXfrm>
        <a:off x="42663" y="673625"/>
        <a:ext cx="4943873" cy="788627"/>
      </dsp:txXfrm>
    </dsp:sp>
    <dsp:sp modelId="{6E0E4E15-0BAD-41A8-9484-A1112C5102DE}">
      <dsp:nvSpPr>
        <dsp:cNvPr id="0" name=""/>
        <dsp:cNvSpPr/>
      </dsp:nvSpPr>
      <dsp:spPr>
        <a:xfrm>
          <a:off x="0" y="1568275"/>
          <a:ext cx="5029199" cy="87395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 short scene using one of the freeze-frame – Add in Thought tracks</a:t>
          </a:r>
          <a:endParaRPr lang="en-US" sz="2200" kern="1200"/>
        </a:p>
      </dsp:txBody>
      <dsp:txXfrm>
        <a:off x="42663" y="1610938"/>
        <a:ext cx="4943873" cy="788627"/>
      </dsp:txXfrm>
    </dsp:sp>
    <dsp:sp modelId="{E17B3FAE-7F10-493E-A90D-3E0F552CC4C7}">
      <dsp:nvSpPr>
        <dsp:cNvPr id="0" name=""/>
        <dsp:cNvSpPr/>
      </dsp:nvSpPr>
      <dsp:spPr>
        <a:xfrm>
          <a:off x="0" y="2505588"/>
          <a:ext cx="5029199" cy="87395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 scene showing why they are in this situation – Flash-back scene</a:t>
          </a:r>
          <a:endParaRPr lang="en-US" sz="2200" kern="1200"/>
        </a:p>
      </dsp:txBody>
      <dsp:txXfrm>
        <a:off x="42663" y="2548251"/>
        <a:ext cx="4943873" cy="788627"/>
      </dsp:txXfrm>
    </dsp:sp>
    <dsp:sp modelId="{9E97DC3E-7F4F-4B9D-81B8-E53282F8D7F4}">
      <dsp:nvSpPr>
        <dsp:cNvPr id="0" name=""/>
        <dsp:cNvSpPr/>
      </dsp:nvSpPr>
      <dsp:spPr>
        <a:xfrm>
          <a:off x="0" y="3442902"/>
          <a:ext cx="5029199" cy="87395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An additional scene / Flash-forward scene – What happens to the character? </a:t>
          </a:r>
          <a:endParaRPr lang="en-US" sz="2200" kern="1200"/>
        </a:p>
      </dsp:txBody>
      <dsp:txXfrm>
        <a:off x="42663" y="3485565"/>
        <a:ext cx="4943873" cy="7886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4FC007-F1FF-4B2F-B0D8-834BB1A49E7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D90CED-DA72-4650-980E-D97F153ED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2245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F1BAF3-16E9-4AEB-9C35-7B1A1120F34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4264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461D8-122C-4D15-AAC3-9F781C626F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D8571E-1CC3-46C5-B7A3-746C2756ED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425192-B747-4756-B7FD-5D5112BBD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19EDC-11E2-40D7-9FC1-2AC5EB2EEC2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C8423E-8F3C-4B72-BF0A-8A6DD82CF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94FA08-A0DE-4589-B8DE-FF6622683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7C8D8-3301-4D07-A08B-3AB6CCCC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47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54B34-3959-48FA-9909-FCAA42FBB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ECD638-A4E8-4104-B76A-AA1E68E496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A7E7FF-A6FB-4B0D-B0E5-E78842B05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19EDC-11E2-40D7-9FC1-2AC5EB2EEC2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7FB112-2CBF-4F2A-8C57-B657C85A3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719776-45BA-44C3-9F42-8D67B31E4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7C8D8-3301-4D07-A08B-3AB6CCCC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409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7436B-0145-4177-83BC-EAECDB076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288219-F652-4DB0-943B-B1486FAE4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A29C03-922A-458A-8C96-50D16401E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19EDC-11E2-40D7-9FC1-2AC5EB2EEC2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5AFFF4-1513-4989-B192-832AB5210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4AE6EC-E47D-48F3-A914-E5A29F5B5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7C8D8-3301-4D07-A08B-3AB6CCCC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781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935C0-D69A-4582-B787-031D2F9D1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C5C0FF-329F-4551-8364-ECDB71B662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66CCF4-49DD-4D7C-A1E1-8245E6B4B2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B925BC-E7C1-41D2-8C36-3534BB2CB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19EDC-11E2-40D7-9FC1-2AC5EB2EEC2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C785E-3AD2-40F2-9AF8-953A17CFB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672CC1-14E9-4E79-9EFA-52E1FDCEB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7C8D8-3301-4D07-A08B-3AB6CCCC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540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D18E8-F1FB-4AB3-8AB5-1F5B11341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52E0FB-C3A6-4303-8702-8279860D4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9C8AA3-1966-4278-B31D-757943AEC8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F0AB86A-3E8C-4121-B979-F5CB63AA0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85CB8E-CA56-4048-B818-888A435D3C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3448F8-4B8A-4AFF-A764-AE0D8A6C0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19EDC-11E2-40D7-9FC1-2AC5EB2EEC2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C7973D-8E3E-4EAD-A0C0-F1650DBB3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8240E6-FF32-4AC1-AAFF-FC922D7A4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7C8D8-3301-4D07-A08B-3AB6CCCC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587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B59F0-8E76-4508-9D92-DDE2C9084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EDCA1B-0E17-44C1-B071-EC75A0CB6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19EDC-11E2-40D7-9FC1-2AC5EB2EEC2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62BB88-92EA-43AB-BA0F-E304FAA0F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FC1427-0EF9-4FBD-B646-6B37AEC32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7C8D8-3301-4D07-A08B-3AB6CCCC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228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0874F3-8643-434D-A413-E3D832FE8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19EDC-11E2-40D7-9FC1-2AC5EB2EEC2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30D8045-2D31-400A-8F16-21728F6A4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2A7442-B598-4355-9E73-5CD1FFA72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7C8D8-3301-4D07-A08B-3AB6CCCC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19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31349-9014-4A0D-A88C-A1E2ED2FB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F2A45-F1A5-4367-B0AD-54F57092E6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BAD380-E396-44BD-8E27-DEA5B22799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BCB6FD-3D55-45EE-AAC2-CF61C4DAF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19EDC-11E2-40D7-9FC1-2AC5EB2EEC2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B57AA-FC6B-4D6F-A699-7CE9D7F57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360BB5-3BF7-4E74-A1F9-8A9CD4868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7C8D8-3301-4D07-A08B-3AB6CCCC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243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5A3CC-A014-4CEA-9415-EB40B94A0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85CD55-ABD8-4E84-BF9F-96F9619682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10A7AC-6B71-46B7-9495-25A273D8A5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E4587A-8EE2-49FF-9B4F-CFBBB500F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19EDC-11E2-40D7-9FC1-2AC5EB2EEC2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53831D-FF24-46E7-8B3B-DC5AFF1AA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839BF4-846A-4859-B9F8-5EBCC68DD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7C8D8-3301-4D07-A08B-3AB6CCCC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878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5F4E2-1CDE-4690-8B2D-8A5D751AC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63F813-BBEC-44AA-B334-1D74963AD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AD459-BBEB-4C24-994C-A0F913C51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19EDC-11E2-40D7-9FC1-2AC5EB2EEC2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F0725-97B7-4DBC-B7DF-2132E2311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0A8856-BB6A-4814-99B8-8459BCBAD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7C8D8-3301-4D07-A08B-3AB6CCCC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823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10ADB-7561-4AD1-8D0C-5DF1C21F39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35B6DE-2804-413A-96BA-60740417EB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F63662-7279-4833-9356-5D7B781FB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19EDC-11E2-40D7-9FC1-2AC5EB2EEC2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D1509A-A9F8-4CE2-887F-58A502B2C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E219D-B405-41C1-9D10-57AFF74F24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7C8D8-3301-4D07-A08B-3AB6CCCC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3747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6273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219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2982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174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792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1049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7406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1295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1922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3051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989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CC0CCE-7863-41DA-AF7B-7A1298D6E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FA2590-0905-494D-872B-63BE6B4B69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311177-AE0A-4734-82A8-CD10DA5D4E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19EDC-11E2-40D7-9FC1-2AC5EB2EEC2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5A5DA3-5C1B-48D0-82D1-DA265F70E0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B3D60E-696F-4FC7-8B2F-28407DFB67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7C8D8-3301-4D07-A08B-3AB6CCCC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56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36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esearchoutreach.org/articles/behavioural-sciences/homelessness-western-society-the-dark-side-of-the-moon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svg"/><Relationship Id="rId7" Type="http://schemas.openxmlformats.org/officeDocument/2006/relationships/diagramColors" Target="../diagrams/colors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B45E8-1FBE-425D-80F7-4F51EEC0E0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Remote Learning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46CD02-7000-4AAC-96F3-67C02194A3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Term 5 Week 3 </a:t>
            </a:r>
          </a:p>
          <a:p>
            <a:r>
              <a:rPr lang="en-GB" dirty="0"/>
              <a:t>Year 7</a:t>
            </a:r>
          </a:p>
        </p:txBody>
      </p:sp>
    </p:spTree>
    <p:extLst>
      <p:ext uri="{BB962C8B-B14F-4D97-AF65-F5344CB8AC3E}">
        <p14:creationId xmlns:p14="http://schemas.microsoft.com/office/powerpoint/2010/main" val="1720970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5600">
                <a:solidFill>
                  <a:srgbClr val="FFFFFF"/>
                </a:solidFill>
              </a:rPr>
              <a:t>Recap 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sz="4000" dirty="0">
                <a:solidFill>
                  <a:schemeClr val="tx1">
                    <a:alpha val="80000"/>
                  </a:schemeClr>
                </a:solidFill>
              </a:rPr>
              <a:t>What does structure mean?</a:t>
            </a:r>
          </a:p>
          <a:p>
            <a:endParaRPr lang="en-GB" sz="4000" dirty="0">
              <a:solidFill>
                <a:schemeClr val="tx1">
                  <a:alpha val="80000"/>
                </a:schemeClr>
              </a:solidFill>
            </a:endParaRPr>
          </a:p>
          <a:p>
            <a:r>
              <a:rPr lang="en-GB" sz="4000" dirty="0">
                <a:solidFill>
                  <a:schemeClr val="tx1">
                    <a:alpha val="80000"/>
                  </a:schemeClr>
                </a:solidFill>
              </a:rPr>
              <a:t>What are the 5Ws?</a:t>
            </a:r>
          </a:p>
          <a:p>
            <a:pPr marL="0" indent="0">
              <a:buNone/>
            </a:pPr>
            <a:endParaRPr lang="en-GB" sz="4000" dirty="0">
              <a:solidFill>
                <a:schemeClr val="tx1">
                  <a:alpha val="80000"/>
                </a:schemeClr>
              </a:solidFill>
            </a:endParaRPr>
          </a:p>
          <a:p>
            <a:r>
              <a:rPr lang="en-GB" sz="4000" dirty="0">
                <a:solidFill>
                  <a:schemeClr val="tx1">
                    <a:alpha val="80000"/>
                  </a:schemeClr>
                </a:solidFill>
              </a:rPr>
              <a:t>What was the stimulus last lesson? </a:t>
            </a:r>
          </a:p>
          <a:p>
            <a:pPr marL="0" indent="0">
              <a:buNone/>
            </a:pPr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8914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298EA4F-D571-4FA6-B8D8-5ACACAD05A94}"/>
              </a:ext>
            </a:extLst>
          </p:cNvPr>
          <p:cNvSpPr txBox="1"/>
          <p:nvPr/>
        </p:nvSpPr>
        <p:spPr>
          <a:xfrm>
            <a:off x="640079" y="2053641"/>
            <a:ext cx="3669161" cy="2760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Lesson 3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400" b="1" i="1" dirty="0">
                <a:solidFill>
                  <a:srgbClr val="000000"/>
                </a:solidFill>
              </a:rPr>
              <a:t>Learning Objectives</a:t>
            </a:r>
          </a:p>
          <a:p>
            <a:pPr marL="0"/>
            <a:endParaRPr lang="en-US" sz="2400" i="1" dirty="0">
              <a:solidFill>
                <a:srgbClr val="000000"/>
              </a:solidFill>
            </a:endParaRPr>
          </a:p>
          <a:p>
            <a:pPr marL="0"/>
            <a:r>
              <a:rPr lang="en-US" sz="2400" i="1" dirty="0">
                <a:solidFill>
                  <a:srgbClr val="000000"/>
                </a:solidFill>
              </a:rPr>
              <a:t>To devise and consider structure when devising of piece of drama using a theme</a:t>
            </a:r>
          </a:p>
          <a:p>
            <a:pPr marL="0"/>
            <a:endParaRPr lang="en-US" sz="240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rgbClr val="000000"/>
                </a:solidFill>
              </a:rPr>
              <a:t>Outcome</a:t>
            </a:r>
          </a:p>
          <a:p>
            <a:pPr marL="0"/>
            <a:endParaRPr lang="en-US" sz="2400" dirty="0">
              <a:solidFill>
                <a:srgbClr val="000000"/>
              </a:solidFill>
            </a:endParaRPr>
          </a:p>
          <a:p>
            <a:pPr marL="0"/>
            <a:r>
              <a:rPr lang="en-US" sz="2400" i="1" dirty="0">
                <a:solidFill>
                  <a:srgbClr val="000000"/>
                </a:solidFill>
              </a:rPr>
              <a:t>To devise a piece of theatre using a Theme as a stimulus</a:t>
            </a:r>
            <a:endParaRPr lang="en-US" sz="2400" dirty="0">
              <a:solidFill>
                <a:srgbClr val="000000"/>
              </a:solidFill>
            </a:endParaRPr>
          </a:p>
          <a:p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812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ound, outdoor, person, sidewalk&#10;&#10;Description automatically generated">
            <a:extLst>
              <a:ext uri="{FF2B5EF4-FFF2-40B4-BE49-F238E27FC236}">
                <a16:creationId xmlns:a16="http://schemas.microsoft.com/office/drawing/2014/main" id="{7D7A07D4-9ECD-4AE7-A98B-7054AA4C5D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5003" r="22761" b="-1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998" y="798445"/>
            <a:ext cx="4803636" cy="1311664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</a:rPr>
              <a:t>Homelessness </a:t>
            </a:r>
            <a:r>
              <a:rPr lang="en-GB" dirty="0">
                <a:solidFill>
                  <a:srgbClr val="000000"/>
                </a:solidFill>
              </a:rPr>
              <a:t>– Theme Stimulus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4997" y="2272143"/>
            <a:ext cx="4706803" cy="378883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rgbClr val="000000"/>
                </a:solidFill>
              </a:rPr>
              <a:t>What people find themselves homeless? </a:t>
            </a:r>
          </a:p>
          <a:p>
            <a:pPr marL="0" indent="0">
              <a:buNone/>
            </a:pPr>
            <a:r>
              <a:rPr lang="en-GB" sz="3600" dirty="0">
                <a:solidFill>
                  <a:srgbClr val="000000"/>
                </a:solidFill>
              </a:rPr>
              <a:t>Who are they? Where are they? Why are they there?</a:t>
            </a:r>
          </a:p>
          <a:p>
            <a:pPr marL="0" indent="0">
              <a:buNone/>
            </a:pPr>
            <a:r>
              <a:rPr lang="en-GB" sz="3600" dirty="0">
                <a:solidFill>
                  <a:srgbClr val="000000"/>
                </a:solidFill>
              </a:rPr>
              <a:t>Do they have family?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AD9860-673F-4D56-A400-065CCCB77FEB}"/>
              </a:ext>
            </a:extLst>
          </p:cNvPr>
          <p:cNvSpPr txBox="1"/>
          <p:nvPr/>
        </p:nvSpPr>
        <p:spPr>
          <a:xfrm>
            <a:off x="10004879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 tooltip="https://researchoutreach.org/articles/behavioural-sciences/homelessness-western-society-the-dark-side-of-the-moon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by Unknown Author is licensed under </a:t>
            </a: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kumimoji="0" lang="en-GB" sz="7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7287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pPr lvl="0"/>
            <a:r>
              <a:rPr lang="en-GB" sz="2400" dirty="0">
                <a:solidFill>
                  <a:srgbClr val="000000"/>
                </a:solidFill>
              </a:rPr>
              <a:t>Draw out or write out a description of </a:t>
            </a:r>
            <a:r>
              <a:rPr lang="en-GB" sz="2400" b="1" dirty="0">
                <a:solidFill>
                  <a:srgbClr val="000000"/>
                </a:solidFill>
              </a:rPr>
              <a:t> four Freeze-frames </a:t>
            </a:r>
            <a:r>
              <a:rPr lang="en-GB" sz="2400" dirty="0">
                <a:solidFill>
                  <a:srgbClr val="000000"/>
                </a:solidFill>
              </a:rPr>
              <a:t>showing</a:t>
            </a:r>
            <a:r>
              <a:rPr lang="en-GB" sz="2400" b="1" dirty="0">
                <a:solidFill>
                  <a:srgbClr val="000000"/>
                </a:solidFill>
              </a:rPr>
              <a:t> </a:t>
            </a:r>
            <a:r>
              <a:rPr lang="en-GB" sz="2400" dirty="0">
                <a:solidFill>
                  <a:srgbClr val="000000"/>
                </a:solidFill>
              </a:rPr>
              <a:t>4 different peoples lives living ‘on the streets’.</a:t>
            </a:r>
          </a:p>
          <a:p>
            <a:pPr lvl="0"/>
            <a:r>
              <a:rPr lang="en-GB" sz="2400" dirty="0">
                <a:solidFill>
                  <a:srgbClr val="000000"/>
                </a:solidFill>
              </a:rPr>
              <a:t>Choose </a:t>
            </a:r>
            <a:r>
              <a:rPr lang="en-GB" sz="2400" b="1" dirty="0">
                <a:solidFill>
                  <a:srgbClr val="000000"/>
                </a:solidFill>
              </a:rPr>
              <a:t>one freeze-frame </a:t>
            </a:r>
            <a:r>
              <a:rPr lang="en-GB" sz="2400" dirty="0">
                <a:solidFill>
                  <a:srgbClr val="000000"/>
                </a:solidFill>
              </a:rPr>
              <a:t>to focus on and write a scene.  The performance must begin with that freeze-frame. </a:t>
            </a:r>
          </a:p>
          <a:p>
            <a:pPr marL="0" indent="0">
              <a:buNone/>
            </a:pPr>
            <a:endParaRPr lang="en-GB" sz="2400" dirty="0">
              <a:solidFill>
                <a:srgbClr val="000000"/>
              </a:solidFill>
            </a:endParaRPr>
          </a:p>
          <a:p>
            <a:endParaRPr lang="en-GB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625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</a:rPr>
              <a:t>Scene</a:t>
            </a:r>
            <a:br>
              <a:rPr lang="en-GB" dirty="0">
                <a:solidFill>
                  <a:srgbClr val="FFFFFF"/>
                </a:solidFill>
              </a:rPr>
            </a:b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pPr lvl="0"/>
            <a:r>
              <a:rPr lang="en-GB" sz="2400" dirty="0">
                <a:solidFill>
                  <a:srgbClr val="000000"/>
                </a:solidFill>
              </a:rPr>
              <a:t>Now write out a short scene to show why the character(s) have become Homeless.</a:t>
            </a:r>
          </a:p>
          <a:p>
            <a:pPr marL="0" indent="0">
              <a:buNone/>
            </a:pPr>
            <a:endParaRPr lang="en-GB" sz="2400" dirty="0">
              <a:solidFill>
                <a:srgbClr val="000000"/>
              </a:solidFill>
            </a:endParaRPr>
          </a:p>
          <a:p>
            <a:pPr marL="0" indent="0" algn="ctr">
              <a:buNone/>
            </a:pPr>
            <a:r>
              <a:rPr lang="en-GB" sz="2400" dirty="0">
                <a:solidFill>
                  <a:srgbClr val="000000"/>
                </a:solidFill>
              </a:rPr>
              <a:t>What is the situation? </a:t>
            </a:r>
          </a:p>
        </p:txBody>
      </p:sp>
    </p:spTree>
    <p:extLst>
      <p:ext uri="{BB962C8B-B14F-4D97-AF65-F5344CB8AC3E}">
        <p14:creationId xmlns:p14="http://schemas.microsoft.com/office/powerpoint/2010/main" val="11507774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1477549" y="2099341"/>
            <a:ext cx="5961888" cy="2485581"/>
          </a:xfrm>
        </p:spPr>
        <p:txBody>
          <a:bodyPr anchor="ctr">
            <a:normAutofit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5ws – </a:t>
            </a:r>
            <a:r>
              <a:rPr lang="en-GB" sz="4800" b="1" dirty="0">
                <a:solidFill>
                  <a:schemeClr val="bg1"/>
                </a:solidFill>
              </a:rPr>
              <a:t>Are they Clear??</a:t>
            </a:r>
          </a:p>
        </p:txBody>
      </p:sp>
      <p:pic>
        <p:nvPicPr>
          <p:cNvPr id="6" name="Graphic 5" descr="Teacher with solid fill">
            <a:extLst>
              <a:ext uri="{FF2B5EF4-FFF2-40B4-BE49-F238E27FC236}">
                <a16:creationId xmlns:a16="http://schemas.microsoft.com/office/drawing/2014/main" id="{B955A121-8A32-41A2-8D95-471A562F7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17811" y="1504484"/>
            <a:ext cx="4361688" cy="4361688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800FEF7-7F30-4C7C-AA53-F15BFD67B56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049526" y="1708030"/>
          <a:ext cx="3877203" cy="4014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636574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57D4A72-F4F1-498A-B083-59E8C50B78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accent5"/>
              </a:gs>
              <a:gs pos="25000">
                <a:schemeClr val="accent5"/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7FF3303-6FC3-4637-A201-B4CCC1C992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0636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23236"/>
            <a:ext cx="3659777" cy="2820908"/>
          </a:xfrm>
        </p:spPr>
        <p:txBody>
          <a:bodyPr>
            <a:normAutofit/>
          </a:bodyPr>
          <a:lstStyle/>
          <a:p>
            <a:pPr lvl="1">
              <a:lnSpc>
                <a:spcPct val="90000"/>
              </a:lnSpc>
            </a:pPr>
            <a:r>
              <a:rPr lang="en-GB" sz="3100" dirty="0">
                <a:solidFill>
                  <a:srgbClr val="FFFFFF"/>
                </a:solidFill>
              </a:rPr>
              <a:t>You need to decide on the order of your scenes but they must show the following: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106CCCC-4C10-49D8-9F7F-3EB01FFAE37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355080" y="955653"/>
          <a:ext cx="5029200" cy="4947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44462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 fontScale="90000"/>
          </a:bodyPr>
          <a:lstStyle/>
          <a:p>
            <a:r>
              <a:rPr lang="en-GB" sz="4800" dirty="0"/>
              <a:t>Email your completed work to your Drama Teacher </a:t>
            </a:r>
            <a:br>
              <a:rPr lang="en-GB" sz="4800" dirty="0"/>
            </a:br>
            <a:r>
              <a:rPr lang="en-GB" sz="4800" dirty="0"/>
              <a:t>Mrs Lake </a:t>
            </a:r>
            <a:br>
              <a:rPr lang="en-GB" sz="4800" dirty="0"/>
            </a:br>
            <a:r>
              <a:rPr lang="en-GB" sz="4800" dirty="0"/>
              <a:t>Mrs Hawkins</a:t>
            </a:r>
            <a:br>
              <a:rPr lang="en-GB" sz="4800" dirty="0"/>
            </a:br>
            <a:r>
              <a:rPr lang="en-GB" sz="4800" dirty="0"/>
              <a:t>Miss Jefferies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D118CF-9D18-4376-8289-3B833154711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Email with solid fill">
            <a:extLst>
              <a:ext uri="{FF2B5EF4-FFF2-40B4-BE49-F238E27FC236}">
                <a16:creationId xmlns:a16="http://schemas.microsoft.com/office/drawing/2014/main" id="{E2C85775-D206-44C3-B59E-4EFD2B52A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01764" y="1214754"/>
            <a:ext cx="4428492" cy="442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5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3F76530-DCED-42FC-BC58-D1BC05C64956}"/>
</file>

<file path=customXml/itemProps2.xml><?xml version="1.0" encoding="utf-8"?>
<ds:datastoreItem xmlns:ds="http://schemas.openxmlformats.org/officeDocument/2006/customXml" ds:itemID="{5760F0A2-4E80-4CCD-B406-CBC5E95AAF94}"/>
</file>

<file path=customXml/itemProps3.xml><?xml version="1.0" encoding="utf-8"?>
<ds:datastoreItem xmlns:ds="http://schemas.openxmlformats.org/officeDocument/2006/customXml" ds:itemID="{A2A0856A-315F-4C5E-9C6A-067AE674E731}"/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287</Words>
  <Application>Microsoft Office PowerPoint</Application>
  <PresentationFormat>Widescreen</PresentationFormat>
  <Paragraphs>43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1_Office Theme</vt:lpstr>
      <vt:lpstr>Remote Learning </vt:lpstr>
      <vt:lpstr>Recap </vt:lpstr>
      <vt:lpstr>PowerPoint Presentation</vt:lpstr>
      <vt:lpstr>Homelessness – Theme Stimulus </vt:lpstr>
      <vt:lpstr>Task</vt:lpstr>
      <vt:lpstr>Scene </vt:lpstr>
      <vt:lpstr>5ws – Are they Clear??</vt:lpstr>
      <vt:lpstr>You need to decide on the order of your scenes but they must show the following: </vt:lpstr>
      <vt:lpstr>Email your completed work to your Drama Teacher  Mrs Lake  Mrs Hawkins Miss Jefferies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Remote Learning </dc:title>
  <dc:creator>P Hawkins</dc:creator>
  <cp:lastModifiedBy>P Hawkins</cp:lastModifiedBy>
  <cp:revision>2</cp:revision>
  <dcterms:created xsi:type="dcterms:W3CDTF">2021-03-26T12:38:36Z</dcterms:created>
  <dcterms:modified xsi:type="dcterms:W3CDTF">2021-03-26T12:54:15Z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