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78" r:id="rId6"/>
    <p:sldId id="282" r:id="rId7"/>
    <p:sldId id="283" r:id="rId8"/>
    <p:sldId id="270" r:id="rId9"/>
    <p:sldId id="293" r:id="rId10"/>
    <p:sldId id="294"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6DD467-CB66-6E27-EE9E-5ED765AA5FD0}" v="1" dt="2020-09-22T15:39:51.6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13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Lobo" userId="63982647-136f-4c85-ba18-7407aa63bd77" providerId="ADAL" clId="{E8C77A24-C373-4765-8F61-AACB6000632E}"/>
    <pc:docChg chg="addSld delSld modSld sldOrd">
      <pc:chgData name="C Lobo" userId="63982647-136f-4c85-ba18-7407aa63bd77" providerId="ADAL" clId="{E8C77A24-C373-4765-8F61-AACB6000632E}" dt="2020-09-22T15:40:16.651" v="54"/>
      <pc:docMkLst>
        <pc:docMk/>
      </pc:docMkLst>
      <pc:sldChg chg="modSp mod">
        <pc:chgData name="C Lobo" userId="63982647-136f-4c85-ba18-7407aa63bd77" providerId="ADAL" clId="{E8C77A24-C373-4765-8F61-AACB6000632E}" dt="2020-09-22T15:09:55.376" v="5" actId="20577"/>
        <pc:sldMkLst>
          <pc:docMk/>
          <pc:sldMk cId="3221059370" sldId="256"/>
        </pc:sldMkLst>
        <pc:spChg chg="mod">
          <ac:chgData name="C Lobo" userId="63982647-136f-4c85-ba18-7407aa63bd77" providerId="ADAL" clId="{E8C77A24-C373-4765-8F61-AACB6000632E}" dt="2020-09-22T15:09:55.376" v="5" actId="20577"/>
          <ac:spMkLst>
            <pc:docMk/>
            <pc:sldMk cId="3221059370" sldId="256"/>
            <ac:spMk id="3" creationId="{A7020485-8713-4FC3-AF2D-4D74F7C7ABCD}"/>
          </ac:spMkLst>
        </pc:spChg>
      </pc:sldChg>
      <pc:sldChg chg="del">
        <pc:chgData name="C Lobo" userId="63982647-136f-4c85-ba18-7407aa63bd77" providerId="ADAL" clId="{E8C77A24-C373-4765-8F61-AACB6000632E}" dt="2020-09-22T15:09:58.599" v="7" actId="47"/>
        <pc:sldMkLst>
          <pc:docMk/>
          <pc:sldMk cId="4247304107" sldId="257"/>
        </pc:sldMkLst>
      </pc:sldChg>
      <pc:sldChg chg="del">
        <pc:chgData name="C Lobo" userId="63982647-136f-4c85-ba18-7407aa63bd77" providerId="ADAL" clId="{E8C77A24-C373-4765-8F61-AACB6000632E}" dt="2020-09-22T15:10:00.358" v="12" actId="47"/>
        <pc:sldMkLst>
          <pc:docMk/>
          <pc:sldMk cId="1955166399" sldId="259"/>
        </pc:sldMkLst>
      </pc:sldChg>
      <pc:sldChg chg="del">
        <pc:chgData name="C Lobo" userId="63982647-136f-4c85-ba18-7407aa63bd77" providerId="ADAL" clId="{E8C77A24-C373-4765-8F61-AACB6000632E}" dt="2020-09-22T15:10:00.675" v="13" actId="47"/>
        <pc:sldMkLst>
          <pc:docMk/>
          <pc:sldMk cId="1740713487" sldId="260"/>
        </pc:sldMkLst>
      </pc:sldChg>
      <pc:sldChg chg="del">
        <pc:chgData name="C Lobo" userId="63982647-136f-4c85-ba18-7407aa63bd77" providerId="ADAL" clId="{E8C77A24-C373-4765-8F61-AACB6000632E}" dt="2020-09-22T15:10:01.033" v="14" actId="47"/>
        <pc:sldMkLst>
          <pc:docMk/>
          <pc:sldMk cId="56857757" sldId="262"/>
        </pc:sldMkLst>
      </pc:sldChg>
      <pc:sldChg chg="del">
        <pc:chgData name="C Lobo" userId="63982647-136f-4c85-ba18-7407aa63bd77" providerId="ADAL" clId="{E8C77A24-C373-4765-8F61-AACB6000632E}" dt="2020-09-22T15:10:01.441" v="15" actId="47"/>
        <pc:sldMkLst>
          <pc:docMk/>
          <pc:sldMk cId="1308057594" sldId="263"/>
        </pc:sldMkLst>
      </pc:sldChg>
      <pc:sldChg chg="del">
        <pc:chgData name="C Lobo" userId="63982647-136f-4c85-ba18-7407aa63bd77" providerId="ADAL" clId="{E8C77A24-C373-4765-8F61-AACB6000632E}" dt="2020-09-22T15:10:01.800" v="16" actId="47"/>
        <pc:sldMkLst>
          <pc:docMk/>
          <pc:sldMk cId="1417099985" sldId="264"/>
        </pc:sldMkLst>
      </pc:sldChg>
      <pc:sldChg chg="del">
        <pc:chgData name="C Lobo" userId="63982647-136f-4c85-ba18-7407aa63bd77" providerId="ADAL" clId="{E8C77A24-C373-4765-8F61-AACB6000632E}" dt="2020-09-22T15:10:02.197" v="17" actId="47"/>
        <pc:sldMkLst>
          <pc:docMk/>
          <pc:sldMk cId="2683011837" sldId="265"/>
        </pc:sldMkLst>
      </pc:sldChg>
      <pc:sldChg chg="del">
        <pc:chgData name="C Lobo" userId="63982647-136f-4c85-ba18-7407aa63bd77" providerId="ADAL" clId="{E8C77A24-C373-4765-8F61-AACB6000632E}" dt="2020-09-22T15:10:03.489" v="20" actId="47"/>
        <pc:sldMkLst>
          <pc:docMk/>
          <pc:sldMk cId="1947983275" sldId="266"/>
        </pc:sldMkLst>
      </pc:sldChg>
      <pc:sldChg chg="add ord">
        <pc:chgData name="C Lobo" userId="63982647-136f-4c85-ba18-7407aa63bd77" providerId="ADAL" clId="{E8C77A24-C373-4765-8F61-AACB6000632E}" dt="2020-09-22T15:40:16.651" v="54"/>
        <pc:sldMkLst>
          <pc:docMk/>
          <pc:sldMk cId="1811805629" sldId="270"/>
        </pc:sldMkLst>
      </pc:sldChg>
      <pc:sldChg chg="del">
        <pc:chgData name="C Lobo" userId="63982647-136f-4c85-ba18-7407aa63bd77" providerId="ADAL" clId="{E8C77A24-C373-4765-8F61-AACB6000632E}" dt="2020-09-22T15:10:02.614" v="18" actId="47"/>
        <pc:sldMkLst>
          <pc:docMk/>
          <pc:sldMk cId="3391425395" sldId="271"/>
        </pc:sldMkLst>
      </pc:sldChg>
      <pc:sldChg chg="del">
        <pc:chgData name="C Lobo" userId="63982647-136f-4c85-ba18-7407aa63bd77" providerId="ADAL" clId="{E8C77A24-C373-4765-8F61-AACB6000632E}" dt="2020-09-22T15:10:03.083" v="19" actId="47"/>
        <pc:sldMkLst>
          <pc:docMk/>
          <pc:sldMk cId="54401918" sldId="272"/>
        </pc:sldMkLst>
      </pc:sldChg>
      <pc:sldChg chg="del">
        <pc:chgData name="C Lobo" userId="63982647-136f-4c85-ba18-7407aa63bd77" providerId="ADAL" clId="{E8C77A24-C373-4765-8F61-AACB6000632E}" dt="2020-09-22T15:09:59.146" v="9" actId="47"/>
        <pc:sldMkLst>
          <pc:docMk/>
          <pc:sldMk cId="1061955641" sldId="273"/>
        </pc:sldMkLst>
      </pc:sldChg>
      <pc:sldChg chg="del">
        <pc:chgData name="C Lobo" userId="63982647-136f-4c85-ba18-7407aa63bd77" providerId="ADAL" clId="{E8C77A24-C373-4765-8F61-AACB6000632E}" dt="2020-09-22T15:09:59.783" v="10" actId="47"/>
        <pc:sldMkLst>
          <pc:docMk/>
          <pc:sldMk cId="3962456179" sldId="274"/>
        </pc:sldMkLst>
      </pc:sldChg>
      <pc:sldChg chg="del">
        <pc:chgData name="C Lobo" userId="63982647-136f-4c85-ba18-7407aa63bd77" providerId="ADAL" clId="{E8C77A24-C373-4765-8F61-AACB6000632E}" dt="2020-09-22T15:10:04.770" v="22" actId="47"/>
        <pc:sldMkLst>
          <pc:docMk/>
          <pc:sldMk cId="944808006" sldId="275"/>
        </pc:sldMkLst>
      </pc:sldChg>
      <pc:sldChg chg="del">
        <pc:chgData name="C Lobo" userId="63982647-136f-4c85-ba18-7407aa63bd77" providerId="ADAL" clId="{E8C77A24-C373-4765-8F61-AACB6000632E}" dt="2020-09-22T15:10:05.216" v="23" actId="47"/>
        <pc:sldMkLst>
          <pc:docMk/>
          <pc:sldMk cId="314090861" sldId="276"/>
        </pc:sldMkLst>
      </pc:sldChg>
      <pc:sldChg chg="del">
        <pc:chgData name="C Lobo" userId="63982647-136f-4c85-ba18-7407aa63bd77" providerId="ADAL" clId="{E8C77A24-C373-4765-8F61-AACB6000632E}" dt="2020-09-22T15:10:07.001" v="24" actId="47"/>
        <pc:sldMkLst>
          <pc:docMk/>
          <pc:sldMk cId="337109117" sldId="277"/>
        </pc:sldMkLst>
      </pc:sldChg>
      <pc:sldChg chg="addSp delSp">
        <pc:chgData name="C Lobo" userId="63982647-136f-4c85-ba18-7407aa63bd77" providerId="ADAL" clId="{E8C77A24-C373-4765-8F61-AACB6000632E}" dt="2020-09-22T15:18:38.025" v="33"/>
        <pc:sldMkLst>
          <pc:docMk/>
          <pc:sldMk cId="4220937692" sldId="278"/>
        </pc:sldMkLst>
        <pc:picChg chg="add del">
          <ac:chgData name="C Lobo" userId="63982647-136f-4c85-ba18-7407aa63bd77" providerId="ADAL" clId="{E8C77A24-C373-4765-8F61-AACB6000632E}" dt="2020-09-22T15:18:38.025" v="33"/>
          <ac:picMkLst>
            <pc:docMk/>
            <pc:sldMk cId="4220937692" sldId="278"/>
            <ac:picMk id="2050" creationId="{B5C6CDC3-3307-4A0A-8D27-B207D192A01A}"/>
          </ac:picMkLst>
        </pc:picChg>
      </pc:sldChg>
      <pc:sldChg chg="del">
        <pc:chgData name="C Lobo" userId="63982647-136f-4c85-ba18-7407aa63bd77" providerId="ADAL" clId="{E8C77A24-C373-4765-8F61-AACB6000632E}" dt="2020-09-22T15:19:58.211" v="35" actId="47"/>
        <pc:sldMkLst>
          <pc:docMk/>
          <pc:sldMk cId="1803224904" sldId="279"/>
        </pc:sldMkLst>
      </pc:sldChg>
      <pc:sldChg chg="del">
        <pc:chgData name="C Lobo" userId="63982647-136f-4c85-ba18-7407aa63bd77" providerId="ADAL" clId="{E8C77A24-C373-4765-8F61-AACB6000632E}" dt="2020-09-22T15:19:58.211" v="35" actId="47"/>
        <pc:sldMkLst>
          <pc:docMk/>
          <pc:sldMk cId="2367428001" sldId="280"/>
        </pc:sldMkLst>
      </pc:sldChg>
      <pc:sldChg chg="addSp del">
        <pc:chgData name="C Lobo" userId="63982647-136f-4c85-ba18-7407aa63bd77" providerId="ADAL" clId="{E8C77A24-C373-4765-8F61-AACB6000632E}" dt="2020-09-22T15:19:58.211" v="35" actId="47"/>
        <pc:sldMkLst>
          <pc:docMk/>
          <pc:sldMk cId="2410742242" sldId="281"/>
        </pc:sldMkLst>
        <pc:picChg chg="add">
          <ac:chgData name="C Lobo" userId="63982647-136f-4c85-ba18-7407aa63bd77" providerId="ADAL" clId="{E8C77A24-C373-4765-8F61-AACB6000632E}" dt="2020-09-22T15:18:08.854" v="31"/>
          <ac:picMkLst>
            <pc:docMk/>
            <pc:sldMk cId="2410742242" sldId="281"/>
            <ac:picMk id="1026" creationId="{68E2BC43-5C9C-4E06-9843-D75973E9C03B}"/>
          </ac:picMkLst>
        </pc:picChg>
      </pc:sldChg>
      <pc:sldChg chg="add">
        <pc:chgData name="C Lobo" userId="63982647-136f-4c85-ba18-7407aa63bd77" providerId="ADAL" clId="{E8C77A24-C373-4765-8F61-AACB6000632E}" dt="2020-09-22T15:19:50.744" v="34"/>
        <pc:sldMkLst>
          <pc:docMk/>
          <pc:sldMk cId="2476549227" sldId="282"/>
        </pc:sldMkLst>
      </pc:sldChg>
      <pc:sldChg chg="del">
        <pc:chgData name="C Lobo" userId="63982647-136f-4c85-ba18-7407aa63bd77" providerId="ADAL" clId="{E8C77A24-C373-4765-8F61-AACB6000632E}" dt="2020-09-22T15:10:07.781" v="25" actId="47"/>
        <pc:sldMkLst>
          <pc:docMk/>
          <pc:sldMk cId="1547093768" sldId="283"/>
        </pc:sldMkLst>
      </pc:sldChg>
      <pc:sldChg chg="add">
        <pc:chgData name="C Lobo" userId="63982647-136f-4c85-ba18-7407aa63bd77" providerId="ADAL" clId="{E8C77A24-C373-4765-8F61-AACB6000632E}" dt="2020-09-22T15:19:50.744" v="34"/>
        <pc:sldMkLst>
          <pc:docMk/>
          <pc:sldMk cId="2468688586" sldId="283"/>
        </pc:sldMkLst>
      </pc:sldChg>
      <pc:sldChg chg="del">
        <pc:chgData name="C Lobo" userId="63982647-136f-4c85-ba18-7407aa63bd77" providerId="ADAL" clId="{E8C77A24-C373-4765-8F61-AACB6000632E}" dt="2020-09-22T15:10:08.167" v="26" actId="47"/>
        <pc:sldMkLst>
          <pc:docMk/>
          <pc:sldMk cId="1428387383" sldId="284"/>
        </pc:sldMkLst>
      </pc:sldChg>
      <pc:sldChg chg="del">
        <pc:chgData name="C Lobo" userId="63982647-136f-4c85-ba18-7407aa63bd77" providerId="ADAL" clId="{E8C77A24-C373-4765-8F61-AACB6000632E}" dt="2020-09-22T15:10:08.551" v="27" actId="47"/>
        <pc:sldMkLst>
          <pc:docMk/>
          <pc:sldMk cId="3783982321" sldId="285"/>
        </pc:sldMkLst>
      </pc:sldChg>
      <pc:sldChg chg="del">
        <pc:chgData name="C Lobo" userId="63982647-136f-4c85-ba18-7407aa63bd77" providerId="ADAL" clId="{E8C77A24-C373-4765-8F61-AACB6000632E}" dt="2020-09-22T15:10:08.943" v="28" actId="47"/>
        <pc:sldMkLst>
          <pc:docMk/>
          <pc:sldMk cId="3311729864" sldId="286"/>
        </pc:sldMkLst>
      </pc:sldChg>
      <pc:sldChg chg="del">
        <pc:chgData name="C Lobo" userId="63982647-136f-4c85-ba18-7407aa63bd77" providerId="ADAL" clId="{E8C77A24-C373-4765-8F61-AACB6000632E}" dt="2020-09-22T15:10:09.896" v="29" actId="47"/>
        <pc:sldMkLst>
          <pc:docMk/>
          <pc:sldMk cId="3279812874" sldId="287"/>
        </pc:sldMkLst>
      </pc:sldChg>
      <pc:sldChg chg="del">
        <pc:chgData name="C Lobo" userId="63982647-136f-4c85-ba18-7407aa63bd77" providerId="ADAL" clId="{E8C77A24-C373-4765-8F61-AACB6000632E}" dt="2020-09-22T15:09:58.391" v="6" actId="47"/>
        <pc:sldMkLst>
          <pc:docMk/>
          <pc:sldMk cId="2885914676" sldId="288"/>
        </pc:sldMkLst>
      </pc:sldChg>
      <pc:sldChg chg="del">
        <pc:chgData name="C Lobo" userId="63982647-136f-4c85-ba18-7407aa63bd77" providerId="ADAL" clId="{E8C77A24-C373-4765-8F61-AACB6000632E}" dt="2020-09-22T15:10:04.211" v="21" actId="47"/>
        <pc:sldMkLst>
          <pc:docMk/>
          <pc:sldMk cId="3173938985" sldId="289"/>
        </pc:sldMkLst>
      </pc:sldChg>
      <pc:sldChg chg="del">
        <pc:chgData name="C Lobo" userId="63982647-136f-4c85-ba18-7407aa63bd77" providerId="ADAL" clId="{E8C77A24-C373-4765-8F61-AACB6000632E}" dt="2020-09-22T15:10:10.477" v="30" actId="47"/>
        <pc:sldMkLst>
          <pc:docMk/>
          <pc:sldMk cId="233214082" sldId="290"/>
        </pc:sldMkLst>
      </pc:sldChg>
      <pc:sldChg chg="del">
        <pc:chgData name="C Lobo" userId="63982647-136f-4c85-ba18-7407aa63bd77" providerId="ADAL" clId="{E8C77A24-C373-4765-8F61-AACB6000632E}" dt="2020-09-22T15:09:58.743" v="8" actId="47"/>
        <pc:sldMkLst>
          <pc:docMk/>
          <pc:sldMk cId="3930605253" sldId="291"/>
        </pc:sldMkLst>
      </pc:sldChg>
      <pc:sldChg chg="del">
        <pc:chgData name="C Lobo" userId="63982647-136f-4c85-ba18-7407aa63bd77" providerId="ADAL" clId="{E8C77A24-C373-4765-8F61-AACB6000632E}" dt="2020-09-22T15:10:00.053" v="11" actId="47"/>
        <pc:sldMkLst>
          <pc:docMk/>
          <pc:sldMk cId="995353272" sldId="292"/>
        </pc:sldMkLst>
      </pc:sldChg>
      <pc:sldChg chg="delSp modSp add mod">
        <pc:chgData name="C Lobo" userId="63982647-136f-4c85-ba18-7407aa63bd77" providerId="ADAL" clId="{E8C77A24-C373-4765-8F61-AACB6000632E}" dt="2020-09-22T15:20:13.671" v="48" actId="478"/>
        <pc:sldMkLst>
          <pc:docMk/>
          <pc:sldMk cId="2141449354" sldId="293"/>
        </pc:sldMkLst>
        <pc:spChg chg="mod">
          <ac:chgData name="C Lobo" userId="63982647-136f-4c85-ba18-7407aa63bd77" providerId="ADAL" clId="{E8C77A24-C373-4765-8F61-AACB6000632E}" dt="2020-09-22T15:20:11.342" v="47" actId="403"/>
          <ac:spMkLst>
            <pc:docMk/>
            <pc:sldMk cId="2141449354" sldId="293"/>
            <ac:spMk id="5" creationId="{B63A9EC7-E94E-47F9-93CD-08DD1F99A71E}"/>
          </ac:spMkLst>
        </pc:spChg>
        <pc:spChg chg="del">
          <ac:chgData name="C Lobo" userId="63982647-136f-4c85-ba18-7407aa63bd77" providerId="ADAL" clId="{E8C77A24-C373-4765-8F61-AACB6000632E}" dt="2020-09-22T15:20:13.671" v="48" actId="478"/>
          <ac:spMkLst>
            <pc:docMk/>
            <pc:sldMk cId="2141449354" sldId="293"/>
            <ac:spMk id="18" creationId="{F0FC1337-8E20-499C-9C7C-78A8EE60FE80}"/>
          </ac:spMkLst>
        </pc:spChg>
      </pc:sldChg>
      <pc:sldChg chg="add">
        <pc:chgData name="C Lobo" userId="63982647-136f-4c85-ba18-7407aa63bd77" providerId="ADAL" clId="{E8C77A24-C373-4765-8F61-AACB6000632E}" dt="2020-09-22T15:19:50.744" v="34"/>
        <pc:sldMkLst>
          <pc:docMk/>
          <pc:sldMk cId="3290263446" sldId="294"/>
        </pc:sldMkLst>
      </pc:sldChg>
      <pc:sldMasterChg chg="delSldLayout">
        <pc:chgData name="C Lobo" userId="63982647-136f-4c85-ba18-7407aa63bd77" providerId="ADAL" clId="{E8C77A24-C373-4765-8F61-AACB6000632E}" dt="2020-09-22T15:09:58.391" v="6" actId="47"/>
        <pc:sldMasterMkLst>
          <pc:docMk/>
          <pc:sldMasterMk cId="3115718042" sldId="2147483660"/>
        </pc:sldMasterMkLst>
        <pc:sldLayoutChg chg="del">
          <pc:chgData name="C Lobo" userId="63982647-136f-4c85-ba18-7407aa63bd77" providerId="ADAL" clId="{E8C77A24-C373-4765-8F61-AACB6000632E}" dt="2020-09-22T15:09:58.391" v="6" actId="47"/>
          <pc:sldLayoutMkLst>
            <pc:docMk/>
            <pc:sldMasterMk cId="3115718042" sldId="2147483660"/>
            <pc:sldLayoutMk cId="2364936469" sldId="2147483672"/>
          </pc:sldLayoutMkLst>
        </pc:sldLayoutChg>
      </pc:sldMasterChg>
    </pc:docChg>
  </pc:docChgLst>
  <pc:docChgLst>
    <pc:chgData name="C Lobo" userId="S::hcl@highdown.reading.sch.uk::63982647-136f-4c85-ba18-7407aa63bd77" providerId="AD" clId="Web-{E66DD467-CB66-6E27-EE9E-5ED765AA5FD0}"/>
    <pc:docChg chg="delSld">
      <pc:chgData name="C Lobo" userId="S::hcl@highdown.reading.sch.uk::63982647-136f-4c85-ba18-7407aa63bd77" providerId="AD" clId="Web-{E66DD467-CB66-6E27-EE9E-5ED765AA5FD0}" dt="2020-09-22T15:39:51.668" v="0"/>
      <pc:docMkLst>
        <pc:docMk/>
      </pc:docMkLst>
      <pc:sldChg chg="del">
        <pc:chgData name="C Lobo" userId="S::hcl@highdown.reading.sch.uk::63982647-136f-4c85-ba18-7407aa63bd77" providerId="AD" clId="Web-{E66DD467-CB66-6E27-EE9E-5ED765AA5FD0}" dt="2020-09-22T15:39:51.668" v="0"/>
        <pc:sldMkLst>
          <pc:docMk/>
          <pc:sldMk cId="1811805629" sldId="270"/>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14818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980491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507766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15037769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861485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1619618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2085946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955319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3901239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330747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F8886D1-4FD9-4C1F-8451-498CB7DB3466}" type="datetimeFigureOut">
              <a:rPr lang="en-GB" smtClean="0"/>
              <a:t>22/09/2020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1D74948-F87B-42E6-8AAB-45043759895A}" type="slidenum">
              <a:rPr lang="en-GB" smtClean="0"/>
              <a:t>‹#›</a:t>
            </a:fld>
            <a:endParaRPr lang="en-GB" dirty="0"/>
          </a:p>
        </p:txBody>
      </p:sp>
    </p:spTree>
    <p:extLst>
      <p:ext uri="{BB962C8B-B14F-4D97-AF65-F5344CB8AC3E}">
        <p14:creationId xmlns:p14="http://schemas.microsoft.com/office/powerpoint/2010/main" val="7454138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8886D1-4FD9-4C1F-8451-498CB7DB3466}" type="datetimeFigureOut">
              <a:rPr lang="en-GB" smtClean="0"/>
              <a:t>22/09/2020</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D74948-F87B-42E6-8AAB-45043759895A}" type="slidenum">
              <a:rPr lang="en-GB" smtClean="0"/>
              <a:t>‹#›</a:t>
            </a:fld>
            <a:endParaRPr lang="en-GB" dirty="0"/>
          </a:p>
        </p:txBody>
      </p:sp>
    </p:spTree>
    <p:extLst>
      <p:ext uri="{BB962C8B-B14F-4D97-AF65-F5344CB8AC3E}">
        <p14:creationId xmlns:p14="http://schemas.microsoft.com/office/powerpoint/2010/main" val="31157180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60BFB-2AAC-4A04-A508-D9F2C370E84B}"/>
              </a:ext>
            </a:extLst>
          </p:cNvPr>
          <p:cNvSpPr>
            <a:spLocks noGrp="1"/>
          </p:cNvSpPr>
          <p:nvPr>
            <p:ph type="ctrTitle"/>
          </p:nvPr>
        </p:nvSpPr>
        <p:spPr/>
        <p:txBody>
          <a:bodyPr/>
          <a:lstStyle/>
          <a:p>
            <a:r>
              <a:rPr lang="en-GB" dirty="0"/>
              <a:t>Build A Burger</a:t>
            </a:r>
          </a:p>
        </p:txBody>
      </p:sp>
      <p:sp>
        <p:nvSpPr>
          <p:cNvPr id="3" name="Subtitle 2">
            <a:extLst>
              <a:ext uri="{FF2B5EF4-FFF2-40B4-BE49-F238E27FC236}">
                <a16:creationId xmlns:a16="http://schemas.microsoft.com/office/drawing/2014/main" id="{A7020485-8713-4FC3-AF2D-4D74F7C7ABCD}"/>
              </a:ext>
            </a:extLst>
          </p:cNvPr>
          <p:cNvSpPr>
            <a:spLocks noGrp="1"/>
          </p:cNvSpPr>
          <p:nvPr>
            <p:ph type="subTitle" idx="1"/>
          </p:nvPr>
        </p:nvSpPr>
        <p:spPr/>
        <p:txBody>
          <a:bodyPr/>
          <a:lstStyle/>
          <a:p>
            <a:r>
              <a:rPr lang="en-GB" dirty="0"/>
              <a:t>Week 3</a:t>
            </a:r>
          </a:p>
        </p:txBody>
      </p:sp>
      <p:pic>
        <p:nvPicPr>
          <p:cNvPr id="5" name="Picture 4">
            <a:extLst>
              <a:ext uri="{FF2B5EF4-FFF2-40B4-BE49-F238E27FC236}">
                <a16:creationId xmlns:a16="http://schemas.microsoft.com/office/drawing/2014/main" id="{4DE2AD2C-9095-431D-B919-F520DAAEDD03}"/>
              </a:ext>
            </a:extLst>
          </p:cNvPr>
          <p:cNvPicPr>
            <a:picLocks noChangeAspect="1"/>
          </p:cNvPicPr>
          <p:nvPr/>
        </p:nvPicPr>
        <p:blipFill>
          <a:blip r:embed="rId2"/>
          <a:stretch>
            <a:fillRect/>
          </a:stretch>
        </p:blipFill>
        <p:spPr>
          <a:xfrm>
            <a:off x="5647681" y="4225637"/>
            <a:ext cx="3496319" cy="2632364"/>
          </a:xfrm>
          <a:prstGeom prst="rect">
            <a:avLst/>
          </a:prstGeom>
        </p:spPr>
      </p:pic>
    </p:spTree>
    <p:extLst>
      <p:ext uri="{BB962C8B-B14F-4D97-AF65-F5344CB8AC3E}">
        <p14:creationId xmlns:p14="http://schemas.microsoft.com/office/powerpoint/2010/main" val="3221059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09C0CC4-707E-43EB-AF32-84FEDDB8C8FB}"/>
              </a:ext>
            </a:extLst>
          </p:cNvPr>
          <p:cNvSpPr>
            <a:spLocks noGrp="1"/>
          </p:cNvSpPr>
          <p:nvPr>
            <p:ph type="title"/>
          </p:nvPr>
        </p:nvSpPr>
        <p:spPr/>
        <p:txBody>
          <a:bodyPr/>
          <a:lstStyle/>
          <a:p>
            <a:r>
              <a:rPr lang="en-GB" dirty="0"/>
              <a:t>Understanding Allergens</a:t>
            </a:r>
          </a:p>
        </p:txBody>
      </p:sp>
      <p:sp>
        <p:nvSpPr>
          <p:cNvPr id="5" name="Text Placeholder 4">
            <a:extLst>
              <a:ext uri="{FF2B5EF4-FFF2-40B4-BE49-F238E27FC236}">
                <a16:creationId xmlns:a16="http://schemas.microsoft.com/office/drawing/2014/main" id="{C7F778D1-D507-4D17-88B2-0BC33E7CAB3D}"/>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4220937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D57733F-AA50-4A84-9CE9-9E862C7012E8}"/>
              </a:ext>
            </a:extLst>
          </p:cNvPr>
          <p:cNvSpPr txBox="1"/>
          <p:nvPr/>
        </p:nvSpPr>
        <p:spPr>
          <a:xfrm>
            <a:off x="540326" y="501364"/>
            <a:ext cx="8104909" cy="1938992"/>
          </a:xfrm>
          <a:prstGeom prst="rect">
            <a:avLst/>
          </a:prstGeom>
          <a:noFill/>
        </p:spPr>
        <p:txBody>
          <a:bodyPr wrap="square">
            <a:spAutoFit/>
          </a:bodyPr>
          <a:lstStyle/>
          <a:p>
            <a:r>
              <a:rPr lang="en-GB" sz="2400" dirty="0">
                <a:effectLst/>
                <a:latin typeface="Arial" panose="020B0604020202020204" pitchFamily="34" charset="0"/>
                <a:ea typeface="MS Mincho" panose="02020609040205080304" pitchFamily="49" charset="-128"/>
                <a:cs typeface="Times New Roman" panose="02020603050405020304" pitchFamily="18" charset="0"/>
              </a:rPr>
              <a:t>Whether you are making food for yourself, family or friends it is important to be aware that some ingredients may cause an allergic reaction in some people. There are fourteen major allergens that must be identified on a food label:</a:t>
            </a:r>
            <a:endParaRPr lang="en-GB" sz="24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6" name="Text Box 10">
            <a:extLst>
              <a:ext uri="{FF2B5EF4-FFF2-40B4-BE49-F238E27FC236}">
                <a16:creationId xmlns:a16="http://schemas.microsoft.com/office/drawing/2014/main" id="{D90332BD-1F0B-46E9-868A-CAB36FDB4231}"/>
              </a:ext>
            </a:extLst>
          </p:cNvPr>
          <p:cNvSpPr txBox="1">
            <a:spLocks/>
          </p:cNvSpPr>
          <p:nvPr/>
        </p:nvSpPr>
        <p:spPr>
          <a:xfrm>
            <a:off x="217283" y="2731596"/>
            <a:ext cx="2842788" cy="2818178"/>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b="1" dirty="0">
                <a:effectLst/>
                <a:latin typeface="Arial" panose="020B0604020202020204" pitchFamily="34" charset="0"/>
                <a:ea typeface="MS Mincho" panose="02020609040205080304" pitchFamily="49" charset="-128"/>
                <a:cs typeface="Times New Roman" panose="02020603050405020304" pitchFamily="18" charset="0"/>
              </a:rPr>
              <a:t>Cereals</a:t>
            </a:r>
            <a:r>
              <a:rPr lang="en-GB" dirty="0">
                <a:effectLst/>
                <a:latin typeface="Arial" panose="020B0604020202020204" pitchFamily="34" charset="0"/>
                <a:ea typeface="MS Mincho" panose="02020609040205080304" pitchFamily="49" charset="-128"/>
                <a:cs typeface="Times New Roman" panose="02020603050405020304" pitchFamily="18" charset="0"/>
              </a:rPr>
              <a:t> containing gluten</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Crustaceans</a:t>
            </a:r>
            <a:r>
              <a:rPr lang="en-GB" dirty="0">
                <a:effectLst/>
                <a:latin typeface="Arial" panose="020B0604020202020204" pitchFamily="34" charset="0"/>
                <a:ea typeface="MS Mincho" panose="02020609040205080304" pitchFamily="49" charset="-128"/>
                <a:cs typeface="Times New Roman" panose="02020603050405020304" pitchFamily="18" charset="0"/>
              </a:rPr>
              <a:t>, for example, prawns, crab, lobster and crayfish</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Eggs</a:t>
            </a:r>
            <a:endParaRPr lang="en-GB" b="1"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Fish</a:t>
            </a:r>
            <a:endParaRPr lang="en-GB" b="1"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Peanuts</a:t>
            </a:r>
            <a:endParaRPr lang="en-GB" b="1"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Soybeans</a:t>
            </a:r>
            <a:endParaRPr lang="en-GB" b="1"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7" name="Text Box 9">
            <a:extLst>
              <a:ext uri="{FF2B5EF4-FFF2-40B4-BE49-F238E27FC236}">
                <a16:creationId xmlns:a16="http://schemas.microsoft.com/office/drawing/2014/main" id="{77974B71-4F70-44CC-8940-BD589259D386}"/>
              </a:ext>
            </a:extLst>
          </p:cNvPr>
          <p:cNvSpPr txBox="1">
            <a:spLocks/>
          </p:cNvSpPr>
          <p:nvPr/>
        </p:nvSpPr>
        <p:spPr>
          <a:xfrm>
            <a:off x="5957980" y="2731596"/>
            <a:ext cx="2968737" cy="2818178"/>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b="1" dirty="0">
                <a:effectLst/>
                <a:latin typeface="Arial" panose="020B0604020202020204" pitchFamily="34" charset="0"/>
                <a:ea typeface="MS Mincho" panose="02020609040205080304" pitchFamily="49" charset="-128"/>
                <a:cs typeface="Times New Roman" panose="02020603050405020304" pitchFamily="18" charset="0"/>
              </a:rPr>
              <a:t>Sulphur dioxide</a:t>
            </a:r>
            <a:r>
              <a:rPr lang="en-GB" dirty="0">
                <a:effectLst/>
                <a:latin typeface="Arial" panose="020B0604020202020204" pitchFamily="34" charset="0"/>
                <a:ea typeface="MS Mincho" panose="02020609040205080304" pitchFamily="49" charset="-128"/>
                <a:cs typeface="Times New Roman" panose="02020603050405020304" pitchFamily="18" charset="0"/>
              </a:rPr>
              <a:t>, which is a preservative found in some dried fruit</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Lupin </a:t>
            </a:r>
            <a:r>
              <a:rPr lang="en-GB" dirty="0">
                <a:effectLst/>
                <a:latin typeface="Arial" panose="020B0604020202020204" pitchFamily="34" charset="0"/>
                <a:ea typeface="MS Mincho" panose="02020609040205080304" pitchFamily="49" charset="-128"/>
                <a:cs typeface="Times New Roman" panose="02020603050405020304" pitchFamily="18" charset="0"/>
              </a:rPr>
              <a:t>(found in some flour-based or gluten free products)</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Molluscs</a:t>
            </a:r>
            <a:r>
              <a:rPr lang="en-GB" dirty="0">
                <a:effectLst/>
                <a:latin typeface="Arial" panose="020B0604020202020204" pitchFamily="34" charset="0"/>
                <a:ea typeface="MS Mincho" panose="02020609040205080304" pitchFamily="49" charset="-128"/>
                <a:cs typeface="Times New Roman" panose="02020603050405020304" pitchFamily="18" charset="0"/>
              </a:rPr>
              <a:t>, for example, clams, mussels, oysters, whelks, snails and squid</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8" name="Text Box 8">
            <a:extLst>
              <a:ext uri="{FF2B5EF4-FFF2-40B4-BE49-F238E27FC236}">
                <a16:creationId xmlns:a16="http://schemas.microsoft.com/office/drawing/2014/main" id="{456A6CB8-52E5-4CD1-83A6-D637C8CDA971}"/>
              </a:ext>
            </a:extLst>
          </p:cNvPr>
          <p:cNvSpPr txBox="1">
            <a:spLocks/>
          </p:cNvSpPr>
          <p:nvPr/>
        </p:nvSpPr>
        <p:spPr>
          <a:xfrm>
            <a:off x="3159658" y="2731596"/>
            <a:ext cx="2706987" cy="2818178"/>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b="1" dirty="0">
                <a:effectLst/>
                <a:latin typeface="Arial" panose="020B0604020202020204" pitchFamily="34" charset="0"/>
                <a:ea typeface="MS Mincho" panose="02020609040205080304" pitchFamily="49" charset="-128"/>
                <a:cs typeface="Times New Roman" panose="02020603050405020304" pitchFamily="18" charset="0"/>
              </a:rPr>
              <a:t>Milk</a:t>
            </a:r>
            <a:endParaRPr lang="en-GB" b="1"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Nuts </a:t>
            </a:r>
            <a:r>
              <a:rPr lang="en-GB" dirty="0">
                <a:effectLst/>
                <a:latin typeface="Arial" panose="020B0604020202020204" pitchFamily="34" charset="0"/>
                <a:ea typeface="MS Mincho" panose="02020609040205080304" pitchFamily="49" charset="-128"/>
                <a:cs typeface="Times New Roman" panose="02020603050405020304" pitchFamily="18" charset="0"/>
              </a:rPr>
              <a:t>such as almonds, walnuts, hazelnuts, pecans, Brazil nuts, pistachio, cashew, macadamia</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Celery</a:t>
            </a:r>
            <a:r>
              <a:rPr lang="en-GB" dirty="0">
                <a:effectLst/>
                <a:latin typeface="Arial" panose="020B0604020202020204" pitchFamily="34" charset="0"/>
                <a:ea typeface="MS Mincho" panose="02020609040205080304" pitchFamily="49" charset="-128"/>
                <a:cs typeface="Times New Roman" panose="02020603050405020304" pitchFamily="18" charset="0"/>
              </a:rPr>
              <a:t> (and celeriac)</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Mustard</a:t>
            </a:r>
            <a:endParaRPr lang="en-GB" b="1" dirty="0">
              <a:effectLst/>
              <a:latin typeface="Cambria" panose="02040503050406030204" pitchFamily="18" charset="0"/>
              <a:ea typeface="MS Mincho" panose="02020609040205080304" pitchFamily="49" charset="-128"/>
              <a:cs typeface="Times New Roman" panose="02020603050405020304" pitchFamily="18" charset="0"/>
            </a:endParaRPr>
          </a:p>
          <a:p>
            <a:r>
              <a:rPr lang="en-GB" b="1" dirty="0">
                <a:effectLst/>
                <a:latin typeface="Arial" panose="020B0604020202020204" pitchFamily="34" charset="0"/>
                <a:ea typeface="MS Mincho" panose="02020609040205080304" pitchFamily="49" charset="-128"/>
                <a:cs typeface="Times New Roman" panose="02020603050405020304" pitchFamily="18" charset="0"/>
              </a:rPr>
              <a:t>Sesame </a:t>
            </a:r>
            <a:endParaRPr lang="en-GB" b="1" dirty="0">
              <a:effectLst/>
              <a:latin typeface="Cambria" panose="02040503050406030204" pitchFamily="18" charset="0"/>
              <a:ea typeface="MS Mincho" panose="02020609040205080304" pitchFamily="49" charset="-128"/>
              <a:cs typeface="Times New Roman" panose="02020603050405020304" pitchFamily="18" charset="0"/>
            </a:endParaRPr>
          </a:p>
          <a:p>
            <a:r>
              <a:rPr lang="en-GB" sz="1600" dirty="0">
                <a:effectLst/>
                <a:latin typeface="Cambria" panose="02040503050406030204" pitchFamily="18" charset="0"/>
                <a:ea typeface="MS Mincho" panose="02020609040205080304" pitchFamily="49" charset="-128"/>
                <a:cs typeface="Times New Roman" panose="02020603050405020304" pitchFamily="18" charset="0"/>
              </a:rPr>
              <a:t> </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476549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63A9EC7-E94E-47F9-93CD-08DD1F99A71E}"/>
              </a:ext>
            </a:extLst>
          </p:cNvPr>
          <p:cNvSpPr txBox="1"/>
          <p:nvPr/>
        </p:nvSpPr>
        <p:spPr>
          <a:xfrm>
            <a:off x="217264" y="103581"/>
            <a:ext cx="8423565" cy="923330"/>
          </a:xfrm>
          <a:prstGeom prst="rect">
            <a:avLst/>
          </a:prstGeom>
          <a:noFill/>
        </p:spPr>
        <p:txBody>
          <a:bodyPr wrap="square">
            <a:spAutoFit/>
          </a:bodyPr>
          <a:lstStyle/>
          <a:p>
            <a:r>
              <a:rPr lang="en-GB" b="1" dirty="0">
                <a:effectLst/>
                <a:latin typeface="Arial" panose="020B0604020202020204" pitchFamily="34" charset="0"/>
                <a:ea typeface="MS Mincho" panose="02020609040205080304" pitchFamily="49" charset="-128"/>
                <a:cs typeface="Times New Roman" panose="02020603050405020304" pitchFamily="18" charset="0"/>
              </a:rPr>
              <a:t>Task 1</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a:p>
            <a:r>
              <a:rPr lang="en-GB" dirty="0">
                <a:effectLst/>
                <a:latin typeface="Arial" panose="020B0604020202020204" pitchFamily="34" charset="0"/>
                <a:ea typeface="MS Mincho" panose="02020609040205080304" pitchFamily="49" charset="-128"/>
                <a:cs typeface="Times New Roman" panose="02020603050405020304" pitchFamily="18" charset="0"/>
              </a:rPr>
              <a:t>Using the information, identify the allergens in the three recipes below (highlight or underline)</a:t>
            </a:r>
            <a:endParaRPr lang="en-GB"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6" name="Text Box 14">
            <a:extLst>
              <a:ext uri="{FF2B5EF4-FFF2-40B4-BE49-F238E27FC236}">
                <a16:creationId xmlns:a16="http://schemas.microsoft.com/office/drawing/2014/main" id="{9DA3A3CA-58B6-48D2-8908-27EC6CA195B5}"/>
              </a:ext>
            </a:extLst>
          </p:cNvPr>
          <p:cNvSpPr txBox="1"/>
          <p:nvPr/>
        </p:nvSpPr>
        <p:spPr>
          <a:xfrm>
            <a:off x="6193985" y="1118942"/>
            <a:ext cx="2880000" cy="3999195"/>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600" b="1" dirty="0">
                <a:effectLst/>
                <a:latin typeface="Arial" panose="020B0604020202020204" pitchFamily="34" charset="0"/>
                <a:ea typeface="Cambria" panose="02040503050406030204" pitchFamily="18" charset="0"/>
                <a:cs typeface="Times New Roman" panose="02020603050405020304" pitchFamily="18" charset="0"/>
              </a:rPr>
              <a:t>Lamb Apricot and Coriander Burgers</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450g (1lb) lamb mince</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25g (1oz) dried apricots</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25g (1oz) shelled pistachio nuts or almonds (optional)</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x 15ml spoon (1tbs) coriander </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lemon</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Freshly ground black pepper</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600" dirty="0">
                <a:effectLst/>
                <a:latin typeface="Arial" panose="020B060402020202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7" name="Text Box 13">
            <a:extLst>
              <a:ext uri="{FF2B5EF4-FFF2-40B4-BE49-F238E27FC236}">
                <a16:creationId xmlns:a16="http://schemas.microsoft.com/office/drawing/2014/main" id="{6CEA0851-6E82-427D-8B91-E21F53A133D6}"/>
              </a:ext>
            </a:extLst>
          </p:cNvPr>
          <p:cNvSpPr txBox="1"/>
          <p:nvPr/>
        </p:nvSpPr>
        <p:spPr>
          <a:xfrm>
            <a:off x="3189382" y="1126764"/>
            <a:ext cx="2880000" cy="4747563"/>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600" b="1" dirty="0">
                <a:effectLst/>
                <a:latin typeface="Arial" panose="020B0604020202020204" pitchFamily="34" charset="0"/>
                <a:ea typeface="Cambria" panose="02040503050406030204" pitchFamily="18" charset="0"/>
                <a:cs typeface="Times New Roman" panose="02020603050405020304" pitchFamily="18" charset="0"/>
              </a:rPr>
              <a:t>Ramen Burgers with Tonkatsu Sauce</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450g (1lb) beef mince</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2x 100g packs instant ramen noodles, flavour sachets discarded</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2 eggs</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Freshly ground black pepper</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1x 15ml spoon (2tbs) sunflower oil</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1x 5ml spoon (1tsp) dry mustard powder</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200ml (7fl oz) tomato ketchup</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4x 15ml spoon (4tbs) Worcestershire sauce</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4x 5ml spoon (4tsp) light soy sauce</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1.25cm (½ inch) fresh root ginger</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small red onion</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8" name="Text Box 5">
            <a:extLst>
              <a:ext uri="{FF2B5EF4-FFF2-40B4-BE49-F238E27FC236}">
                <a16:creationId xmlns:a16="http://schemas.microsoft.com/office/drawing/2014/main" id="{7CB68895-029E-49CC-B889-78B89CC07C12}"/>
              </a:ext>
            </a:extLst>
          </p:cNvPr>
          <p:cNvSpPr txBox="1"/>
          <p:nvPr/>
        </p:nvSpPr>
        <p:spPr>
          <a:xfrm>
            <a:off x="152677" y="1120457"/>
            <a:ext cx="2880000" cy="4332187"/>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GB" sz="1600" b="1" dirty="0">
                <a:effectLst/>
                <a:latin typeface="Arial" panose="020B0604020202020204" pitchFamily="34" charset="0"/>
                <a:ea typeface="Cambria" panose="02040503050406030204" pitchFamily="18" charset="0"/>
                <a:cs typeface="Times New Roman" panose="02020603050405020304" pitchFamily="18" charset="0"/>
              </a:rPr>
              <a:t>Blazing Burgers</a:t>
            </a:r>
            <a:endParaRPr lang="en-GB" sz="16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450g (1lb) lean beef mince</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small red onion</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1.25cm (½ inch) fresh root ginger</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green chilli</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1x 5ml spoon (1tsp) Worcestershire sauce </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½x 5ml spoon (½tsp) salt</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1x 15ml spoon (1tbs) oil</a:t>
            </a:r>
            <a:endParaRPr lang="en-GB" sz="1500" dirty="0">
              <a:effectLst/>
              <a:ea typeface="Cambria" panose="02040503050406030204" pitchFamily="18" charset="0"/>
              <a:cs typeface="Times New Roman" panose="02020603050405020304" pitchFamily="18" charset="0"/>
            </a:endParaRPr>
          </a:p>
          <a:p>
            <a:r>
              <a:rPr lang="en-GB" dirty="0">
                <a:effectLst/>
                <a:ea typeface="MS Mincho" panose="02020609040205080304" pitchFamily="49" charset="-128"/>
                <a:cs typeface="Times New Roman" panose="02020603050405020304" pitchFamily="18" charset="0"/>
              </a:rPr>
              <a:t> </a:t>
            </a:r>
          </a:p>
        </p:txBody>
      </p:sp>
      <p:pic>
        <p:nvPicPr>
          <p:cNvPr id="9" name="Picture 8">
            <a:extLst>
              <a:ext uri="{FF2B5EF4-FFF2-40B4-BE49-F238E27FC236}">
                <a16:creationId xmlns:a16="http://schemas.microsoft.com/office/drawing/2014/main" id="{A8D0FBE8-5003-4086-9C12-C1FC576796C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7264" y="3839727"/>
            <a:ext cx="2771231" cy="1398869"/>
          </a:xfrm>
          <a:prstGeom prst="rect">
            <a:avLst/>
          </a:prstGeom>
          <a:noFill/>
          <a:ln>
            <a:noFill/>
          </a:ln>
        </p:spPr>
      </p:pic>
      <p:pic>
        <p:nvPicPr>
          <p:cNvPr id="10" name="Picture 9">
            <a:extLst>
              <a:ext uri="{FF2B5EF4-FFF2-40B4-BE49-F238E27FC236}">
                <a16:creationId xmlns:a16="http://schemas.microsoft.com/office/drawing/2014/main" id="{3B6151CC-9924-42C2-B177-73AB814FDBD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63455" y="3744024"/>
            <a:ext cx="2543826" cy="1304786"/>
          </a:xfrm>
          <a:prstGeom prst="rect">
            <a:avLst/>
          </a:prstGeom>
          <a:noFill/>
          <a:ln>
            <a:noFill/>
          </a:ln>
        </p:spPr>
      </p:pic>
      <p:sp>
        <p:nvSpPr>
          <p:cNvPr id="18" name="Rectangle 12">
            <a:extLst>
              <a:ext uri="{FF2B5EF4-FFF2-40B4-BE49-F238E27FC236}">
                <a16:creationId xmlns:a16="http://schemas.microsoft.com/office/drawing/2014/main" id="{F0FC1337-8E20-499C-9C7C-78A8EE60FE80}"/>
              </a:ext>
            </a:extLst>
          </p:cNvPr>
          <p:cNvSpPr>
            <a:spLocks noChangeArrowheads="1"/>
          </p:cNvSpPr>
          <p:nvPr/>
        </p:nvSpPr>
        <p:spPr bwMode="auto">
          <a:xfrm rot="10800000" flipV="1">
            <a:off x="-20698" y="5739058"/>
            <a:ext cx="918539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Task 2:</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Produce an ingredients list that could be included on a food label. Remember that ingredients should appear in descending order of weight and allergens could be identified in </a:t>
            </a:r>
            <a:r>
              <a:rPr kumimoji="0" lang="en-GB" altLang="en-US" b="1"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bold</a:t>
            </a:r>
            <a:r>
              <a:rPr kumimoji="0" lang="en-GB" altLang="en-US"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 highlighted, </a:t>
            </a:r>
            <a:r>
              <a:rPr kumimoji="0" lang="en-GB" altLang="en-US" b="0" i="0" u="sng"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underlined</a:t>
            </a:r>
            <a:r>
              <a:rPr kumimoji="0" lang="en-GB" altLang="en-US"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 or in </a:t>
            </a:r>
            <a:r>
              <a:rPr kumimoji="0" lang="en-GB" altLang="en-US" b="0" i="1"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italics</a:t>
            </a:r>
            <a:r>
              <a:rPr kumimoji="0" lang="en-GB" altLang="en-US"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a:t>
            </a:r>
            <a:r>
              <a:rPr kumimoji="0" lang="en-GB" altLang="en-US" b="0" i="0" u="none" strike="noStrike" cap="none" normalizeH="0" baseline="0" dirty="0">
                <a:ln>
                  <a:noFill/>
                </a:ln>
                <a:solidFill>
                  <a:schemeClr val="tx1"/>
                </a:solidFill>
                <a:effectLst/>
              </a:rPr>
              <a:t> </a:t>
            </a:r>
            <a:endParaRPr kumimoji="0" lang="en-GB" altLang="en-US" b="0" i="0" u="none" strike="noStrike" cap="none" normalizeH="0" baseline="0" dirty="0">
              <a:ln>
                <a:noFill/>
              </a:ln>
              <a:solidFill>
                <a:schemeClr val="tx1"/>
              </a:solidFill>
              <a:effectLst/>
              <a:latin typeface="Arial" panose="020B0604020202020204" pitchFamily="34" charset="0"/>
            </a:endParaRPr>
          </a:p>
        </p:txBody>
      </p:sp>
      <p:pic>
        <p:nvPicPr>
          <p:cNvPr id="2062" name="Picture 14" descr="See the source image">
            <a:extLst>
              <a:ext uri="{FF2B5EF4-FFF2-40B4-BE49-F238E27FC236}">
                <a16:creationId xmlns:a16="http://schemas.microsoft.com/office/drawing/2014/main" id="{4AFBA404-0F74-4170-8C4B-D8CF9D357C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1818" y="3327212"/>
            <a:ext cx="1513477" cy="1568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88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CD34F73-4A3D-44EC-8B98-FA32A73685B3}"/>
              </a:ext>
            </a:extLst>
          </p:cNvPr>
          <p:cNvSpPr/>
          <p:nvPr/>
        </p:nvSpPr>
        <p:spPr>
          <a:xfrm>
            <a:off x="54409" y="318958"/>
            <a:ext cx="9035182" cy="62200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62"/>
          </a:p>
        </p:txBody>
      </p:sp>
      <p:sp>
        <p:nvSpPr>
          <p:cNvPr id="7" name="TextBox 6">
            <a:extLst>
              <a:ext uri="{FF2B5EF4-FFF2-40B4-BE49-F238E27FC236}">
                <a16:creationId xmlns:a16="http://schemas.microsoft.com/office/drawing/2014/main" id="{034FBC27-6166-48DB-B3FA-86821F07D7BC}"/>
              </a:ext>
            </a:extLst>
          </p:cNvPr>
          <p:cNvSpPr txBox="1"/>
          <p:nvPr/>
        </p:nvSpPr>
        <p:spPr>
          <a:xfrm>
            <a:off x="7362010" y="385644"/>
            <a:ext cx="570468" cy="291170"/>
          </a:xfrm>
          <a:prstGeom prst="rect">
            <a:avLst/>
          </a:prstGeom>
          <a:noFill/>
        </p:spPr>
        <p:txBody>
          <a:bodyPr wrap="square" rtlCol="0">
            <a:spAutoFit/>
          </a:bodyPr>
          <a:lstStyle/>
          <a:p>
            <a:r>
              <a:rPr lang="en-GB" sz="1292" dirty="0">
                <a:latin typeface="Berlin Sans FB" panose="020E0602020502020306" pitchFamily="34" charset="0"/>
              </a:rPr>
              <a:t>Date:</a:t>
            </a:r>
          </a:p>
        </p:txBody>
      </p:sp>
      <p:sp>
        <p:nvSpPr>
          <p:cNvPr id="9" name="TextBox 8">
            <a:extLst>
              <a:ext uri="{FF2B5EF4-FFF2-40B4-BE49-F238E27FC236}">
                <a16:creationId xmlns:a16="http://schemas.microsoft.com/office/drawing/2014/main" id="{17EA2BB9-4FCC-4A14-AB03-AC1A492871ED}"/>
              </a:ext>
            </a:extLst>
          </p:cNvPr>
          <p:cNvSpPr txBox="1"/>
          <p:nvPr/>
        </p:nvSpPr>
        <p:spPr>
          <a:xfrm>
            <a:off x="71957" y="373904"/>
            <a:ext cx="6233070" cy="490006"/>
          </a:xfrm>
          <a:prstGeom prst="rect">
            <a:avLst/>
          </a:prstGeom>
          <a:noFill/>
        </p:spPr>
        <p:txBody>
          <a:bodyPr wrap="square">
            <a:spAutoFit/>
          </a:bodyPr>
          <a:lstStyle/>
          <a:p>
            <a:pPr defTabSz="844083" eaLnBrk="0" fontAlgn="base" hangingPunct="0">
              <a:spcBef>
                <a:spcPct val="0"/>
              </a:spcBef>
              <a:spcAft>
                <a:spcPct val="0"/>
              </a:spcAft>
            </a:pPr>
            <a:r>
              <a:rPr lang="en-US" altLang="en-US" sz="1292" dirty="0">
                <a:latin typeface="Berlin Sans FB" panose="020E0602020502020306" pitchFamily="34" charset="0"/>
                <a:ea typeface="Calibri" panose="020F0502020204030204" pitchFamily="34" charset="0"/>
                <a:cs typeface="Times New Roman" panose="02020603050405020304" pitchFamily="18" charset="0"/>
              </a:rPr>
              <a:t>Food and Nutrition: Build a Burger</a:t>
            </a:r>
          </a:p>
          <a:p>
            <a:pPr defTabSz="844083" eaLnBrk="0" fontAlgn="base" hangingPunct="0">
              <a:spcBef>
                <a:spcPct val="0"/>
              </a:spcBef>
              <a:spcAft>
                <a:spcPct val="0"/>
              </a:spcAft>
            </a:pPr>
            <a:r>
              <a:rPr lang="en-US" altLang="en-US" sz="1292" dirty="0">
                <a:latin typeface="Berlin Sans FB" panose="020E0602020502020306" pitchFamily="34" charset="0"/>
                <a:cs typeface="Times New Roman" panose="02020603050405020304" pitchFamily="18" charset="0"/>
              </a:rPr>
              <a:t>Allergens</a:t>
            </a:r>
            <a:endParaRPr lang="en-US" altLang="en-US" sz="1292" dirty="0">
              <a:latin typeface="Berlin Sans FB" panose="020E0602020502020306" pitchFamily="34" charset="0"/>
            </a:endParaRPr>
          </a:p>
        </p:txBody>
      </p:sp>
      <p:sp>
        <p:nvSpPr>
          <p:cNvPr id="2" name="Text Box 14">
            <a:extLst>
              <a:ext uri="{FF2B5EF4-FFF2-40B4-BE49-F238E27FC236}">
                <a16:creationId xmlns:a16="http://schemas.microsoft.com/office/drawing/2014/main" id="{6BA1F153-8E99-4444-A137-185A368AF226}"/>
              </a:ext>
            </a:extLst>
          </p:cNvPr>
          <p:cNvSpPr txBox="1"/>
          <p:nvPr/>
        </p:nvSpPr>
        <p:spPr>
          <a:xfrm>
            <a:off x="6239127" y="923562"/>
            <a:ext cx="2763534" cy="1431110"/>
          </a:xfrm>
          <a:prstGeom prst="rect">
            <a:avLst/>
          </a:prstGeom>
          <a:solidFill>
            <a:sysClr val="window" lastClr="FFFFFF"/>
          </a:solidFill>
          <a:ln w="6350">
            <a:solidFill>
              <a:prstClr val="black"/>
            </a:solidFill>
          </a:ln>
          <a:effectLst/>
        </p:spPr>
        <p:txBody>
          <a:bodyPr rot="0" spcFirstLastPara="0" vert="horz" wrap="square" lIns="84406" tIns="42203" rIns="84406" bIns="42203" numCol="1" spcCol="0" rtlCol="0" fromWordArt="0" anchor="t" anchorCtr="0" forceAA="0" compatLnSpc="1">
            <a:prstTxWarp prst="textNoShape">
              <a:avLst/>
            </a:prstTxWarp>
            <a:noAutofit/>
          </a:bodyPr>
          <a:lstStyle/>
          <a:p>
            <a:r>
              <a:rPr lang="en-GB" sz="1015" b="1" dirty="0">
                <a:latin typeface="Arial" panose="020B0604020202020204" pitchFamily="34" charset="0"/>
                <a:ea typeface="Cambria" panose="02040503050406030204" pitchFamily="18" charset="0"/>
                <a:cs typeface="Times New Roman" panose="02020603050405020304" pitchFamily="18" charset="0"/>
              </a:rPr>
              <a:t>Lamb Apricot and Coriander Burgers</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450g (1lb) lamb mince</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25g (1oz) dried apricots</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25g (1oz) shelled pistachio nuts or almonds (optional)</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 x 15ml spoon (1tbs) coriander </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 lemon</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Freshly ground black pepper</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 </a:t>
            </a:r>
            <a:endParaRPr lang="en-GB" sz="1015" dirty="0">
              <a:latin typeface="Cambria" panose="02040503050406030204" pitchFamily="18" charset="0"/>
              <a:ea typeface="Cambria" panose="02040503050406030204" pitchFamily="18" charset="0"/>
              <a:cs typeface="Times New Roman" panose="02020603050405020304" pitchFamily="18" charset="0"/>
            </a:endParaRPr>
          </a:p>
        </p:txBody>
      </p:sp>
      <p:sp>
        <p:nvSpPr>
          <p:cNvPr id="3" name="Text Box 13">
            <a:extLst>
              <a:ext uri="{FF2B5EF4-FFF2-40B4-BE49-F238E27FC236}">
                <a16:creationId xmlns:a16="http://schemas.microsoft.com/office/drawing/2014/main" id="{95CBF007-49E4-4E12-814E-48C974D1AEB1}"/>
              </a:ext>
            </a:extLst>
          </p:cNvPr>
          <p:cNvSpPr txBox="1"/>
          <p:nvPr/>
        </p:nvSpPr>
        <p:spPr>
          <a:xfrm>
            <a:off x="2838974" y="927247"/>
            <a:ext cx="3339951" cy="2115556"/>
          </a:xfrm>
          <a:prstGeom prst="rect">
            <a:avLst/>
          </a:prstGeom>
          <a:solidFill>
            <a:sysClr val="window" lastClr="FFFFFF"/>
          </a:solidFill>
          <a:ln w="6350">
            <a:solidFill>
              <a:prstClr val="black"/>
            </a:solidFill>
          </a:ln>
          <a:effectLst/>
        </p:spPr>
        <p:txBody>
          <a:bodyPr rot="0" spcFirstLastPara="0" vert="horz" wrap="square" lIns="84406" tIns="42203" rIns="84406" bIns="42203" numCol="1" spcCol="0" rtlCol="0" fromWordArt="0" anchor="t" anchorCtr="0" forceAA="0" compatLnSpc="1">
            <a:prstTxWarp prst="textNoShape">
              <a:avLst/>
            </a:prstTxWarp>
            <a:noAutofit/>
          </a:bodyPr>
          <a:lstStyle/>
          <a:p>
            <a:r>
              <a:rPr lang="en-GB" sz="1015" b="1" dirty="0">
                <a:latin typeface="Arial" panose="020B0604020202020204" pitchFamily="34" charset="0"/>
                <a:ea typeface="Cambria" panose="02040503050406030204" pitchFamily="18" charset="0"/>
                <a:cs typeface="Times New Roman" panose="02020603050405020304" pitchFamily="18" charset="0"/>
              </a:rPr>
              <a:t>Ramen Burgers with Tonkatsu Sauce</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450g (1lb) beef mince</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2x 100g packs instant ramen noodles, flavour sachets discarded</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2 eggs</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Freshly ground black pepper</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1x 15ml spoon (2tbs) sunflower oil</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1x 5ml spoon (1tsp) dry mustard powder</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200ml (7fl oz) tomato ketchup</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4x 15ml spoon (4tbs) Worcestershire sauce</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4x 5ml spoon (4tsp) light soy sauce</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1.25cm (½ inch) fresh root ginger</a:t>
            </a:r>
            <a:endParaRPr lang="en-GB" sz="1015" dirty="0">
              <a:latin typeface="Cambria" panose="02040503050406030204" pitchFamily="18" charset="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 small red onion</a:t>
            </a:r>
            <a:endParaRPr lang="en-GB" sz="1015" dirty="0">
              <a:latin typeface="Cambria" panose="02040503050406030204" pitchFamily="18" charset="0"/>
              <a:ea typeface="Cambria" panose="02040503050406030204" pitchFamily="18" charset="0"/>
              <a:cs typeface="Times New Roman" panose="02020603050405020304" pitchFamily="18" charset="0"/>
            </a:endParaRPr>
          </a:p>
        </p:txBody>
      </p:sp>
      <p:sp>
        <p:nvSpPr>
          <p:cNvPr id="4" name="Text Box 5">
            <a:extLst>
              <a:ext uri="{FF2B5EF4-FFF2-40B4-BE49-F238E27FC236}">
                <a16:creationId xmlns:a16="http://schemas.microsoft.com/office/drawing/2014/main" id="{80C294AC-542C-4EC9-9F53-AD0302513854}"/>
              </a:ext>
            </a:extLst>
          </p:cNvPr>
          <p:cNvSpPr txBox="1"/>
          <p:nvPr/>
        </p:nvSpPr>
        <p:spPr>
          <a:xfrm>
            <a:off x="169997" y="927247"/>
            <a:ext cx="2647947" cy="1360739"/>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84406" tIns="42203" rIns="84406" bIns="42203" numCol="1" spcCol="0" rtlCol="0" fromWordArt="0" anchor="t" anchorCtr="0" forceAA="0" compatLnSpc="1">
            <a:prstTxWarp prst="textNoShape">
              <a:avLst/>
            </a:prstTxWarp>
            <a:noAutofit/>
          </a:bodyPr>
          <a:lstStyle/>
          <a:p>
            <a:r>
              <a:rPr lang="en-GB" sz="1015" b="1" dirty="0">
                <a:latin typeface="Arial" panose="020B0604020202020204" pitchFamily="34" charset="0"/>
                <a:ea typeface="Cambria" panose="02040503050406030204" pitchFamily="18" charset="0"/>
                <a:cs typeface="Times New Roman" panose="02020603050405020304" pitchFamily="18" charset="0"/>
              </a:rPr>
              <a:t>Blazing Burgers</a:t>
            </a:r>
            <a:endParaRPr lang="en-GB" sz="1015" dirty="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450g (1lb) lean beef mince</a:t>
            </a:r>
            <a:endParaRPr lang="en-GB" sz="1015" dirty="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 small red onion</a:t>
            </a:r>
            <a:endParaRPr lang="en-GB" sz="1015" dirty="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1.25cm (½ inch) fresh root ginger</a:t>
            </a:r>
            <a:endParaRPr lang="en-GB" sz="1015" dirty="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 green chilli</a:t>
            </a:r>
            <a:endParaRPr lang="en-GB" sz="1015" dirty="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1x 5ml spoon (1tsp) Worcestershire sauce </a:t>
            </a:r>
            <a:endParaRPr lang="en-GB" sz="1015" dirty="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½x 5ml spoon (½tsp) salt</a:t>
            </a:r>
            <a:endParaRPr lang="en-GB" sz="1015" dirty="0">
              <a:ea typeface="Cambria" panose="02040503050406030204" pitchFamily="18" charset="0"/>
              <a:cs typeface="Times New Roman" panose="02020603050405020304" pitchFamily="18" charset="0"/>
            </a:endParaRPr>
          </a:p>
          <a:p>
            <a:r>
              <a:rPr lang="en-GB" sz="1015" dirty="0">
                <a:latin typeface="Arial" panose="020B0604020202020204" pitchFamily="34" charset="0"/>
                <a:ea typeface="Cambria" panose="02040503050406030204" pitchFamily="18" charset="0"/>
                <a:cs typeface="Times New Roman" panose="02020603050405020304" pitchFamily="18" charset="0"/>
              </a:rPr>
              <a:t>1x 15ml spoon (1tbs) oil</a:t>
            </a:r>
            <a:endParaRPr lang="en-GB" sz="1015" dirty="0">
              <a:ea typeface="Cambria" panose="02040503050406030204" pitchFamily="18" charset="0"/>
              <a:cs typeface="Times New Roman" panose="02020603050405020304" pitchFamily="18" charset="0"/>
            </a:endParaRPr>
          </a:p>
          <a:p>
            <a:r>
              <a:rPr lang="en-GB" sz="1015" dirty="0">
                <a:ea typeface="MS Mincho" panose="02020609040205080304" pitchFamily="49" charset="-128"/>
                <a:cs typeface="Times New Roman" panose="02020603050405020304" pitchFamily="18" charset="0"/>
              </a:rPr>
              <a:t> </a:t>
            </a:r>
          </a:p>
        </p:txBody>
      </p:sp>
      <p:sp>
        <p:nvSpPr>
          <p:cNvPr id="6" name="TextBox 5">
            <a:extLst>
              <a:ext uri="{FF2B5EF4-FFF2-40B4-BE49-F238E27FC236}">
                <a16:creationId xmlns:a16="http://schemas.microsoft.com/office/drawing/2014/main" id="{1B31DD1A-0E07-474C-AA19-F75F1D751620}"/>
              </a:ext>
            </a:extLst>
          </p:cNvPr>
          <p:cNvSpPr txBox="1"/>
          <p:nvPr/>
        </p:nvSpPr>
        <p:spPr>
          <a:xfrm>
            <a:off x="93286" y="2453214"/>
            <a:ext cx="2706813" cy="3928961"/>
          </a:xfrm>
          <a:prstGeom prst="rect">
            <a:avLst/>
          </a:prstGeom>
          <a:noFill/>
        </p:spPr>
        <p:txBody>
          <a:bodyPr wrap="square" rtlCol="0">
            <a:spAutoFit/>
          </a:bodyPr>
          <a:lstStyle/>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endParaRPr lang="en-GB" sz="1662" dirty="0"/>
          </a:p>
        </p:txBody>
      </p:sp>
      <p:sp>
        <p:nvSpPr>
          <p:cNvPr id="8" name="TextBox 7">
            <a:extLst>
              <a:ext uri="{FF2B5EF4-FFF2-40B4-BE49-F238E27FC236}">
                <a16:creationId xmlns:a16="http://schemas.microsoft.com/office/drawing/2014/main" id="{28D056B3-27B9-4CD4-B050-BB3DBF585A06}"/>
              </a:ext>
            </a:extLst>
          </p:cNvPr>
          <p:cNvSpPr txBox="1"/>
          <p:nvPr/>
        </p:nvSpPr>
        <p:spPr>
          <a:xfrm>
            <a:off x="6267488" y="2452866"/>
            <a:ext cx="2706813" cy="3928961"/>
          </a:xfrm>
          <a:prstGeom prst="rect">
            <a:avLst/>
          </a:prstGeom>
          <a:noFill/>
        </p:spPr>
        <p:txBody>
          <a:bodyPr wrap="square" rtlCol="0">
            <a:spAutoFit/>
          </a:bodyPr>
          <a:lstStyle/>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r>
              <a:rPr lang="en-GB" sz="1662" dirty="0"/>
              <a:t>________________________</a:t>
            </a:r>
          </a:p>
          <a:p>
            <a:endParaRPr lang="en-GB" sz="1662" dirty="0"/>
          </a:p>
        </p:txBody>
      </p:sp>
      <p:sp>
        <p:nvSpPr>
          <p:cNvPr id="10" name="TextBox 9">
            <a:extLst>
              <a:ext uri="{FF2B5EF4-FFF2-40B4-BE49-F238E27FC236}">
                <a16:creationId xmlns:a16="http://schemas.microsoft.com/office/drawing/2014/main" id="{399724AF-2BEB-4F99-B34C-C9EBBEFDCD96}"/>
              </a:ext>
            </a:extLst>
          </p:cNvPr>
          <p:cNvSpPr txBox="1"/>
          <p:nvPr/>
        </p:nvSpPr>
        <p:spPr>
          <a:xfrm>
            <a:off x="2888662" y="3199067"/>
            <a:ext cx="3263536" cy="2905860"/>
          </a:xfrm>
          <a:prstGeom prst="rect">
            <a:avLst/>
          </a:prstGeom>
          <a:noFill/>
        </p:spPr>
        <p:txBody>
          <a:bodyPr wrap="square" rtlCol="0">
            <a:spAutoFit/>
          </a:bodyPr>
          <a:lstStyle/>
          <a:p>
            <a:r>
              <a:rPr lang="en-GB" sz="1662"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1811805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63A9EC7-E94E-47F9-93CD-08DD1F99A71E}"/>
              </a:ext>
            </a:extLst>
          </p:cNvPr>
          <p:cNvSpPr txBox="1"/>
          <p:nvPr/>
        </p:nvSpPr>
        <p:spPr>
          <a:xfrm>
            <a:off x="217264" y="103581"/>
            <a:ext cx="8423565" cy="523220"/>
          </a:xfrm>
          <a:prstGeom prst="rect">
            <a:avLst/>
          </a:prstGeom>
          <a:noFill/>
        </p:spPr>
        <p:txBody>
          <a:bodyPr wrap="square">
            <a:spAutoFit/>
          </a:bodyPr>
          <a:lstStyle/>
          <a:p>
            <a:r>
              <a:rPr lang="en-GB" sz="2800" b="1" dirty="0">
                <a:effectLst/>
                <a:latin typeface="Arial" panose="020B0604020202020204" pitchFamily="34" charset="0"/>
                <a:ea typeface="MS Mincho" panose="02020609040205080304" pitchFamily="49" charset="-128"/>
                <a:cs typeface="Times New Roman" panose="02020603050405020304" pitchFamily="18" charset="0"/>
              </a:rPr>
              <a:t>Task 1 Answers</a:t>
            </a:r>
            <a:endParaRPr lang="en-GB" sz="2800" dirty="0">
              <a:effectLst/>
              <a:latin typeface="Cambria" panose="02040503050406030204" pitchFamily="18" charset="0"/>
              <a:ea typeface="MS Mincho" panose="02020609040205080304" pitchFamily="49" charset="-128"/>
              <a:cs typeface="Times New Roman" panose="02020603050405020304" pitchFamily="18" charset="0"/>
            </a:endParaRPr>
          </a:p>
        </p:txBody>
      </p:sp>
      <p:sp>
        <p:nvSpPr>
          <p:cNvPr id="6" name="Text Box 14">
            <a:extLst>
              <a:ext uri="{FF2B5EF4-FFF2-40B4-BE49-F238E27FC236}">
                <a16:creationId xmlns:a16="http://schemas.microsoft.com/office/drawing/2014/main" id="{9DA3A3CA-58B6-48D2-8908-27EC6CA195B5}"/>
              </a:ext>
            </a:extLst>
          </p:cNvPr>
          <p:cNvSpPr txBox="1"/>
          <p:nvPr/>
        </p:nvSpPr>
        <p:spPr>
          <a:xfrm>
            <a:off x="6193985" y="1118942"/>
            <a:ext cx="2880000" cy="4498181"/>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600" b="1" dirty="0">
                <a:effectLst/>
                <a:latin typeface="Arial" panose="020B0604020202020204" pitchFamily="34" charset="0"/>
                <a:ea typeface="Cambria" panose="02040503050406030204" pitchFamily="18" charset="0"/>
                <a:cs typeface="Times New Roman" panose="02020603050405020304" pitchFamily="18" charset="0"/>
              </a:rPr>
              <a:t>Lamb Apricot and Coriander Burgers</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450g (1lb) lamb mince</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25g (1oz) dried apricots</a:t>
            </a:r>
            <a:endParaRPr lang="en-GB" sz="1500" dirty="0">
              <a:effectLst/>
              <a:highlight>
                <a:srgbClr val="FFFF00"/>
              </a:highligh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25g (1oz) shelled pistachio nuts or almonds (optional)</a:t>
            </a:r>
            <a:endParaRPr lang="en-GB" sz="1500" dirty="0">
              <a:effectLst/>
              <a:highlight>
                <a:srgbClr val="FFFF00"/>
              </a:highligh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x 15ml spoon (1tbs) coriander </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lemon</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Freshly ground black pepper</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600" dirty="0">
                <a:effectLst/>
                <a:latin typeface="Arial" panose="020B0604020202020204" pitchFamily="34" charset="0"/>
                <a:ea typeface="Cambria" panose="02040503050406030204" pitchFamily="18" charset="0"/>
                <a:cs typeface="Times New Roman" panose="02020603050405020304" pitchFamily="18" charset="0"/>
              </a:rPr>
              <a:t> </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7" name="Text Box 13">
            <a:extLst>
              <a:ext uri="{FF2B5EF4-FFF2-40B4-BE49-F238E27FC236}">
                <a16:creationId xmlns:a16="http://schemas.microsoft.com/office/drawing/2014/main" id="{6CEA0851-6E82-427D-8B91-E21F53A133D6}"/>
              </a:ext>
            </a:extLst>
          </p:cNvPr>
          <p:cNvSpPr txBox="1"/>
          <p:nvPr/>
        </p:nvSpPr>
        <p:spPr>
          <a:xfrm>
            <a:off x="3112655" y="1126764"/>
            <a:ext cx="2998670" cy="4498181"/>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1600" b="1" dirty="0">
                <a:effectLst/>
                <a:latin typeface="Arial" panose="020B0604020202020204" pitchFamily="34" charset="0"/>
                <a:ea typeface="Cambria" panose="02040503050406030204" pitchFamily="18" charset="0"/>
                <a:cs typeface="Times New Roman" panose="02020603050405020304" pitchFamily="18" charset="0"/>
              </a:rPr>
              <a:t>Ramen Burgers with Tonkatsu Sauce</a:t>
            </a:r>
            <a:endParaRPr lang="en-GB" sz="16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450g (1lb) beef mince</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2x 100g packs instant ramen noodles, flavour sachets discarded</a:t>
            </a:r>
            <a:endParaRPr lang="en-GB" sz="1500" dirty="0">
              <a:effectLst/>
              <a:highlight>
                <a:srgbClr val="FFFF00"/>
              </a:highligh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2 eggs</a:t>
            </a:r>
            <a:endParaRPr lang="en-GB" sz="1500" dirty="0">
              <a:effectLst/>
              <a:highlight>
                <a:srgbClr val="FFFF00"/>
              </a:highligh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Freshly ground black pepper</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1x 15ml spoon (2tbs) sunflower oil</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1x 5ml spoon (1tsp) dry </a:t>
            </a:r>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mustard powder</a:t>
            </a:r>
            <a:endParaRPr lang="en-GB" sz="1500" dirty="0">
              <a:effectLst/>
              <a:highlight>
                <a:srgbClr val="FFFF00"/>
              </a:highligh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200ml (7fl oz) </a:t>
            </a:r>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tomato ketchup</a:t>
            </a:r>
            <a:endParaRPr lang="en-GB" sz="1500" dirty="0">
              <a:effectLst/>
              <a:highlight>
                <a:srgbClr val="FFFF00"/>
              </a:highligh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4x 15ml spoon (4tbs) </a:t>
            </a:r>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Worcestershire sauce</a:t>
            </a:r>
            <a:endParaRPr lang="en-GB" sz="1500" dirty="0">
              <a:effectLst/>
              <a:highlight>
                <a:srgbClr val="FFFF00"/>
              </a:highligh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4x 5ml spoon (4tsp) light soy sauce</a:t>
            </a:r>
            <a:endParaRPr lang="en-GB" sz="1500" dirty="0">
              <a:effectLst/>
              <a:highlight>
                <a:srgbClr val="FFFF00"/>
              </a:highligh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1.25cm (½ inch) fresh root ginger</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small red onion</a:t>
            </a:r>
            <a:endParaRPr lang="en-GB" sz="1500" dirty="0">
              <a:effectLst/>
              <a:latin typeface="Cambria" panose="02040503050406030204" pitchFamily="18" charset="0"/>
              <a:ea typeface="Cambria" panose="02040503050406030204" pitchFamily="18" charset="0"/>
              <a:cs typeface="Times New Roman" panose="02020603050405020304" pitchFamily="18" charset="0"/>
            </a:endParaRPr>
          </a:p>
        </p:txBody>
      </p:sp>
      <p:sp>
        <p:nvSpPr>
          <p:cNvPr id="8" name="Text Box 5">
            <a:extLst>
              <a:ext uri="{FF2B5EF4-FFF2-40B4-BE49-F238E27FC236}">
                <a16:creationId xmlns:a16="http://schemas.microsoft.com/office/drawing/2014/main" id="{7CB68895-029E-49CC-B889-78B89CC07C12}"/>
              </a:ext>
            </a:extLst>
          </p:cNvPr>
          <p:cNvSpPr txBox="1"/>
          <p:nvPr/>
        </p:nvSpPr>
        <p:spPr>
          <a:xfrm>
            <a:off x="152677" y="1120457"/>
            <a:ext cx="2880000" cy="4498181"/>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r>
              <a:rPr lang="en-GB" sz="1600" b="1" dirty="0">
                <a:effectLst/>
                <a:latin typeface="Arial" panose="020B0604020202020204" pitchFamily="34" charset="0"/>
                <a:ea typeface="Cambria" panose="02040503050406030204" pitchFamily="18" charset="0"/>
                <a:cs typeface="Times New Roman" panose="02020603050405020304" pitchFamily="18" charset="0"/>
              </a:rPr>
              <a:t>Blazing Burgers</a:t>
            </a:r>
            <a:endParaRPr lang="en-GB" sz="16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450g (1lb) lean beef mince</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small red onion</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1.25cm (½ inch) fresh root ginger</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 green chilli</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1x 5ml spoon (1tsp) </a:t>
            </a:r>
            <a:r>
              <a:rPr lang="en-GB" sz="1500" dirty="0">
                <a:effectLst/>
                <a:highlight>
                  <a:srgbClr val="FFFF00"/>
                </a:highlight>
                <a:latin typeface="Arial" panose="020B0604020202020204" pitchFamily="34" charset="0"/>
                <a:ea typeface="Cambria" panose="02040503050406030204" pitchFamily="18" charset="0"/>
                <a:cs typeface="Times New Roman" panose="02020603050405020304" pitchFamily="18" charset="0"/>
              </a:rPr>
              <a:t>Worcestershire sauce </a:t>
            </a:r>
            <a:endParaRPr lang="en-GB" sz="1500" dirty="0">
              <a:effectLst/>
              <a:highlight>
                <a:srgbClr val="FFFF00"/>
              </a:highligh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½x 5ml spoon (½tsp) salt</a:t>
            </a:r>
            <a:endParaRPr lang="en-GB" sz="1500" dirty="0">
              <a:effectLst/>
              <a:ea typeface="Cambria" panose="02040503050406030204" pitchFamily="18" charset="0"/>
              <a:cs typeface="Times New Roman" panose="02020603050405020304" pitchFamily="18" charset="0"/>
            </a:endParaRPr>
          </a:p>
          <a:p>
            <a:r>
              <a:rPr lang="en-GB" sz="1500" dirty="0">
                <a:effectLst/>
                <a:latin typeface="Arial" panose="020B0604020202020204" pitchFamily="34" charset="0"/>
                <a:ea typeface="Cambria" panose="02040503050406030204" pitchFamily="18" charset="0"/>
                <a:cs typeface="Times New Roman" panose="02020603050405020304" pitchFamily="18" charset="0"/>
              </a:rPr>
              <a:t>1x 15ml spoon (1tbs) oil</a:t>
            </a:r>
            <a:endParaRPr lang="en-GB" sz="1500" dirty="0">
              <a:effectLst/>
              <a:ea typeface="Cambria" panose="02040503050406030204" pitchFamily="18" charset="0"/>
              <a:cs typeface="Times New Roman" panose="02020603050405020304" pitchFamily="18" charset="0"/>
            </a:endParaRPr>
          </a:p>
          <a:p>
            <a:r>
              <a:rPr lang="en-GB" dirty="0">
                <a:effectLst/>
                <a:ea typeface="MS Mincho" panose="02020609040205080304" pitchFamily="49" charset="-128"/>
                <a:cs typeface="Times New Roman" panose="02020603050405020304" pitchFamily="18" charset="0"/>
              </a:rPr>
              <a:t> </a:t>
            </a:r>
          </a:p>
        </p:txBody>
      </p:sp>
      <p:pic>
        <p:nvPicPr>
          <p:cNvPr id="9" name="Picture 8">
            <a:extLst>
              <a:ext uri="{FF2B5EF4-FFF2-40B4-BE49-F238E27FC236}">
                <a16:creationId xmlns:a16="http://schemas.microsoft.com/office/drawing/2014/main" id="{A8D0FBE8-5003-4086-9C12-C1FC576796C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7264" y="3839727"/>
            <a:ext cx="2771231" cy="1398869"/>
          </a:xfrm>
          <a:prstGeom prst="rect">
            <a:avLst/>
          </a:prstGeom>
          <a:noFill/>
          <a:ln>
            <a:noFill/>
          </a:ln>
        </p:spPr>
      </p:pic>
      <p:pic>
        <p:nvPicPr>
          <p:cNvPr id="10" name="Picture 9">
            <a:extLst>
              <a:ext uri="{FF2B5EF4-FFF2-40B4-BE49-F238E27FC236}">
                <a16:creationId xmlns:a16="http://schemas.microsoft.com/office/drawing/2014/main" id="{3B6151CC-9924-42C2-B177-73AB814FDBD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72691" y="3972476"/>
            <a:ext cx="2543826" cy="1304786"/>
          </a:xfrm>
          <a:prstGeom prst="rect">
            <a:avLst/>
          </a:prstGeom>
          <a:noFill/>
          <a:ln>
            <a:noFill/>
          </a:ln>
        </p:spPr>
      </p:pic>
      <p:pic>
        <p:nvPicPr>
          <p:cNvPr id="2062" name="Picture 14" descr="See the source image">
            <a:extLst>
              <a:ext uri="{FF2B5EF4-FFF2-40B4-BE49-F238E27FC236}">
                <a16:creationId xmlns:a16="http://schemas.microsoft.com/office/drawing/2014/main" id="{4AFBA404-0F74-4170-8C4B-D8CF9D357C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1818" y="3327212"/>
            <a:ext cx="1513477" cy="1568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449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ED6DF8-D536-4733-B50C-40FB1AEA5A63}"/>
              </a:ext>
            </a:extLst>
          </p:cNvPr>
          <p:cNvSpPr txBox="1"/>
          <p:nvPr/>
        </p:nvSpPr>
        <p:spPr>
          <a:xfrm>
            <a:off x="233463" y="403565"/>
            <a:ext cx="6795410" cy="584775"/>
          </a:xfrm>
          <a:prstGeom prst="rect">
            <a:avLst/>
          </a:prstGeom>
          <a:noFill/>
        </p:spPr>
        <p:txBody>
          <a:bodyPr wrap="square" rtlCol="0">
            <a:spAutoFit/>
          </a:bodyPr>
          <a:lstStyle/>
          <a:p>
            <a:r>
              <a:rPr lang="en-GB" sz="1600" dirty="0">
                <a:latin typeface="Arial" panose="020B0604020202020204" pitchFamily="34" charset="0"/>
                <a:cs typeface="Arial" panose="020B0604020202020204" pitchFamily="34" charset="0"/>
              </a:rPr>
              <a:t>Now you have designed your burger, it is time to consider how you are going to make it</a:t>
            </a:r>
          </a:p>
        </p:txBody>
      </p:sp>
      <p:pic>
        <p:nvPicPr>
          <p:cNvPr id="3075" name="Picture 25" descr="http://www.simplybeefandlamb.co.uk/sites/default/files/styles/recipe-lead/public/recipes/Masala%20lamb%20burgers.jpg?itok=08OX8hvV">
            <a:extLst>
              <a:ext uri="{FF2B5EF4-FFF2-40B4-BE49-F238E27FC236}">
                <a16:creationId xmlns:a16="http://schemas.microsoft.com/office/drawing/2014/main" id="{D605B54D-23F0-4ED5-BB7E-C47AD223E9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8580" y="3015298"/>
            <a:ext cx="3422650" cy="1752600"/>
          </a:xfrm>
          <a:prstGeom prst="rect">
            <a:avLst/>
          </a:prstGeom>
          <a:noFill/>
          <a:extLst>
            <a:ext uri="{909E8E84-426E-40DD-AFC4-6F175D3DCCD1}">
              <a14:hiddenFill xmlns:a14="http://schemas.microsoft.com/office/drawing/2010/main">
                <a:solidFill>
                  <a:srgbClr val="FFFFFF"/>
                </a:solidFill>
              </a14:hiddenFill>
            </a:ext>
          </a:extLst>
        </p:spPr>
      </p:pic>
      <p:sp>
        <p:nvSpPr>
          <p:cNvPr id="4" name="Rounded Rectangular Callout 27">
            <a:extLst>
              <a:ext uri="{FF2B5EF4-FFF2-40B4-BE49-F238E27FC236}">
                <a16:creationId xmlns:a16="http://schemas.microsoft.com/office/drawing/2014/main" id="{71BB6DDA-0627-49FE-8820-54487602C76B}"/>
              </a:ext>
            </a:extLst>
          </p:cNvPr>
          <p:cNvSpPr/>
          <p:nvPr/>
        </p:nvSpPr>
        <p:spPr>
          <a:xfrm>
            <a:off x="104775" y="1751610"/>
            <a:ext cx="2551430" cy="1658620"/>
          </a:xfrm>
          <a:prstGeom prst="wedgeRoundRectCallout">
            <a:avLst>
              <a:gd name="adj1" fmla="val 64632"/>
              <a:gd name="adj2" fmla="val 37085"/>
              <a:gd name="adj3" fmla="val 16667"/>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a:effectLst/>
                <a:ea typeface="MS Mincho" panose="02020609040205080304" pitchFamily="49" charset="-128"/>
                <a:cs typeface="Times New Roman" panose="02020603050405020304" pitchFamily="18" charset="0"/>
              </a:rPr>
              <a:t> </a:t>
            </a:r>
          </a:p>
        </p:txBody>
      </p:sp>
      <p:sp>
        <p:nvSpPr>
          <p:cNvPr id="5" name="Rounded Rectangular Callout 26">
            <a:extLst>
              <a:ext uri="{FF2B5EF4-FFF2-40B4-BE49-F238E27FC236}">
                <a16:creationId xmlns:a16="http://schemas.microsoft.com/office/drawing/2014/main" id="{89DACF80-A296-4024-9C1F-945F406D6AA2}"/>
              </a:ext>
            </a:extLst>
          </p:cNvPr>
          <p:cNvSpPr/>
          <p:nvPr/>
        </p:nvSpPr>
        <p:spPr>
          <a:xfrm>
            <a:off x="6378533" y="1702861"/>
            <a:ext cx="2614930" cy="1637030"/>
          </a:xfrm>
          <a:prstGeom prst="wedgeRoundRectCallout">
            <a:avLst>
              <a:gd name="adj1" fmla="val -72472"/>
              <a:gd name="adj2" fmla="val 44963"/>
              <a:gd name="adj3" fmla="val 16667"/>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a:effectLst/>
                <a:ea typeface="MS Mincho" panose="02020609040205080304" pitchFamily="49" charset="-128"/>
                <a:cs typeface="Times New Roman" panose="02020603050405020304" pitchFamily="18" charset="0"/>
              </a:rPr>
              <a:t> </a:t>
            </a:r>
          </a:p>
        </p:txBody>
      </p:sp>
      <p:sp>
        <p:nvSpPr>
          <p:cNvPr id="7" name="Rounded Rectangular Callout 20">
            <a:extLst>
              <a:ext uri="{FF2B5EF4-FFF2-40B4-BE49-F238E27FC236}">
                <a16:creationId xmlns:a16="http://schemas.microsoft.com/office/drawing/2014/main" id="{468877D8-59A8-4705-9969-1CE84B6FF390}"/>
              </a:ext>
            </a:extLst>
          </p:cNvPr>
          <p:cNvSpPr/>
          <p:nvPr/>
        </p:nvSpPr>
        <p:spPr>
          <a:xfrm>
            <a:off x="6577012" y="4828540"/>
            <a:ext cx="2423795" cy="1838960"/>
          </a:xfrm>
          <a:prstGeom prst="wedgeRoundRectCallout">
            <a:avLst>
              <a:gd name="adj1" fmla="val -86278"/>
              <a:gd name="adj2" fmla="val -32021"/>
              <a:gd name="adj3" fmla="val 16667"/>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a:effectLst/>
                <a:ea typeface="MS Mincho" panose="02020609040205080304" pitchFamily="49" charset="-128"/>
                <a:cs typeface="Times New Roman" panose="02020603050405020304" pitchFamily="18" charset="0"/>
              </a:rPr>
              <a:t> </a:t>
            </a:r>
          </a:p>
        </p:txBody>
      </p:sp>
      <p:sp>
        <p:nvSpPr>
          <p:cNvPr id="3" name="Text Box 24">
            <a:extLst>
              <a:ext uri="{FF2B5EF4-FFF2-40B4-BE49-F238E27FC236}">
                <a16:creationId xmlns:a16="http://schemas.microsoft.com/office/drawing/2014/main" id="{980CCBAD-9677-4269-B528-8ADE66BCD9A5}"/>
              </a:ext>
            </a:extLst>
          </p:cNvPr>
          <p:cNvSpPr txBox="1">
            <a:spLocks noChangeArrowheads="1"/>
          </p:cNvSpPr>
          <p:nvPr/>
        </p:nvSpPr>
        <p:spPr bwMode="auto">
          <a:xfrm>
            <a:off x="461327" y="1761337"/>
            <a:ext cx="183832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Getting ready to cook</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Text Box 18">
            <a:extLst>
              <a:ext uri="{FF2B5EF4-FFF2-40B4-BE49-F238E27FC236}">
                <a16:creationId xmlns:a16="http://schemas.microsoft.com/office/drawing/2014/main" id="{BB47DDE4-48AF-4856-99A4-2BAAD0395A70}"/>
              </a:ext>
            </a:extLst>
          </p:cNvPr>
          <p:cNvSpPr txBox="1">
            <a:spLocks noChangeArrowheads="1"/>
          </p:cNvSpPr>
          <p:nvPr/>
        </p:nvSpPr>
        <p:spPr bwMode="auto">
          <a:xfrm>
            <a:off x="6508578" y="1778400"/>
            <a:ext cx="1573212" cy="563563"/>
          </a:xfrm>
          <a:prstGeom prst="rect">
            <a:avLst/>
          </a:prstGeom>
          <a:solidFill>
            <a:srgbClr val="FFFFFF"/>
          </a:solidFill>
          <a:ln>
            <a:noFill/>
          </a:ln>
          <a:extLs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Food storage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 Box 19">
            <a:extLst>
              <a:ext uri="{FF2B5EF4-FFF2-40B4-BE49-F238E27FC236}">
                <a16:creationId xmlns:a16="http://schemas.microsoft.com/office/drawing/2014/main" id="{1E5E3CCE-62E0-4270-9BCA-2E9AAA0FB43B}"/>
              </a:ext>
            </a:extLst>
          </p:cNvPr>
          <p:cNvSpPr txBox="1">
            <a:spLocks noChangeArrowheads="1"/>
          </p:cNvSpPr>
          <p:nvPr/>
        </p:nvSpPr>
        <p:spPr bwMode="auto">
          <a:xfrm>
            <a:off x="6660435" y="4896021"/>
            <a:ext cx="1509712"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Cleaning</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2" name="Rounded Rectangular Callout 48">
            <a:extLst>
              <a:ext uri="{FF2B5EF4-FFF2-40B4-BE49-F238E27FC236}">
                <a16:creationId xmlns:a16="http://schemas.microsoft.com/office/drawing/2014/main" id="{C39BC02E-1D80-43CD-A2DB-0B77CDF1AA44}"/>
              </a:ext>
            </a:extLst>
          </p:cNvPr>
          <p:cNvSpPr/>
          <p:nvPr/>
        </p:nvSpPr>
        <p:spPr>
          <a:xfrm>
            <a:off x="152400" y="4955540"/>
            <a:ext cx="2456180" cy="1658620"/>
          </a:xfrm>
          <a:prstGeom prst="wedgeRoundRectCallout">
            <a:avLst>
              <a:gd name="adj1" fmla="val 65752"/>
              <a:gd name="adj2" fmla="val -31827"/>
              <a:gd name="adj3" fmla="val 16667"/>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200">
                <a:effectLst/>
                <a:ea typeface="MS Mincho" panose="02020609040205080304" pitchFamily="49" charset="-128"/>
                <a:cs typeface="Times New Roman" panose="02020603050405020304" pitchFamily="18" charset="0"/>
              </a:rPr>
              <a:t> </a:t>
            </a:r>
          </a:p>
        </p:txBody>
      </p:sp>
      <p:sp>
        <p:nvSpPr>
          <p:cNvPr id="11" name="Text Box 50">
            <a:extLst>
              <a:ext uri="{FF2B5EF4-FFF2-40B4-BE49-F238E27FC236}">
                <a16:creationId xmlns:a16="http://schemas.microsoft.com/office/drawing/2014/main" id="{F4F577BC-910D-45CC-8FC1-887741E48E5F}"/>
              </a:ext>
            </a:extLst>
          </p:cNvPr>
          <p:cNvSpPr txBox="1">
            <a:spLocks noChangeArrowheads="1"/>
          </p:cNvSpPr>
          <p:nvPr/>
        </p:nvSpPr>
        <p:spPr bwMode="auto">
          <a:xfrm>
            <a:off x="852335" y="4828540"/>
            <a:ext cx="183832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Cooking</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3" name="Rectangle 12">
            <a:extLst>
              <a:ext uri="{FF2B5EF4-FFF2-40B4-BE49-F238E27FC236}">
                <a16:creationId xmlns:a16="http://schemas.microsoft.com/office/drawing/2014/main" id="{96EF908B-51B1-4457-A002-F37C55F1F4FF}"/>
              </a:ext>
            </a:extLst>
          </p:cNvPr>
          <p:cNvSpPr>
            <a:spLocks noChangeArrowheads="1"/>
          </p:cNvSpPr>
          <p:nvPr/>
        </p:nvSpPr>
        <p:spPr bwMode="auto">
          <a:xfrm>
            <a:off x="98763" y="10728"/>
            <a:ext cx="167225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1" i="0" u="none" strike="noStrike" cap="none" normalizeH="0" baseline="0" dirty="0">
                <a:ln>
                  <a:noFill/>
                </a:ln>
                <a:solidFill>
                  <a:srgbClr val="EF9F3F"/>
                </a:solidFill>
                <a:effectLst/>
                <a:latin typeface="Arial" panose="020B0604020202020204" pitchFamily="34" charset="0"/>
                <a:ea typeface="MS Mincho" panose="02020609040205080304" pitchFamily="49" charset="-128"/>
                <a:cs typeface="Arial" panose="020B0604020202020204" pitchFamily="34" charset="0"/>
              </a:rPr>
              <a:t>Burger safety</a:t>
            </a:r>
            <a:br>
              <a:rPr kumimoji="0" lang="en-US" altLang="en-US" b="1" i="0" u="none" strike="noStrike" cap="none" normalizeH="0" baseline="0" dirty="0">
                <a:ln>
                  <a:noFill/>
                </a:ln>
                <a:solidFill>
                  <a:srgbClr val="000000"/>
                </a:solidFill>
                <a:effectLst/>
                <a:latin typeface="Arial" panose="020B0604020202020204" pitchFamily="34" charset="0"/>
                <a:ea typeface="MS Mincho" panose="02020609040205080304" pitchFamily="49" charset="-128"/>
                <a:cs typeface="Arial" panose="020B0604020202020204" pitchFamily="34" charset="0"/>
              </a:rPr>
            </a:br>
            <a:br>
              <a:rPr kumimoji="0" lang="en-US" altLang="en-US" b="1" i="0" u="none" strike="noStrike" cap="none" normalizeH="0" baseline="0" dirty="0">
                <a:ln>
                  <a:noFill/>
                </a:ln>
                <a:solidFill>
                  <a:srgbClr val="000000"/>
                </a:solidFill>
                <a:effectLst/>
                <a:latin typeface="Arial" panose="020B0604020202020204" pitchFamily="34" charset="0"/>
                <a:ea typeface="MS Mincho" panose="02020609040205080304" pitchFamily="49" charset="-128"/>
                <a:cs typeface="Arial" panose="020B0604020202020204" pitchFamily="34" charset="0"/>
              </a:rPr>
            </a:br>
            <a:endParaRPr kumimoji="0" lang="en-GB"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4" name="Rectangle 14">
            <a:extLst>
              <a:ext uri="{FF2B5EF4-FFF2-40B4-BE49-F238E27FC236}">
                <a16:creationId xmlns:a16="http://schemas.microsoft.com/office/drawing/2014/main" id="{A7B3F62C-70C5-4382-991C-C18E8F830DD4}"/>
              </a:ext>
            </a:extLst>
          </p:cNvPr>
          <p:cNvSpPr>
            <a:spLocks noChangeArrowheads="1"/>
          </p:cNvSpPr>
          <p:nvPr/>
        </p:nvSpPr>
        <p:spPr bwMode="auto">
          <a:xfrm>
            <a:off x="233463" y="982963"/>
            <a:ext cx="7017082"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ea typeface="MS Mincho" panose="02020609040205080304" pitchFamily="49" charset="-128"/>
                <a:cs typeface="Arial" panose="020B0604020202020204" pitchFamily="34" charset="0"/>
              </a:rPr>
              <a:t>It is important to make sure that any food you cook is stored, prepared and cooked correctly to ensure that it is safe to eat. Using the chart below, identify the steps that you would take so that your burger is safe to eat.</a:t>
            </a: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6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15" name="Rectangle 22">
            <a:extLst>
              <a:ext uri="{FF2B5EF4-FFF2-40B4-BE49-F238E27FC236}">
                <a16:creationId xmlns:a16="http://schemas.microsoft.com/office/drawing/2014/main" id="{2C082FCE-C5F4-46FE-AB53-851A868062FD}"/>
              </a:ext>
            </a:extLst>
          </p:cNvPr>
          <p:cNvSpPr>
            <a:spLocks noChangeArrowheads="1"/>
          </p:cNvSpPr>
          <p:nvPr/>
        </p:nvSpPr>
        <p:spPr bwMode="auto">
          <a:xfrm>
            <a:off x="0" y="177969"/>
            <a:ext cx="7084291"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6" name="Rectangle 23">
            <a:extLst>
              <a:ext uri="{FF2B5EF4-FFF2-40B4-BE49-F238E27FC236}">
                <a16:creationId xmlns:a16="http://schemas.microsoft.com/office/drawing/2014/main" id="{2F64C327-F973-4E73-83C2-53BFAE8966DF}"/>
              </a:ext>
            </a:extLst>
          </p:cNvPr>
          <p:cNvSpPr>
            <a:spLocks noChangeArrowheads="1"/>
          </p:cNvSpPr>
          <p:nvPr/>
        </p:nvSpPr>
        <p:spPr bwMode="auto">
          <a:xfrm>
            <a:off x="0" y="914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1026" name="Picture 2" descr="How to Remember Your Dreams - The New York Times">
            <a:extLst>
              <a:ext uri="{FF2B5EF4-FFF2-40B4-BE49-F238E27FC236}">
                <a16:creationId xmlns:a16="http://schemas.microsoft.com/office/drawing/2014/main" id="{B42F3F11-C547-4581-8786-E8465E538B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1639" y="227444"/>
            <a:ext cx="937015" cy="101834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75E5223-0F10-4B0A-8724-A789F72AF322}"/>
              </a:ext>
            </a:extLst>
          </p:cNvPr>
          <p:cNvSpPr txBox="1"/>
          <p:nvPr/>
        </p:nvSpPr>
        <p:spPr>
          <a:xfrm>
            <a:off x="7646158" y="1202231"/>
            <a:ext cx="896399" cy="400110"/>
          </a:xfrm>
          <a:prstGeom prst="rect">
            <a:avLst/>
          </a:prstGeom>
          <a:noFill/>
        </p:spPr>
        <p:txBody>
          <a:bodyPr wrap="none" rtlCol="0">
            <a:spAutoFit/>
          </a:bodyPr>
          <a:lstStyle/>
          <a:p>
            <a:r>
              <a:rPr lang="en-GB" sz="2000" dirty="0">
                <a:latin typeface="Impact" panose="020B0806030902050204" pitchFamily="34" charset="0"/>
              </a:rPr>
              <a:t>RECALL</a:t>
            </a:r>
          </a:p>
        </p:txBody>
      </p:sp>
      <p:sp>
        <p:nvSpPr>
          <p:cNvPr id="9" name="Rectangle 8">
            <a:extLst>
              <a:ext uri="{FF2B5EF4-FFF2-40B4-BE49-F238E27FC236}">
                <a16:creationId xmlns:a16="http://schemas.microsoft.com/office/drawing/2014/main" id="{4AFB6432-2D6E-468B-9D91-5EF53F7CC3AA}"/>
              </a:ext>
            </a:extLst>
          </p:cNvPr>
          <p:cNvSpPr/>
          <p:nvPr/>
        </p:nvSpPr>
        <p:spPr>
          <a:xfrm>
            <a:off x="7509164" y="190500"/>
            <a:ext cx="1209963" cy="1377778"/>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902634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5" ma:contentTypeDescription="Create a new document." ma:contentTypeScope="" ma:versionID="a8e9148c88fcc17d862f038329a834fa">
  <xsd:schema xmlns:xsd="http://www.w3.org/2001/XMLSchema" xmlns:xs="http://www.w3.org/2001/XMLSchema" xmlns:p="http://schemas.microsoft.com/office/2006/metadata/properties" xmlns:ns2="f513355b-a9cf-41c1-ad84-cdbe52169224" targetNamespace="http://schemas.microsoft.com/office/2006/metadata/properties" ma:root="true" ma:fieldsID="04fe58f134ab08748e00928a30a1ede6"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610EFF-05FF-41F0-9BCB-1C0F66829CD2}">
  <ds:schemaRefs>
    <ds:schemaRef ds:uri="http://purl.org/dc/dcmitype/"/>
    <ds:schemaRef ds:uri="http://www.w3.org/XML/1998/namespace"/>
    <ds:schemaRef ds:uri="http://schemas.microsoft.com/office/2006/metadata/properties"/>
    <ds:schemaRef ds:uri="http://purl.org/dc/elements/1.1/"/>
    <ds:schemaRef ds:uri="http://purl.org/dc/terms/"/>
    <ds:schemaRef ds:uri="f513355b-a9cf-41c1-ad84-cdbe52169224"/>
    <ds:schemaRef ds:uri="http://schemas.microsoft.com/office/2006/documentManagement/types"/>
    <ds:schemaRef ds:uri="http://schemas.openxmlformats.org/package/2006/metadata/core-properties"/>
    <ds:schemaRef ds:uri="http://schemas.microsoft.com/office/infopath/2007/PartnerControls"/>
  </ds:schemaRefs>
</ds:datastoreItem>
</file>

<file path=customXml/itemProps2.xml><?xml version="1.0" encoding="utf-8"?>
<ds:datastoreItem xmlns:ds="http://schemas.openxmlformats.org/officeDocument/2006/customXml" ds:itemID="{703FF0F8-28C6-416E-9C73-B52E7D6CABB5}">
  <ds:schemaRefs>
    <ds:schemaRef ds:uri="f513355b-a9cf-41c1-ad84-cdbe521692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D4E1759-3DFA-4992-A770-3D7B14DCC2A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210</TotalTime>
  <Words>831</Words>
  <Application>Microsoft Office PowerPoint</Application>
  <PresentationFormat>On-screen Show (4:3)</PresentationFormat>
  <Paragraphs>156</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Berlin Sans FB</vt:lpstr>
      <vt:lpstr>Calibri</vt:lpstr>
      <vt:lpstr>Calibri Light</vt:lpstr>
      <vt:lpstr>Cambria</vt:lpstr>
      <vt:lpstr>Impact</vt:lpstr>
      <vt:lpstr>Office Theme</vt:lpstr>
      <vt:lpstr>Build A Burger</vt:lpstr>
      <vt:lpstr>Understanding Allergens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Gourmet Burger Builder</dc:title>
  <dc:creator>C Lobo</dc:creator>
  <cp:lastModifiedBy>C Lobo</cp:lastModifiedBy>
  <cp:revision>11</cp:revision>
  <dcterms:created xsi:type="dcterms:W3CDTF">2020-09-06T15:26:27Z</dcterms:created>
  <dcterms:modified xsi:type="dcterms:W3CDTF">2020-09-22T15:40:32Z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