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EA64C1-EC80-D360-E1F2-1073E62A5B27}" v="12" dt="2021-04-12T15:48:32.473"/>
    <p1510:client id="{591F61CC-983D-4D2C-AC6E-3EC5B8850E2C}" v="9" dt="2021-04-12T16:16:19.825"/>
    <p1510:client id="{E28E160B-5922-8389-5DDB-727B72D596E4}" v="77" dt="2021-04-14T15:31:18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Capaldi" userId="S::hsc@highdown.reading.sch.uk::13bff050-616a-4200-8b5f-7b283d79b16c" providerId="AD" clId="Web-{E28E160B-5922-8389-5DDB-727B72D596E4}"/>
    <pc:docChg chg="modSld">
      <pc:chgData name="S Capaldi" userId="S::hsc@highdown.reading.sch.uk::13bff050-616a-4200-8b5f-7b283d79b16c" providerId="AD" clId="Web-{E28E160B-5922-8389-5DDB-727B72D596E4}" dt="2021-04-14T15:31:18.858" v="38" actId="20577"/>
      <pc:docMkLst>
        <pc:docMk/>
      </pc:docMkLst>
      <pc:sldChg chg="modSp">
        <pc:chgData name="S Capaldi" userId="S::hsc@highdown.reading.sch.uk::13bff050-616a-4200-8b5f-7b283d79b16c" providerId="AD" clId="Web-{E28E160B-5922-8389-5DDB-727B72D596E4}" dt="2021-04-14T15:31:18.858" v="38" actId="20577"/>
        <pc:sldMkLst>
          <pc:docMk/>
          <pc:sldMk cId="109857222" sldId="256"/>
        </pc:sldMkLst>
        <pc:spChg chg="mod">
          <ac:chgData name="S Capaldi" userId="S::hsc@highdown.reading.sch.uk::13bff050-616a-4200-8b5f-7b283d79b16c" providerId="AD" clId="Web-{E28E160B-5922-8389-5DDB-727B72D596E4}" dt="2021-04-14T15:31:18.858" v="38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S Capaldi" userId="13bff050-616a-4200-8b5f-7b283d79b16c" providerId="ADAL" clId="{591F61CC-983D-4D2C-AC6E-3EC5B8850E2C}"/>
    <pc:docChg chg="undo custSel addSld modSld">
      <pc:chgData name="S Capaldi" userId="13bff050-616a-4200-8b5f-7b283d79b16c" providerId="ADAL" clId="{591F61CC-983D-4D2C-AC6E-3EC5B8850E2C}" dt="2021-04-12T16:16:33.138" v="584" actId="1076"/>
      <pc:docMkLst>
        <pc:docMk/>
      </pc:docMkLst>
      <pc:sldChg chg="modSp mod">
        <pc:chgData name="S Capaldi" userId="13bff050-616a-4200-8b5f-7b283d79b16c" providerId="ADAL" clId="{591F61CC-983D-4D2C-AC6E-3EC5B8850E2C}" dt="2021-04-12T11:44:15.287" v="1" actId="20577"/>
        <pc:sldMkLst>
          <pc:docMk/>
          <pc:sldMk cId="109857222" sldId="256"/>
        </pc:sldMkLst>
        <pc:spChg chg="mod">
          <ac:chgData name="S Capaldi" userId="13bff050-616a-4200-8b5f-7b283d79b16c" providerId="ADAL" clId="{591F61CC-983D-4D2C-AC6E-3EC5B8850E2C}" dt="2021-04-12T11:44:15.287" v="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 setBg">
        <pc:chgData name="S Capaldi" userId="13bff050-616a-4200-8b5f-7b283d79b16c" providerId="ADAL" clId="{591F61CC-983D-4D2C-AC6E-3EC5B8850E2C}" dt="2021-04-12T15:51:06.301" v="91" actId="20577"/>
        <pc:sldMkLst>
          <pc:docMk/>
          <pc:sldMk cId="1946822808" sldId="257"/>
        </pc:sldMkLst>
        <pc:spChg chg="mod">
          <ac:chgData name="S Capaldi" userId="13bff050-616a-4200-8b5f-7b283d79b16c" providerId="ADAL" clId="{591F61CC-983D-4D2C-AC6E-3EC5B8850E2C}" dt="2021-04-12T15:50:17.949" v="7" actId="26606"/>
          <ac:spMkLst>
            <pc:docMk/>
            <pc:sldMk cId="1946822808" sldId="257"/>
            <ac:spMk id="2" creationId="{1FEABA92-EBFF-4CE7-948E-1F1188792F3D}"/>
          </ac:spMkLst>
        </pc:spChg>
        <pc:spChg chg="del">
          <ac:chgData name="S Capaldi" userId="13bff050-616a-4200-8b5f-7b283d79b16c" providerId="ADAL" clId="{591F61CC-983D-4D2C-AC6E-3EC5B8850E2C}" dt="2021-04-12T15:50:04.020" v="3" actId="931"/>
          <ac:spMkLst>
            <pc:docMk/>
            <pc:sldMk cId="1946822808" sldId="257"/>
            <ac:spMk id="3" creationId="{C3616151-7761-4CDD-99FD-E00DEEF1F495}"/>
          </ac:spMkLst>
        </pc:spChg>
        <pc:spChg chg="add mod">
          <ac:chgData name="S Capaldi" userId="13bff050-616a-4200-8b5f-7b283d79b16c" providerId="ADAL" clId="{591F61CC-983D-4D2C-AC6E-3EC5B8850E2C}" dt="2021-04-12T15:51:06.301" v="91" actId="20577"/>
          <ac:spMkLst>
            <pc:docMk/>
            <pc:sldMk cId="1946822808" sldId="257"/>
            <ac:spMk id="10" creationId="{EE35C1C9-D553-40E1-A984-FA388A04A6E9}"/>
          </ac:spMkLst>
        </pc:spChg>
        <pc:spChg chg="add">
          <ac:chgData name="S Capaldi" userId="13bff050-616a-4200-8b5f-7b283d79b16c" providerId="ADAL" clId="{591F61CC-983D-4D2C-AC6E-3EC5B8850E2C}" dt="2021-04-12T15:50:17.949" v="7" actId="26606"/>
          <ac:spMkLst>
            <pc:docMk/>
            <pc:sldMk cId="1946822808" sldId="257"/>
            <ac:spMk id="13" creationId="{21516CB1-E8C8-4751-B6A6-46B2D1E72A61}"/>
          </ac:spMkLst>
        </pc:spChg>
        <pc:spChg chg="add">
          <ac:chgData name="S Capaldi" userId="13bff050-616a-4200-8b5f-7b283d79b16c" providerId="ADAL" clId="{591F61CC-983D-4D2C-AC6E-3EC5B8850E2C}" dt="2021-04-12T15:50:17.949" v="7" actId="26606"/>
          <ac:spMkLst>
            <pc:docMk/>
            <pc:sldMk cId="1946822808" sldId="257"/>
            <ac:spMk id="15" creationId="{90C0C0D1-E79A-41FF-8322-256F6DD1499B}"/>
          </ac:spMkLst>
        </pc:spChg>
        <pc:spChg chg="add">
          <ac:chgData name="S Capaldi" userId="13bff050-616a-4200-8b5f-7b283d79b16c" providerId="ADAL" clId="{591F61CC-983D-4D2C-AC6E-3EC5B8850E2C}" dt="2021-04-12T15:50:17.949" v="7" actId="26606"/>
          <ac:spMkLst>
            <pc:docMk/>
            <pc:sldMk cId="1946822808" sldId="257"/>
            <ac:spMk id="17" creationId="{395FA420-5595-49D1-9D5F-79EC43B55574}"/>
          </ac:spMkLst>
        </pc:spChg>
        <pc:picChg chg="add mod">
          <ac:chgData name="S Capaldi" userId="13bff050-616a-4200-8b5f-7b283d79b16c" providerId="ADAL" clId="{591F61CC-983D-4D2C-AC6E-3EC5B8850E2C}" dt="2021-04-12T15:50:17.949" v="7" actId="26606"/>
          <ac:picMkLst>
            <pc:docMk/>
            <pc:sldMk cId="1946822808" sldId="257"/>
            <ac:picMk id="4" creationId="{F0C9D58C-E876-4ADF-8E0D-7CB5A2722A50}"/>
          </ac:picMkLst>
        </pc:picChg>
        <pc:picChg chg="add mod ord">
          <ac:chgData name="S Capaldi" userId="13bff050-616a-4200-8b5f-7b283d79b16c" providerId="ADAL" clId="{591F61CC-983D-4D2C-AC6E-3EC5B8850E2C}" dt="2021-04-12T15:50:17.949" v="7" actId="26606"/>
          <ac:picMkLst>
            <pc:docMk/>
            <pc:sldMk cId="1946822808" sldId="257"/>
            <ac:picMk id="6" creationId="{634D4A5B-AC21-480D-8F08-A225F4BD5322}"/>
          </ac:picMkLst>
        </pc:picChg>
      </pc:sldChg>
      <pc:sldChg chg="addSp modSp new mod setBg">
        <pc:chgData name="S Capaldi" userId="13bff050-616a-4200-8b5f-7b283d79b16c" providerId="ADAL" clId="{591F61CC-983D-4D2C-AC6E-3EC5B8850E2C}" dt="2021-04-12T15:54:44.788" v="135" actId="20577"/>
        <pc:sldMkLst>
          <pc:docMk/>
          <pc:sldMk cId="2136099326" sldId="258"/>
        </pc:sldMkLst>
        <pc:spChg chg="mod">
          <ac:chgData name="S Capaldi" userId="13bff050-616a-4200-8b5f-7b283d79b16c" providerId="ADAL" clId="{591F61CC-983D-4D2C-AC6E-3EC5B8850E2C}" dt="2021-04-12T15:54:32.073" v="132" actId="26606"/>
          <ac:spMkLst>
            <pc:docMk/>
            <pc:sldMk cId="2136099326" sldId="258"/>
            <ac:spMk id="2" creationId="{7F98AE03-3BEC-4391-AFF6-D452E086ED60}"/>
          </ac:spMkLst>
        </pc:spChg>
        <pc:spChg chg="mod">
          <ac:chgData name="S Capaldi" userId="13bff050-616a-4200-8b5f-7b283d79b16c" providerId="ADAL" clId="{591F61CC-983D-4D2C-AC6E-3EC5B8850E2C}" dt="2021-04-12T15:54:44.788" v="135" actId="20577"/>
          <ac:spMkLst>
            <pc:docMk/>
            <pc:sldMk cId="2136099326" sldId="258"/>
            <ac:spMk id="3" creationId="{B98DAF3D-E680-4ED6-B62A-2FD0078C29EA}"/>
          </ac:spMkLst>
        </pc:spChg>
        <pc:spChg chg="add">
          <ac:chgData name="S Capaldi" userId="13bff050-616a-4200-8b5f-7b283d79b16c" providerId="ADAL" clId="{591F61CC-983D-4D2C-AC6E-3EC5B8850E2C}" dt="2021-04-12T15:54:32.073" v="132" actId="26606"/>
          <ac:spMkLst>
            <pc:docMk/>
            <pc:sldMk cId="2136099326" sldId="258"/>
            <ac:spMk id="10" creationId="{2550BE34-C2B8-49B8-8519-67A8CAD51AE9}"/>
          </ac:spMkLst>
        </pc:spChg>
        <pc:spChg chg="add">
          <ac:chgData name="S Capaldi" userId="13bff050-616a-4200-8b5f-7b283d79b16c" providerId="ADAL" clId="{591F61CC-983D-4D2C-AC6E-3EC5B8850E2C}" dt="2021-04-12T15:54:32.073" v="132" actId="26606"/>
          <ac:spMkLst>
            <pc:docMk/>
            <pc:sldMk cId="2136099326" sldId="258"/>
            <ac:spMk id="12" creationId="{A7457DD9-5A45-400A-AB4B-4B4EDECA25F1}"/>
          </ac:spMkLst>
        </pc:spChg>
        <pc:spChg chg="add">
          <ac:chgData name="S Capaldi" userId="13bff050-616a-4200-8b5f-7b283d79b16c" providerId="ADAL" clId="{591F61CC-983D-4D2C-AC6E-3EC5B8850E2C}" dt="2021-04-12T15:54:32.073" v="132" actId="26606"/>
          <ac:spMkLst>
            <pc:docMk/>
            <pc:sldMk cId="2136099326" sldId="258"/>
            <ac:spMk id="14" creationId="{441CF7D6-A660-431A-B0BB-140A0D5556B6}"/>
          </ac:spMkLst>
        </pc:spChg>
        <pc:spChg chg="add">
          <ac:chgData name="S Capaldi" userId="13bff050-616a-4200-8b5f-7b283d79b16c" providerId="ADAL" clId="{591F61CC-983D-4D2C-AC6E-3EC5B8850E2C}" dt="2021-04-12T15:54:32.073" v="132" actId="26606"/>
          <ac:spMkLst>
            <pc:docMk/>
            <pc:sldMk cId="2136099326" sldId="258"/>
            <ac:spMk id="16" creationId="{0570A85B-3810-4F95-97B0-CBF4CCDB381C}"/>
          </ac:spMkLst>
        </pc:spChg>
        <pc:picChg chg="add mod">
          <ac:chgData name="S Capaldi" userId="13bff050-616a-4200-8b5f-7b283d79b16c" providerId="ADAL" clId="{591F61CC-983D-4D2C-AC6E-3EC5B8850E2C}" dt="2021-04-12T15:54:32.073" v="132" actId="26606"/>
          <ac:picMkLst>
            <pc:docMk/>
            <pc:sldMk cId="2136099326" sldId="258"/>
            <ac:picMk id="5" creationId="{F67F00A1-9926-4DCE-8ECE-0C518A8E9A30}"/>
          </ac:picMkLst>
        </pc:picChg>
      </pc:sldChg>
      <pc:sldChg chg="addSp delSp modSp add mod delDesignElem chgLayout">
        <pc:chgData name="S Capaldi" userId="13bff050-616a-4200-8b5f-7b283d79b16c" providerId="ADAL" clId="{591F61CC-983D-4D2C-AC6E-3EC5B8850E2C}" dt="2021-04-12T15:57:31.314" v="187" actId="20577"/>
        <pc:sldMkLst>
          <pc:docMk/>
          <pc:sldMk cId="1796789054" sldId="259"/>
        </pc:sldMkLst>
        <pc:spChg chg="mod ord">
          <ac:chgData name="S Capaldi" userId="13bff050-616a-4200-8b5f-7b283d79b16c" providerId="ADAL" clId="{591F61CC-983D-4D2C-AC6E-3EC5B8850E2C}" dt="2021-04-12T15:56:40.247" v="168" actId="20577"/>
          <ac:spMkLst>
            <pc:docMk/>
            <pc:sldMk cId="1796789054" sldId="259"/>
            <ac:spMk id="2" creationId="{7F98AE03-3BEC-4391-AFF6-D452E086ED60}"/>
          </ac:spMkLst>
        </pc:spChg>
        <pc:spChg chg="mod ord">
          <ac:chgData name="S Capaldi" userId="13bff050-616a-4200-8b5f-7b283d79b16c" providerId="ADAL" clId="{591F61CC-983D-4D2C-AC6E-3EC5B8850E2C}" dt="2021-04-12T15:57:31.314" v="187" actId="20577"/>
          <ac:spMkLst>
            <pc:docMk/>
            <pc:sldMk cId="1796789054" sldId="259"/>
            <ac:spMk id="3" creationId="{B98DAF3D-E680-4ED6-B62A-2FD0078C29EA}"/>
          </ac:spMkLst>
        </pc:spChg>
        <pc:spChg chg="del">
          <ac:chgData name="S Capaldi" userId="13bff050-616a-4200-8b5f-7b283d79b16c" providerId="ADAL" clId="{591F61CC-983D-4D2C-AC6E-3EC5B8850E2C}" dt="2021-04-12T15:56:30.865" v="156" actId="700"/>
          <ac:spMkLst>
            <pc:docMk/>
            <pc:sldMk cId="1796789054" sldId="259"/>
            <ac:spMk id="10" creationId="{2550BE34-C2B8-49B8-8519-67A8CAD51AE9}"/>
          </ac:spMkLst>
        </pc:spChg>
        <pc:spChg chg="add del">
          <ac:chgData name="S Capaldi" userId="13bff050-616a-4200-8b5f-7b283d79b16c" providerId="ADAL" clId="{591F61CC-983D-4D2C-AC6E-3EC5B8850E2C}" dt="2021-04-12T15:56:26.744" v="155" actId="22"/>
          <ac:spMkLst>
            <pc:docMk/>
            <pc:sldMk cId="1796789054" sldId="259"/>
            <ac:spMk id="11" creationId="{C2AAE532-7E39-46FB-8A11-6A0A61FAB2B1}"/>
          </ac:spMkLst>
        </pc:spChg>
        <pc:spChg chg="del">
          <ac:chgData name="S Capaldi" userId="13bff050-616a-4200-8b5f-7b283d79b16c" providerId="ADAL" clId="{591F61CC-983D-4D2C-AC6E-3EC5B8850E2C}" dt="2021-04-12T15:56:30.865" v="156" actId="700"/>
          <ac:spMkLst>
            <pc:docMk/>
            <pc:sldMk cId="1796789054" sldId="259"/>
            <ac:spMk id="12" creationId="{A7457DD9-5A45-400A-AB4B-4B4EDECA25F1}"/>
          </ac:spMkLst>
        </pc:spChg>
        <pc:spChg chg="del">
          <ac:chgData name="S Capaldi" userId="13bff050-616a-4200-8b5f-7b283d79b16c" providerId="ADAL" clId="{591F61CC-983D-4D2C-AC6E-3EC5B8850E2C}" dt="2021-04-12T15:56:30.865" v="156" actId="700"/>
          <ac:spMkLst>
            <pc:docMk/>
            <pc:sldMk cId="1796789054" sldId="259"/>
            <ac:spMk id="14" creationId="{441CF7D6-A660-431A-B0BB-140A0D5556B6}"/>
          </ac:spMkLst>
        </pc:spChg>
        <pc:spChg chg="del">
          <ac:chgData name="S Capaldi" userId="13bff050-616a-4200-8b5f-7b283d79b16c" providerId="ADAL" clId="{591F61CC-983D-4D2C-AC6E-3EC5B8850E2C}" dt="2021-04-12T15:56:30.865" v="156" actId="700"/>
          <ac:spMkLst>
            <pc:docMk/>
            <pc:sldMk cId="1796789054" sldId="259"/>
            <ac:spMk id="16" creationId="{0570A85B-3810-4F95-97B0-CBF4CCDB381C}"/>
          </ac:spMkLst>
        </pc:spChg>
        <pc:picChg chg="del">
          <ac:chgData name="S Capaldi" userId="13bff050-616a-4200-8b5f-7b283d79b16c" providerId="ADAL" clId="{591F61CC-983D-4D2C-AC6E-3EC5B8850E2C}" dt="2021-04-12T15:55:59.236" v="153" actId="478"/>
          <ac:picMkLst>
            <pc:docMk/>
            <pc:sldMk cId="1796789054" sldId="259"/>
            <ac:picMk id="5" creationId="{F67F00A1-9926-4DCE-8ECE-0C518A8E9A30}"/>
          </ac:picMkLst>
        </pc:picChg>
      </pc:sldChg>
      <pc:sldChg chg="addSp delSp modSp new mod setBg">
        <pc:chgData name="S Capaldi" userId="13bff050-616a-4200-8b5f-7b283d79b16c" providerId="ADAL" clId="{591F61CC-983D-4D2C-AC6E-3EC5B8850E2C}" dt="2021-04-12T15:58:33.282" v="223" actId="26606"/>
        <pc:sldMkLst>
          <pc:docMk/>
          <pc:sldMk cId="3186327881" sldId="260"/>
        </pc:sldMkLst>
        <pc:spChg chg="mod">
          <ac:chgData name="S Capaldi" userId="13bff050-616a-4200-8b5f-7b283d79b16c" providerId="ADAL" clId="{591F61CC-983D-4D2C-AC6E-3EC5B8850E2C}" dt="2021-04-12T15:58:33.282" v="223" actId="26606"/>
          <ac:spMkLst>
            <pc:docMk/>
            <pc:sldMk cId="3186327881" sldId="260"/>
            <ac:spMk id="2" creationId="{FEDA0AB4-43CF-48B3-93EE-AF03B83CB4A7}"/>
          </ac:spMkLst>
        </pc:spChg>
        <pc:spChg chg="del">
          <ac:chgData name="S Capaldi" userId="13bff050-616a-4200-8b5f-7b283d79b16c" providerId="ADAL" clId="{591F61CC-983D-4D2C-AC6E-3EC5B8850E2C}" dt="2021-04-12T15:58:20.414" v="219" actId="478"/>
          <ac:spMkLst>
            <pc:docMk/>
            <pc:sldMk cId="3186327881" sldId="260"/>
            <ac:spMk id="3" creationId="{2CB2F254-201F-4780-965C-DF670A8CE100}"/>
          </ac:spMkLst>
        </pc:spChg>
        <pc:spChg chg="add">
          <ac:chgData name="S Capaldi" userId="13bff050-616a-4200-8b5f-7b283d79b16c" providerId="ADAL" clId="{591F61CC-983D-4D2C-AC6E-3EC5B8850E2C}" dt="2021-04-12T15:58:33.282" v="223" actId="26606"/>
          <ac:spMkLst>
            <pc:docMk/>
            <pc:sldMk cId="3186327881" sldId="260"/>
            <ac:spMk id="10" creationId="{8D06CE56-3881-4ADA-8CEF-D18B02C242A3}"/>
          </ac:spMkLst>
        </pc:spChg>
        <pc:spChg chg="add">
          <ac:chgData name="S Capaldi" userId="13bff050-616a-4200-8b5f-7b283d79b16c" providerId="ADAL" clId="{591F61CC-983D-4D2C-AC6E-3EC5B8850E2C}" dt="2021-04-12T15:58:33.282" v="223" actId="26606"/>
          <ac:spMkLst>
            <pc:docMk/>
            <pc:sldMk cId="3186327881" sldId="260"/>
            <ac:spMk id="12" creationId="{79F3C543-62EC-4433-9C93-A2CD8764E9B4}"/>
          </ac:spMkLst>
        </pc:spChg>
        <pc:spChg chg="add">
          <ac:chgData name="S Capaldi" userId="13bff050-616a-4200-8b5f-7b283d79b16c" providerId="ADAL" clId="{591F61CC-983D-4D2C-AC6E-3EC5B8850E2C}" dt="2021-04-12T15:58:33.282" v="223" actId="26606"/>
          <ac:spMkLst>
            <pc:docMk/>
            <pc:sldMk cId="3186327881" sldId="260"/>
            <ac:spMk id="14" creationId="{C1A1C5D3-C053-4EE9-BE1A-419B6E27CCAE}"/>
          </ac:spMkLst>
        </pc:spChg>
        <pc:spChg chg="add">
          <ac:chgData name="S Capaldi" userId="13bff050-616a-4200-8b5f-7b283d79b16c" providerId="ADAL" clId="{591F61CC-983D-4D2C-AC6E-3EC5B8850E2C}" dt="2021-04-12T15:58:33.282" v="223" actId="26606"/>
          <ac:spMkLst>
            <pc:docMk/>
            <pc:sldMk cId="3186327881" sldId="260"/>
            <ac:spMk id="16" creationId="{A3473CF9-37EB-43E7-89EF-D2D1C53D1DAC}"/>
          </ac:spMkLst>
        </pc:spChg>
        <pc:spChg chg="add">
          <ac:chgData name="S Capaldi" userId="13bff050-616a-4200-8b5f-7b283d79b16c" providerId="ADAL" clId="{591F61CC-983D-4D2C-AC6E-3EC5B8850E2C}" dt="2021-04-12T15:58:33.282" v="223" actId="26606"/>
          <ac:spMkLst>
            <pc:docMk/>
            <pc:sldMk cId="3186327881" sldId="260"/>
            <ac:spMk id="18" creationId="{586B4EF9-43BA-4655-A6FF-1D8E21574C95}"/>
          </ac:spMkLst>
        </pc:spChg>
        <pc:picChg chg="add mod">
          <ac:chgData name="S Capaldi" userId="13bff050-616a-4200-8b5f-7b283d79b16c" providerId="ADAL" clId="{591F61CC-983D-4D2C-AC6E-3EC5B8850E2C}" dt="2021-04-12T15:58:33.282" v="223" actId="26606"/>
          <ac:picMkLst>
            <pc:docMk/>
            <pc:sldMk cId="3186327881" sldId="260"/>
            <ac:picMk id="5" creationId="{EBF3B94E-9F2D-4BAE-93A6-7032F3651876}"/>
          </ac:picMkLst>
        </pc:picChg>
      </pc:sldChg>
      <pc:sldChg chg="addSp delSp modSp new mod setBg">
        <pc:chgData name="S Capaldi" userId="13bff050-616a-4200-8b5f-7b283d79b16c" providerId="ADAL" clId="{591F61CC-983D-4D2C-AC6E-3EC5B8850E2C}" dt="2021-04-12T15:59:16.214" v="234" actId="26606"/>
        <pc:sldMkLst>
          <pc:docMk/>
          <pc:sldMk cId="962539166" sldId="261"/>
        </pc:sldMkLst>
        <pc:spChg chg="mod">
          <ac:chgData name="S Capaldi" userId="13bff050-616a-4200-8b5f-7b283d79b16c" providerId="ADAL" clId="{591F61CC-983D-4D2C-AC6E-3EC5B8850E2C}" dt="2021-04-12T15:59:16.214" v="234" actId="26606"/>
          <ac:spMkLst>
            <pc:docMk/>
            <pc:sldMk cId="962539166" sldId="261"/>
            <ac:spMk id="2" creationId="{41BFB01D-76CD-4211-8DFE-FF615D54513E}"/>
          </ac:spMkLst>
        </pc:spChg>
        <pc:spChg chg="del">
          <ac:chgData name="S Capaldi" userId="13bff050-616a-4200-8b5f-7b283d79b16c" providerId="ADAL" clId="{591F61CC-983D-4D2C-AC6E-3EC5B8850E2C}" dt="2021-04-12T15:58:59.719" v="226" actId="478"/>
          <ac:spMkLst>
            <pc:docMk/>
            <pc:sldMk cId="962539166" sldId="261"/>
            <ac:spMk id="3" creationId="{17B5A97B-1D59-485B-8224-F16816E74F10}"/>
          </ac:spMkLst>
        </pc:spChg>
        <pc:spChg chg="add del">
          <ac:chgData name="S Capaldi" userId="13bff050-616a-4200-8b5f-7b283d79b16c" providerId="ADAL" clId="{591F61CC-983D-4D2C-AC6E-3EC5B8850E2C}" dt="2021-04-12T15:59:13.173" v="231" actId="26606"/>
          <ac:spMkLst>
            <pc:docMk/>
            <pc:sldMk cId="962539166" sldId="261"/>
            <ac:spMk id="10" creationId="{8D06CE56-3881-4ADA-8CEF-D18B02C242A3}"/>
          </ac:spMkLst>
        </pc:spChg>
        <pc:spChg chg="add del">
          <ac:chgData name="S Capaldi" userId="13bff050-616a-4200-8b5f-7b283d79b16c" providerId="ADAL" clId="{591F61CC-983D-4D2C-AC6E-3EC5B8850E2C}" dt="2021-04-12T15:59:13.173" v="231" actId="26606"/>
          <ac:spMkLst>
            <pc:docMk/>
            <pc:sldMk cId="962539166" sldId="261"/>
            <ac:spMk id="12" creationId="{79F3C543-62EC-4433-9C93-A2CD8764E9B4}"/>
          </ac:spMkLst>
        </pc:spChg>
        <pc:spChg chg="add del">
          <ac:chgData name="S Capaldi" userId="13bff050-616a-4200-8b5f-7b283d79b16c" providerId="ADAL" clId="{591F61CC-983D-4D2C-AC6E-3EC5B8850E2C}" dt="2021-04-12T15:59:13.173" v="231" actId="26606"/>
          <ac:spMkLst>
            <pc:docMk/>
            <pc:sldMk cId="962539166" sldId="261"/>
            <ac:spMk id="14" creationId="{C1A1C5D3-C053-4EE9-BE1A-419B6E27CCAE}"/>
          </ac:spMkLst>
        </pc:spChg>
        <pc:spChg chg="add del">
          <ac:chgData name="S Capaldi" userId="13bff050-616a-4200-8b5f-7b283d79b16c" providerId="ADAL" clId="{591F61CC-983D-4D2C-AC6E-3EC5B8850E2C}" dt="2021-04-12T15:59:13.173" v="231" actId="26606"/>
          <ac:spMkLst>
            <pc:docMk/>
            <pc:sldMk cId="962539166" sldId="261"/>
            <ac:spMk id="16" creationId="{A3473CF9-37EB-43E7-89EF-D2D1C53D1DAC}"/>
          </ac:spMkLst>
        </pc:spChg>
        <pc:spChg chg="add del">
          <ac:chgData name="S Capaldi" userId="13bff050-616a-4200-8b5f-7b283d79b16c" providerId="ADAL" clId="{591F61CC-983D-4D2C-AC6E-3EC5B8850E2C}" dt="2021-04-12T15:59:13.173" v="231" actId="26606"/>
          <ac:spMkLst>
            <pc:docMk/>
            <pc:sldMk cId="962539166" sldId="261"/>
            <ac:spMk id="18" creationId="{586B4EF9-43BA-4655-A6FF-1D8E21574C95}"/>
          </ac:spMkLst>
        </pc:spChg>
        <pc:spChg chg="add del">
          <ac:chgData name="S Capaldi" userId="13bff050-616a-4200-8b5f-7b283d79b16c" providerId="ADAL" clId="{591F61CC-983D-4D2C-AC6E-3EC5B8850E2C}" dt="2021-04-12T15:59:16.214" v="233" actId="26606"/>
          <ac:spMkLst>
            <pc:docMk/>
            <pc:sldMk cId="962539166" sldId="261"/>
            <ac:spMk id="20" creationId="{D5FD337D-4D6B-4C8B-B6F5-121097E09881}"/>
          </ac:spMkLst>
        </pc:spChg>
        <pc:spChg chg="add del">
          <ac:chgData name="S Capaldi" userId="13bff050-616a-4200-8b5f-7b283d79b16c" providerId="ADAL" clId="{591F61CC-983D-4D2C-AC6E-3EC5B8850E2C}" dt="2021-04-12T15:59:16.214" v="233" actId="26606"/>
          <ac:spMkLst>
            <pc:docMk/>
            <pc:sldMk cId="962539166" sldId="261"/>
            <ac:spMk id="21" creationId="{8D06CE56-3881-4ADA-8CEF-D18B02C242A3}"/>
          </ac:spMkLst>
        </pc:spChg>
        <pc:spChg chg="add del">
          <ac:chgData name="S Capaldi" userId="13bff050-616a-4200-8b5f-7b283d79b16c" providerId="ADAL" clId="{591F61CC-983D-4D2C-AC6E-3EC5B8850E2C}" dt="2021-04-12T15:59:16.214" v="233" actId="26606"/>
          <ac:spMkLst>
            <pc:docMk/>
            <pc:sldMk cId="962539166" sldId="261"/>
            <ac:spMk id="22" creationId="{79F3C543-62EC-4433-9C93-A2CD8764E9B4}"/>
          </ac:spMkLst>
        </pc:spChg>
        <pc:spChg chg="add del">
          <ac:chgData name="S Capaldi" userId="13bff050-616a-4200-8b5f-7b283d79b16c" providerId="ADAL" clId="{591F61CC-983D-4D2C-AC6E-3EC5B8850E2C}" dt="2021-04-12T15:59:16.214" v="233" actId="26606"/>
          <ac:spMkLst>
            <pc:docMk/>
            <pc:sldMk cId="962539166" sldId="261"/>
            <ac:spMk id="23" creationId="{017517EF-BD4D-4055-BDB4-A322C53568AD}"/>
          </ac:spMkLst>
        </pc:spChg>
        <pc:spChg chg="add del">
          <ac:chgData name="S Capaldi" userId="13bff050-616a-4200-8b5f-7b283d79b16c" providerId="ADAL" clId="{591F61CC-983D-4D2C-AC6E-3EC5B8850E2C}" dt="2021-04-12T15:59:16.214" v="233" actId="26606"/>
          <ac:spMkLst>
            <pc:docMk/>
            <pc:sldMk cId="962539166" sldId="261"/>
            <ac:spMk id="24" creationId="{0ADDB668-2CA4-4D2B-9C34-3487CA330BA8}"/>
          </ac:spMkLst>
        </pc:spChg>
        <pc:spChg chg="add del">
          <ac:chgData name="S Capaldi" userId="13bff050-616a-4200-8b5f-7b283d79b16c" providerId="ADAL" clId="{591F61CC-983D-4D2C-AC6E-3EC5B8850E2C}" dt="2021-04-12T15:59:16.214" v="233" actId="26606"/>
          <ac:spMkLst>
            <pc:docMk/>
            <pc:sldMk cId="962539166" sldId="261"/>
            <ac:spMk id="25" creationId="{2568BC19-F052-4108-93E1-6A3D1DEC072F}"/>
          </ac:spMkLst>
        </pc:spChg>
        <pc:spChg chg="add">
          <ac:chgData name="S Capaldi" userId="13bff050-616a-4200-8b5f-7b283d79b16c" providerId="ADAL" clId="{591F61CC-983D-4D2C-AC6E-3EC5B8850E2C}" dt="2021-04-12T15:59:16.214" v="234" actId="26606"/>
          <ac:spMkLst>
            <pc:docMk/>
            <pc:sldMk cId="962539166" sldId="261"/>
            <ac:spMk id="27" creationId="{8D06CE56-3881-4ADA-8CEF-D18B02C242A3}"/>
          </ac:spMkLst>
        </pc:spChg>
        <pc:spChg chg="add">
          <ac:chgData name="S Capaldi" userId="13bff050-616a-4200-8b5f-7b283d79b16c" providerId="ADAL" clId="{591F61CC-983D-4D2C-AC6E-3EC5B8850E2C}" dt="2021-04-12T15:59:16.214" v="234" actId="26606"/>
          <ac:spMkLst>
            <pc:docMk/>
            <pc:sldMk cId="962539166" sldId="261"/>
            <ac:spMk id="28" creationId="{79F3C543-62EC-4433-9C93-A2CD8764E9B4}"/>
          </ac:spMkLst>
        </pc:spChg>
        <pc:spChg chg="add">
          <ac:chgData name="S Capaldi" userId="13bff050-616a-4200-8b5f-7b283d79b16c" providerId="ADAL" clId="{591F61CC-983D-4D2C-AC6E-3EC5B8850E2C}" dt="2021-04-12T15:59:16.214" v="234" actId="26606"/>
          <ac:spMkLst>
            <pc:docMk/>
            <pc:sldMk cId="962539166" sldId="261"/>
            <ac:spMk id="29" creationId="{C1A1C5D3-C053-4EE9-BE1A-419B6E27CCAE}"/>
          </ac:spMkLst>
        </pc:spChg>
        <pc:spChg chg="add">
          <ac:chgData name="S Capaldi" userId="13bff050-616a-4200-8b5f-7b283d79b16c" providerId="ADAL" clId="{591F61CC-983D-4D2C-AC6E-3EC5B8850E2C}" dt="2021-04-12T15:59:16.214" v="234" actId="26606"/>
          <ac:spMkLst>
            <pc:docMk/>
            <pc:sldMk cId="962539166" sldId="261"/>
            <ac:spMk id="30" creationId="{A3473CF9-37EB-43E7-89EF-D2D1C53D1DAC}"/>
          </ac:spMkLst>
        </pc:spChg>
        <pc:spChg chg="add">
          <ac:chgData name="S Capaldi" userId="13bff050-616a-4200-8b5f-7b283d79b16c" providerId="ADAL" clId="{591F61CC-983D-4D2C-AC6E-3EC5B8850E2C}" dt="2021-04-12T15:59:16.214" v="234" actId="26606"/>
          <ac:spMkLst>
            <pc:docMk/>
            <pc:sldMk cId="962539166" sldId="261"/>
            <ac:spMk id="31" creationId="{586B4EF9-43BA-4655-A6FF-1D8E21574C95}"/>
          </ac:spMkLst>
        </pc:spChg>
        <pc:picChg chg="add mod">
          <ac:chgData name="S Capaldi" userId="13bff050-616a-4200-8b5f-7b283d79b16c" providerId="ADAL" clId="{591F61CC-983D-4D2C-AC6E-3EC5B8850E2C}" dt="2021-04-12T15:59:16.214" v="234" actId="26606"/>
          <ac:picMkLst>
            <pc:docMk/>
            <pc:sldMk cId="962539166" sldId="261"/>
            <ac:picMk id="5" creationId="{2C2A0CC9-FE77-4BF4-A383-72C4E62FF6B0}"/>
          </ac:picMkLst>
        </pc:picChg>
      </pc:sldChg>
      <pc:sldChg chg="addSp delSp modSp add mod delDesignElem chgLayout">
        <pc:chgData name="S Capaldi" userId="13bff050-616a-4200-8b5f-7b283d79b16c" providerId="ADAL" clId="{591F61CC-983D-4D2C-AC6E-3EC5B8850E2C}" dt="2021-04-12T16:01:59.372" v="284" actId="700"/>
        <pc:sldMkLst>
          <pc:docMk/>
          <pc:sldMk cId="3236744339" sldId="262"/>
        </pc:sldMkLst>
        <pc:spChg chg="mod ord">
          <ac:chgData name="S Capaldi" userId="13bff050-616a-4200-8b5f-7b283d79b16c" providerId="ADAL" clId="{591F61CC-983D-4D2C-AC6E-3EC5B8850E2C}" dt="2021-04-12T16:01:59.372" v="284" actId="700"/>
          <ac:spMkLst>
            <pc:docMk/>
            <pc:sldMk cId="3236744339" sldId="262"/>
            <ac:spMk id="2" creationId="{41BFB01D-76CD-4211-8DFE-FF615D54513E}"/>
          </ac:spMkLst>
        </pc:spChg>
        <pc:spChg chg="add mod">
          <ac:chgData name="S Capaldi" userId="13bff050-616a-4200-8b5f-7b283d79b16c" providerId="ADAL" clId="{591F61CC-983D-4D2C-AC6E-3EC5B8850E2C}" dt="2021-04-12T16:01:23.350" v="282" actId="207"/>
          <ac:spMkLst>
            <pc:docMk/>
            <pc:sldMk cId="3236744339" sldId="262"/>
            <ac:spMk id="3" creationId="{4940A9A2-C92F-4943-8B29-5AD190A7DE48}"/>
          </ac:spMkLst>
        </pc:spChg>
        <pc:spChg chg="add del mod ord">
          <ac:chgData name="S Capaldi" userId="13bff050-616a-4200-8b5f-7b283d79b16c" providerId="ADAL" clId="{591F61CC-983D-4D2C-AC6E-3EC5B8850E2C}" dt="2021-04-12T16:01:59.372" v="284" actId="700"/>
          <ac:spMkLst>
            <pc:docMk/>
            <pc:sldMk cId="3236744339" sldId="262"/>
            <ac:spMk id="4" creationId="{AE6AC4DF-7DBF-4315-AE18-D70A15898034}"/>
          </ac:spMkLst>
        </pc:spChg>
        <pc:spChg chg="add del">
          <ac:chgData name="S Capaldi" userId="13bff050-616a-4200-8b5f-7b283d79b16c" providerId="ADAL" clId="{591F61CC-983D-4D2C-AC6E-3EC5B8850E2C}" dt="2021-04-12T16:01:59.372" v="284" actId="700"/>
          <ac:spMkLst>
            <pc:docMk/>
            <pc:sldMk cId="3236744339" sldId="262"/>
            <ac:spMk id="27" creationId="{8D06CE56-3881-4ADA-8CEF-D18B02C242A3}"/>
          </ac:spMkLst>
        </pc:spChg>
        <pc:spChg chg="add del">
          <ac:chgData name="S Capaldi" userId="13bff050-616a-4200-8b5f-7b283d79b16c" providerId="ADAL" clId="{591F61CC-983D-4D2C-AC6E-3EC5B8850E2C}" dt="2021-04-12T16:01:59.372" v="284" actId="700"/>
          <ac:spMkLst>
            <pc:docMk/>
            <pc:sldMk cId="3236744339" sldId="262"/>
            <ac:spMk id="28" creationId="{79F3C543-62EC-4433-9C93-A2CD8764E9B4}"/>
          </ac:spMkLst>
        </pc:spChg>
        <pc:spChg chg="add del">
          <ac:chgData name="S Capaldi" userId="13bff050-616a-4200-8b5f-7b283d79b16c" providerId="ADAL" clId="{591F61CC-983D-4D2C-AC6E-3EC5B8850E2C}" dt="2021-04-12T16:01:59.372" v="284" actId="700"/>
          <ac:spMkLst>
            <pc:docMk/>
            <pc:sldMk cId="3236744339" sldId="262"/>
            <ac:spMk id="29" creationId="{C1A1C5D3-C053-4EE9-BE1A-419B6E27CCAE}"/>
          </ac:spMkLst>
        </pc:spChg>
        <pc:spChg chg="add del">
          <ac:chgData name="S Capaldi" userId="13bff050-616a-4200-8b5f-7b283d79b16c" providerId="ADAL" clId="{591F61CC-983D-4D2C-AC6E-3EC5B8850E2C}" dt="2021-04-12T16:01:59.372" v="284" actId="700"/>
          <ac:spMkLst>
            <pc:docMk/>
            <pc:sldMk cId="3236744339" sldId="262"/>
            <ac:spMk id="30" creationId="{A3473CF9-37EB-43E7-89EF-D2D1C53D1DAC}"/>
          </ac:spMkLst>
        </pc:spChg>
        <pc:spChg chg="add del">
          <ac:chgData name="S Capaldi" userId="13bff050-616a-4200-8b5f-7b283d79b16c" providerId="ADAL" clId="{591F61CC-983D-4D2C-AC6E-3EC5B8850E2C}" dt="2021-04-12T16:01:59.372" v="284" actId="700"/>
          <ac:spMkLst>
            <pc:docMk/>
            <pc:sldMk cId="3236744339" sldId="262"/>
            <ac:spMk id="31" creationId="{586B4EF9-43BA-4655-A6FF-1D8E21574C95}"/>
          </ac:spMkLst>
        </pc:spChg>
        <pc:picChg chg="del">
          <ac:chgData name="S Capaldi" userId="13bff050-616a-4200-8b5f-7b283d79b16c" providerId="ADAL" clId="{591F61CC-983D-4D2C-AC6E-3EC5B8850E2C}" dt="2021-04-12T16:00:34.397" v="236" actId="478"/>
          <ac:picMkLst>
            <pc:docMk/>
            <pc:sldMk cId="3236744339" sldId="262"/>
            <ac:picMk id="5" creationId="{2C2A0CC9-FE77-4BF4-A383-72C4E62FF6B0}"/>
          </ac:picMkLst>
        </pc:picChg>
      </pc:sldChg>
      <pc:sldChg chg="addSp delSp modSp new mod setBg">
        <pc:chgData name="S Capaldi" userId="13bff050-616a-4200-8b5f-7b283d79b16c" providerId="ADAL" clId="{591F61CC-983D-4D2C-AC6E-3EC5B8850E2C}" dt="2021-04-12T16:12:45.133" v="394" actId="20577"/>
        <pc:sldMkLst>
          <pc:docMk/>
          <pc:sldMk cId="2203008956" sldId="263"/>
        </pc:sldMkLst>
        <pc:spChg chg="mod">
          <ac:chgData name="S Capaldi" userId="13bff050-616a-4200-8b5f-7b283d79b16c" providerId="ADAL" clId="{591F61CC-983D-4D2C-AC6E-3EC5B8850E2C}" dt="2021-04-12T16:12:45.133" v="394" actId="20577"/>
          <ac:spMkLst>
            <pc:docMk/>
            <pc:sldMk cId="2203008956" sldId="263"/>
            <ac:spMk id="2" creationId="{ACB42FAF-E4A4-43DB-8826-3BEDC0612010}"/>
          </ac:spMkLst>
        </pc:spChg>
        <pc:spChg chg="mod">
          <ac:chgData name="S Capaldi" userId="13bff050-616a-4200-8b5f-7b283d79b16c" providerId="ADAL" clId="{591F61CC-983D-4D2C-AC6E-3EC5B8850E2C}" dt="2021-04-12T16:12:07.729" v="376" actId="404"/>
          <ac:spMkLst>
            <pc:docMk/>
            <pc:sldMk cId="2203008956" sldId="263"/>
            <ac:spMk id="3" creationId="{E97AE5F6-ABB9-4927-8C41-D416780249C4}"/>
          </ac:spMkLst>
        </pc:spChg>
        <pc:spChg chg="add del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10" creationId="{8D06CE56-3881-4ADA-8CEF-D18B02C242A3}"/>
          </ac:spMkLst>
        </pc:spChg>
        <pc:spChg chg="add del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12" creationId="{79F3C543-62EC-4433-9C93-A2CD8764E9B4}"/>
          </ac:spMkLst>
        </pc:spChg>
        <pc:spChg chg="add del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14" creationId="{68AF5748-FED8-45BA-8631-26D1D10F3246}"/>
          </ac:spMkLst>
        </pc:spChg>
        <pc:spChg chg="add del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16" creationId="{AF2F604E-43BE-4DC3-B983-E071523364F8}"/>
          </ac:spMkLst>
        </pc:spChg>
        <pc:spChg chg="add del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18" creationId="{08C9B587-E65E-4B52-B37C-ABEBB6E87928}"/>
          </ac:spMkLst>
        </pc:spChg>
        <pc:spChg chg="add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23" creationId="{5C9B446A-6343-4E56-90BA-061E4DDF0FFB}"/>
          </ac:spMkLst>
        </pc:spChg>
        <pc:spChg chg="add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25" creationId="{3EC72A1B-03D3-499C-B4BF-AC68EEC22B10}"/>
          </ac:spMkLst>
        </pc:spChg>
        <pc:spChg chg="add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27" creationId="{216322C2-3CF0-4D33-BF90-3F384CF6D232}"/>
          </ac:spMkLst>
        </pc:spChg>
        <pc:spChg chg="add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29" creationId="{55D4142C-5077-457F-A6AD-3FECFDB39685}"/>
          </ac:spMkLst>
        </pc:spChg>
        <pc:spChg chg="add">
          <ac:chgData name="S Capaldi" userId="13bff050-616a-4200-8b5f-7b283d79b16c" providerId="ADAL" clId="{591F61CC-983D-4D2C-AC6E-3EC5B8850E2C}" dt="2021-04-12T16:07:52.958" v="327" actId="26606"/>
          <ac:spMkLst>
            <pc:docMk/>
            <pc:sldMk cId="2203008956" sldId="263"/>
            <ac:spMk id="31" creationId="{7A5F0580-5EE9-419F-96EE-B6529EF6E7D0}"/>
          </ac:spMkLst>
        </pc:spChg>
        <pc:picChg chg="add mod">
          <ac:chgData name="S Capaldi" userId="13bff050-616a-4200-8b5f-7b283d79b16c" providerId="ADAL" clId="{591F61CC-983D-4D2C-AC6E-3EC5B8850E2C}" dt="2021-04-12T16:07:52.958" v="327" actId="26606"/>
          <ac:picMkLst>
            <pc:docMk/>
            <pc:sldMk cId="2203008956" sldId="263"/>
            <ac:picMk id="5" creationId="{A36016A8-5446-45B1-981A-DF8F1FA5D917}"/>
          </ac:picMkLst>
        </pc:picChg>
      </pc:sldChg>
      <pc:sldChg chg="modSp new mod">
        <pc:chgData name="S Capaldi" userId="13bff050-616a-4200-8b5f-7b283d79b16c" providerId="ADAL" clId="{591F61CC-983D-4D2C-AC6E-3EC5B8850E2C}" dt="2021-04-12T16:07:21.327" v="323" actId="5793"/>
        <pc:sldMkLst>
          <pc:docMk/>
          <pc:sldMk cId="2796315327" sldId="264"/>
        </pc:sldMkLst>
        <pc:spChg chg="mod">
          <ac:chgData name="S Capaldi" userId="13bff050-616a-4200-8b5f-7b283d79b16c" providerId="ADAL" clId="{591F61CC-983D-4D2C-AC6E-3EC5B8850E2C}" dt="2021-04-12T16:06:32.138" v="307" actId="20577"/>
          <ac:spMkLst>
            <pc:docMk/>
            <pc:sldMk cId="2796315327" sldId="264"/>
            <ac:spMk id="2" creationId="{DC988781-FCA3-41FB-AA70-F49FDB02DEEB}"/>
          </ac:spMkLst>
        </pc:spChg>
        <pc:spChg chg="mod">
          <ac:chgData name="S Capaldi" userId="13bff050-616a-4200-8b5f-7b283d79b16c" providerId="ADAL" clId="{591F61CC-983D-4D2C-AC6E-3EC5B8850E2C}" dt="2021-04-12T16:07:21.327" v="323" actId="5793"/>
          <ac:spMkLst>
            <pc:docMk/>
            <pc:sldMk cId="2796315327" sldId="264"/>
            <ac:spMk id="3" creationId="{0DA72758-BC88-4974-94EE-2BA30D336C95}"/>
          </ac:spMkLst>
        </pc:spChg>
      </pc:sldChg>
      <pc:sldChg chg="modSp new mod">
        <pc:chgData name="S Capaldi" userId="13bff050-616a-4200-8b5f-7b283d79b16c" providerId="ADAL" clId="{591F61CC-983D-4D2C-AC6E-3EC5B8850E2C}" dt="2021-04-12T16:12:18.679" v="377" actId="21"/>
        <pc:sldMkLst>
          <pc:docMk/>
          <pc:sldMk cId="2602407534" sldId="265"/>
        </pc:sldMkLst>
        <pc:spChg chg="mod">
          <ac:chgData name="S Capaldi" userId="13bff050-616a-4200-8b5f-7b283d79b16c" providerId="ADAL" clId="{591F61CC-983D-4D2C-AC6E-3EC5B8850E2C}" dt="2021-04-12T16:08:17.941" v="348" actId="20577"/>
          <ac:spMkLst>
            <pc:docMk/>
            <pc:sldMk cId="2602407534" sldId="265"/>
            <ac:spMk id="2" creationId="{8D1B5A88-14A6-427A-BAFF-1A4DABD4A560}"/>
          </ac:spMkLst>
        </pc:spChg>
        <pc:spChg chg="mod">
          <ac:chgData name="S Capaldi" userId="13bff050-616a-4200-8b5f-7b283d79b16c" providerId="ADAL" clId="{591F61CC-983D-4D2C-AC6E-3EC5B8850E2C}" dt="2021-04-12T16:12:18.679" v="377" actId="21"/>
          <ac:spMkLst>
            <pc:docMk/>
            <pc:sldMk cId="2602407534" sldId="265"/>
            <ac:spMk id="3" creationId="{1AF40203-1252-4674-BE4E-C4F8B6F0CBAD}"/>
          </ac:spMkLst>
        </pc:spChg>
      </pc:sldChg>
      <pc:sldChg chg="modSp new mod">
        <pc:chgData name="S Capaldi" userId="13bff050-616a-4200-8b5f-7b283d79b16c" providerId="ADAL" clId="{591F61CC-983D-4D2C-AC6E-3EC5B8850E2C}" dt="2021-04-12T16:12:23.539" v="380" actId="5793"/>
        <pc:sldMkLst>
          <pc:docMk/>
          <pc:sldMk cId="3042740592" sldId="266"/>
        </pc:sldMkLst>
        <pc:spChg chg="mod">
          <ac:chgData name="S Capaldi" userId="13bff050-616a-4200-8b5f-7b283d79b16c" providerId="ADAL" clId="{591F61CC-983D-4D2C-AC6E-3EC5B8850E2C}" dt="2021-04-12T16:10:39.895" v="366" actId="20577"/>
          <ac:spMkLst>
            <pc:docMk/>
            <pc:sldMk cId="3042740592" sldId="266"/>
            <ac:spMk id="2" creationId="{EC78A8A5-3E50-4C10-8803-C9D07B088F76}"/>
          </ac:spMkLst>
        </pc:spChg>
        <pc:spChg chg="mod">
          <ac:chgData name="S Capaldi" userId="13bff050-616a-4200-8b5f-7b283d79b16c" providerId="ADAL" clId="{591F61CC-983D-4D2C-AC6E-3EC5B8850E2C}" dt="2021-04-12T16:12:23.539" v="380" actId="5793"/>
          <ac:spMkLst>
            <pc:docMk/>
            <pc:sldMk cId="3042740592" sldId="266"/>
            <ac:spMk id="3" creationId="{C34DF65F-75F7-4776-8671-1A99C8A3B094}"/>
          </ac:spMkLst>
        </pc:spChg>
      </pc:sldChg>
      <pc:sldChg chg="addSp delSp modSp new mod setBg delAnim modAnim">
        <pc:chgData name="S Capaldi" userId="13bff050-616a-4200-8b5f-7b283d79b16c" providerId="ADAL" clId="{591F61CC-983D-4D2C-AC6E-3EC5B8850E2C}" dt="2021-04-12T16:15:56.260" v="575" actId="26606"/>
        <pc:sldMkLst>
          <pc:docMk/>
          <pc:sldMk cId="4263402238" sldId="267"/>
        </pc:sldMkLst>
        <pc:spChg chg="mod">
          <ac:chgData name="S Capaldi" userId="13bff050-616a-4200-8b5f-7b283d79b16c" providerId="ADAL" clId="{591F61CC-983D-4D2C-AC6E-3EC5B8850E2C}" dt="2021-04-12T16:15:56.260" v="575" actId="26606"/>
          <ac:spMkLst>
            <pc:docMk/>
            <pc:sldMk cId="4263402238" sldId="267"/>
            <ac:spMk id="2" creationId="{B48491A8-3072-42A3-8E40-CD828A3EBB9D}"/>
          </ac:spMkLst>
        </pc:spChg>
        <pc:spChg chg="add del mod">
          <ac:chgData name="S Capaldi" userId="13bff050-616a-4200-8b5f-7b283d79b16c" providerId="ADAL" clId="{591F61CC-983D-4D2C-AC6E-3EC5B8850E2C}" dt="2021-04-12T16:15:56.260" v="575" actId="26606"/>
          <ac:spMkLst>
            <pc:docMk/>
            <pc:sldMk cId="4263402238" sldId="267"/>
            <ac:spMk id="3" creationId="{283E3FCE-3632-4154-B9B6-3C718CB13AA2}"/>
          </ac:spMkLst>
        </pc:spChg>
        <pc:spChg chg="add">
          <ac:chgData name="S Capaldi" userId="13bff050-616a-4200-8b5f-7b283d79b16c" providerId="ADAL" clId="{591F61CC-983D-4D2C-AC6E-3EC5B8850E2C}" dt="2021-04-12T16:15:56.260" v="575" actId="26606"/>
          <ac:spMkLst>
            <pc:docMk/>
            <pc:sldMk cId="4263402238" sldId="267"/>
            <ac:spMk id="9" creationId="{53B021B3-DE93-4AB7-8A18-CF5F1CED88B8}"/>
          </ac:spMkLst>
        </pc:spChg>
        <pc:spChg chg="add">
          <ac:chgData name="S Capaldi" userId="13bff050-616a-4200-8b5f-7b283d79b16c" providerId="ADAL" clId="{591F61CC-983D-4D2C-AC6E-3EC5B8850E2C}" dt="2021-04-12T16:15:56.260" v="575" actId="26606"/>
          <ac:spMkLst>
            <pc:docMk/>
            <pc:sldMk cId="4263402238" sldId="267"/>
            <ac:spMk id="11" creationId="{52D502E5-F6B4-4D58-B4AE-FC466FF15EE8}"/>
          </ac:spMkLst>
        </pc:spChg>
        <pc:spChg chg="add">
          <ac:chgData name="S Capaldi" userId="13bff050-616a-4200-8b5f-7b283d79b16c" providerId="ADAL" clId="{591F61CC-983D-4D2C-AC6E-3EC5B8850E2C}" dt="2021-04-12T16:15:56.260" v="575" actId="26606"/>
          <ac:spMkLst>
            <pc:docMk/>
            <pc:sldMk cId="4263402238" sldId="267"/>
            <ac:spMk id="13" creationId="{9DECDBF4-02B6-4BB4-B65B-B8107AD6A9E8}"/>
          </ac:spMkLst>
        </pc:spChg>
        <pc:graphicFrameChg chg="add">
          <ac:chgData name="S Capaldi" userId="13bff050-616a-4200-8b5f-7b283d79b16c" providerId="ADAL" clId="{591F61CC-983D-4D2C-AC6E-3EC5B8850E2C}" dt="2021-04-12T16:15:56.260" v="575" actId="26606"/>
          <ac:graphicFrameMkLst>
            <pc:docMk/>
            <pc:sldMk cId="4263402238" sldId="267"/>
            <ac:graphicFrameMk id="5" creationId="{3391F418-5E4F-4C2A-8B55-55CC6CE5C971}"/>
          </ac:graphicFrameMkLst>
        </pc:graphicFrameChg>
        <pc:graphicFrameChg chg="add del">
          <ac:chgData name="S Capaldi" userId="13bff050-616a-4200-8b5f-7b283d79b16c" providerId="ADAL" clId="{591F61CC-983D-4D2C-AC6E-3EC5B8850E2C}" dt="2021-04-12T16:15:32.297" v="571" actId="26606"/>
          <ac:graphicFrameMkLst>
            <pc:docMk/>
            <pc:sldMk cId="4263402238" sldId="267"/>
            <ac:graphicFrameMk id="6" creationId="{A5F7DE01-EE67-4551-81B6-DDEA57FDCD97}"/>
          </ac:graphicFrameMkLst>
        </pc:graphicFrameChg>
        <pc:picChg chg="add del mod">
          <ac:chgData name="S Capaldi" userId="13bff050-616a-4200-8b5f-7b283d79b16c" providerId="ADAL" clId="{591F61CC-983D-4D2C-AC6E-3EC5B8850E2C}" dt="2021-04-12T16:15:52.184" v="574" actId="478"/>
          <ac:picMkLst>
            <pc:docMk/>
            <pc:sldMk cId="4263402238" sldId="267"/>
            <ac:picMk id="4" creationId="{33EB566B-C8D4-4936-9514-493CBAEAA1C2}"/>
          </ac:picMkLst>
        </pc:picChg>
      </pc:sldChg>
      <pc:sldChg chg="addSp delSp modSp new mod modAnim">
        <pc:chgData name="S Capaldi" userId="13bff050-616a-4200-8b5f-7b283d79b16c" providerId="ADAL" clId="{591F61CC-983D-4D2C-AC6E-3EC5B8850E2C}" dt="2021-04-12T16:16:33.138" v="584" actId="1076"/>
        <pc:sldMkLst>
          <pc:docMk/>
          <pc:sldMk cId="1036872059" sldId="268"/>
        </pc:sldMkLst>
        <pc:spChg chg="add del">
          <ac:chgData name="S Capaldi" userId="13bff050-616a-4200-8b5f-7b283d79b16c" providerId="ADAL" clId="{591F61CC-983D-4D2C-AC6E-3EC5B8850E2C}" dt="2021-04-12T16:16:06.322" v="578" actId="22"/>
          <ac:spMkLst>
            <pc:docMk/>
            <pc:sldMk cId="1036872059" sldId="268"/>
            <ac:spMk id="3" creationId="{2DCFC8D9-1050-4B7B-88FF-D32C26CA6D5C}"/>
          </ac:spMkLst>
        </pc:spChg>
        <pc:picChg chg="add mod">
          <ac:chgData name="S Capaldi" userId="13bff050-616a-4200-8b5f-7b283d79b16c" providerId="ADAL" clId="{591F61CC-983D-4D2C-AC6E-3EC5B8850E2C}" dt="2021-04-12T16:16:33.138" v="584" actId="1076"/>
          <ac:picMkLst>
            <pc:docMk/>
            <pc:sldMk cId="1036872059" sldId="268"/>
            <ac:picMk id="4" creationId="{73B314DD-56E2-43B0-97DC-CDA2BDB559EE}"/>
          </ac:picMkLst>
        </pc:picChg>
      </pc:sldChg>
    </pc:docChg>
  </pc:docChgLst>
  <pc:docChgLst>
    <pc:chgData name="S Capaldi" userId="S::hsc@highdown.reading.sch.uk::13bff050-616a-4200-8b5f-7b283d79b16c" providerId="AD" clId="Web-{2CEA64C1-EC80-D360-E1F2-1073E62A5B27}"/>
    <pc:docChg chg="modSld">
      <pc:chgData name="S Capaldi" userId="S::hsc@highdown.reading.sch.uk::13bff050-616a-4200-8b5f-7b283d79b16c" providerId="AD" clId="Web-{2CEA64C1-EC80-D360-E1F2-1073E62A5B27}" dt="2021-04-12T15:48:26.504" v="4" actId="20577"/>
      <pc:docMkLst>
        <pc:docMk/>
      </pc:docMkLst>
      <pc:sldChg chg="modSp">
        <pc:chgData name="S Capaldi" userId="S::hsc@highdown.reading.sch.uk::13bff050-616a-4200-8b5f-7b283d79b16c" providerId="AD" clId="Web-{2CEA64C1-EC80-D360-E1F2-1073E62A5B27}" dt="2021-04-12T15:48:26.504" v="4" actId="20577"/>
        <pc:sldMkLst>
          <pc:docMk/>
          <pc:sldMk cId="1946822808" sldId="257"/>
        </pc:sldMkLst>
        <pc:spChg chg="mod">
          <ac:chgData name="S Capaldi" userId="S::hsc@highdown.reading.sch.uk::13bff050-616a-4200-8b5f-7b283d79b16c" providerId="AD" clId="Web-{2CEA64C1-EC80-D360-E1F2-1073E62A5B27}" dt="2021-04-12T15:48:26.504" v="4" actId="20577"/>
          <ac:spMkLst>
            <pc:docMk/>
            <pc:sldMk cId="1946822808" sldId="257"/>
            <ac:spMk id="2" creationId="{1FEABA92-EBFF-4CE7-948E-1F1188792F3D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E2052-846D-433E-96D6-6EDE633DA170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0982951-DEF8-4DFB-81A5-4B98AF6D1580}">
      <dgm:prSet/>
      <dgm:spPr/>
      <dgm:t>
        <a:bodyPr/>
        <a:lstStyle/>
        <a:p>
          <a:pPr>
            <a:defRPr cap="all"/>
          </a:pPr>
          <a:r>
            <a:rPr lang="en-GB"/>
            <a:t>Watch the video</a:t>
          </a:r>
          <a:endParaRPr lang="en-US"/>
        </a:p>
      </dgm:t>
    </dgm:pt>
    <dgm:pt modelId="{E9947049-38F5-47C0-9233-1DAD16231C82}" type="parTrans" cxnId="{79AA4A05-2859-4A6F-8E79-E7EE50DDBF4C}">
      <dgm:prSet/>
      <dgm:spPr/>
      <dgm:t>
        <a:bodyPr/>
        <a:lstStyle/>
        <a:p>
          <a:endParaRPr lang="en-US"/>
        </a:p>
      </dgm:t>
    </dgm:pt>
    <dgm:pt modelId="{AD429AF2-EE02-46B8-92B0-E681AD92D794}" type="sibTrans" cxnId="{79AA4A05-2859-4A6F-8E79-E7EE50DDBF4C}">
      <dgm:prSet/>
      <dgm:spPr/>
      <dgm:t>
        <a:bodyPr/>
        <a:lstStyle/>
        <a:p>
          <a:endParaRPr lang="en-US"/>
        </a:p>
      </dgm:t>
    </dgm:pt>
    <dgm:pt modelId="{47EC015D-D9E8-4ECF-A16A-05A9C01D6ED2}">
      <dgm:prSet/>
      <dgm:spPr/>
      <dgm:t>
        <a:bodyPr/>
        <a:lstStyle/>
        <a:p>
          <a:pPr>
            <a:defRPr cap="all"/>
          </a:pPr>
          <a:r>
            <a:rPr lang="en-GB"/>
            <a:t>Write a detailed method with justification for the experiment described</a:t>
          </a:r>
          <a:endParaRPr lang="en-US"/>
        </a:p>
      </dgm:t>
    </dgm:pt>
    <dgm:pt modelId="{A35812AF-EFE0-46F7-94BD-4ADA487C1A55}" type="parTrans" cxnId="{18685D49-4C6C-4706-A5E9-5036BF91BCAD}">
      <dgm:prSet/>
      <dgm:spPr/>
      <dgm:t>
        <a:bodyPr/>
        <a:lstStyle/>
        <a:p>
          <a:endParaRPr lang="en-US"/>
        </a:p>
      </dgm:t>
    </dgm:pt>
    <dgm:pt modelId="{58FDF847-9BBC-474B-A3FD-C4A7E6A8F321}" type="sibTrans" cxnId="{18685D49-4C6C-4706-A5E9-5036BF91BCAD}">
      <dgm:prSet/>
      <dgm:spPr/>
      <dgm:t>
        <a:bodyPr/>
        <a:lstStyle/>
        <a:p>
          <a:endParaRPr lang="en-US"/>
        </a:p>
      </dgm:t>
    </dgm:pt>
    <dgm:pt modelId="{7D69250B-C4BB-4AA1-BC9B-B2BC42B4BE65}" type="pres">
      <dgm:prSet presAssocID="{A33E2052-846D-433E-96D6-6EDE633DA170}" presName="root" presStyleCnt="0">
        <dgm:presLayoutVars>
          <dgm:dir/>
          <dgm:resizeHandles val="exact"/>
        </dgm:presLayoutVars>
      </dgm:prSet>
      <dgm:spPr/>
    </dgm:pt>
    <dgm:pt modelId="{D5ABDF2D-E1A4-47DE-BB8F-06ADEDB4002A}" type="pres">
      <dgm:prSet presAssocID="{C0982951-DEF8-4DFB-81A5-4B98AF6D1580}" presName="compNode" presStyleCnt="0"/>
      <dgm:spPr/>
    </dgm:pt>
    <dgm:pt modelId="{9E4F02BB-EDDB-4E28-B3FB-0B4E4834554E}" type="pres">
      <dgm:prSet presAssocID="{C0982951-DEF8-4DFB-81A5-4B98AF6D1580}" presName="iconBgRect" presStyleLbl="bgShp" presStyleIdx="0" presStyleCnt="2"/>
      <dgm:spPr/>
    </dgm:pt>
    <dgm:pt modelId="{29B633E2-5E17-4BD6-AF9C-6FD71B01B863}" type="pres">
      <dgm:prSet presAssocID="{C0982951-DEF8-4DFB-81A5-4B98AF6D1580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883FECC5-5E65-4B93-B62F-907056B6A907}" type="pres">
      <dgm:prSet presAssocID="{C0982951-DEF8-4DFB-81A5-4B98AF6D1580}" presName="spaceRect" presStyleCnt="0"/>
      <dgm:spPr/>
    </dgm:pt>
    <dgm:pt modelId="{7E28A341-5E49-4FE0-B3C1-E38250F3D9C3}" type="pres">
      <dgm:prSet presAssocID="{C0982951-DEF8-4DFB-81A5-4B98AF6D1580}" presName="textRect" presStyleLbl="revTx" presStyleIdx="0" presStyleCnt="2">
        <dgm:presLayoutVars>
          <dgm:chMax val="1"/>
          <dgm:chPref val="1"/>
        </dgm:presLayoutVars>
      </dgm:prSet>
      <dgm:spPr/>
    </dgm:pt>
    <dgm:pt modelId="{4A82C1DD-34EA-4906-90D1-EA22428791D4}" type="pres">
      <dgm:prSet presAssocID="{AD429AF2-EE02-46B8-92B0-E681AD92D794}" presName="sibTrans" presStyleCnt="0"/>
      <dgm:spPr/>
    </dgm:pt>
    <dgm:pt modelId="{927ABC9E-E9EF-4BBA-A420-A4944C0C2739}" type="pres">
      <dgm:prSet presAssocID="{47EC015D-D9E8-4ECF-A16A-05A9C01D6ED2}" presName="compNode" presStyleCnt="0"/>
      <dgm:spPr/>
    </dgm:pt>
    <dgm:pt modelId="{14D7A233-200D-48E1-A2C2-785FEC9FC5A3}" type="pres">
      <dgm:prSet presAssocID="{47EC015D-D9E8-4ECF-A16A-05A9C01D6ED2}" presName="iconBgRect" presStyleLbl="bgShp" presStyleIdx="1" presStyleCnt="2"/>
      <dgm:spPr/>
    </dgm:pt>
    <dgm:pt modelId="{64F6E47B-4C95-4F77-AF2A-2E15DB8983F7}" type="pres">
      <dgm:prSet presAssocID="{47EC015D-D9E8-4ECF-A16A-05A9C01D6ED2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4ABC4D86-1610-4DBE-9AC6-050D90DEF1DD}" type="pres">
      <dgm:prSet presAssocID="{47EC015D-D9E8-4ECF-A16A-05A9C01D6ED2}" presName="spaceRect" presStyleCnt="0"/>
      <dgm:spPr/>
    </dgm:pt>
    <dgm:pt modelId="{2D5E4AAB-9D15-414E-A5C2-F8495BE21D8D}" type="pres">
      <dgm:prSet presAssocID="{47EC015D-D9E8-4ECF-A16A-05A9C01D6ED2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79AA4A05-2859-4A6F-8E79-E7EE50DDBF4C}" srcId="{A33E2052-846D-433E-96D6-6EDE633DA170}" destId="{C0982951-DEF8-4DFB-81A5-4B98AF6D1580}" srcOrd="0" destOrd="0" parTransId="{E9947049-38F5-47C0-9233-1DAD16231C82}" sibTransId="{AD429AF2-EE02-46B8-92B0-E681AD92D794}"/>
    <dgm:cxn modelId="{18685D49-4C6C-4706-A5E9-5036BF91BCAD}" srcId="{A33E2052-846D-433E-96D6-6EDE633DA170}" destId="{47EC015D-D9E8-4ECF-A16A-05A9C01D6ED2}" srcOrd="1" destOrd="0" parTransId="{A35812AF-EFE0-46F7-94BD-4ADA487C1A55}" sibTransId="{58FDF847-9BBC-474B-A3FD-C4A7E6A8F321}"/>
    <dgm:cxn modelId="{83767FA9-4602-40DA-B8EB-4E21693CFAA1}" type="presOf" srcId="{47EC015D-D9E8-4ECF-A16A-05A9C01D6ED2}" destId="{2D5E4AAB-9D15-414E-A5C2-F8495BE21D8D}" srcOrd="0" destOrd="0" presId="urn:microsoft.com/office/officeart/2018/5/layout/IconCircleLabelList"/>
    <dgm:cxn modelId="{C3EC7BF1-9B36-48A7-8775-0EED307E8E0E}" type="presOf" srcId="{C0982951-DEF8-4DFB-81A5-4B98AF6D1580}" destId="{7E28A341-5E49-4FE0-B3C1-E38250F3D9C3}" srcOrd="0" destOrd="0" presId="urn:microsoft.com/office/officeart/2018/5/layout/IconCircleLabelList"/>
    <dgm:cxn modelId="{004C09F2-240E-40CE-9539-3154699AC896}" type="presOf" srcId="{A33E2052-846D-433E-96D6-6EDE633DA170}" destId="{7D69250B-C4BB-4AA1-BC9B-B2BC42B4BE65}" srcOrd="0" destOrd="0" presId="urn:microsoft.com/office/officeart/2018/5/layout/IconCircleLabelList"/>
    <dgm:cxn modelId="{6E2EB224-DC32-4413-9E53-A7FC998714B4}" type="presParOf" srcId="{7D69250B-C4BB-4AA1-BC9B-B2BC42B4BE65}" destId="{D5ABDF2D-E1A4-47DE-BB8F-06ADEDB4002A}" srcOrd="0" destOrd="0" presId="urn:microsoft.com/office/officeart/2018/5/layout/IconCircleLabelList"/>
    <dgm:cxn modelId="{3627FA7C-682A-40B8-B458-9CC65D292AF3}" type="presParOf" srcId="{D5ABDF2D-E1A4-47DE-BB8F-06ADEDB4002A}" destId="{9E4F02BB-EDDB-4E28-B3FB-0B4E4834554E}" srcOrd="0" destOrd="0" presId="urn:microsoft.com/office/officeart/2018/5/layout/IconCircleLabelList"/>
    <dgm:cxn modelId="{8A1C62D7-E86B-4ABF-8247-D280F1EB5E9D}" type="presParOf" srcId="{D5ABDF2D-E1A4-47DE-BB8F-06ADEDB4002A}" destId="{29B633E2-5E17-4BD6-AF9C-6FD71B01B863}" srcOrd="1" destOrd="0" presId="urn:microsoft.com/office/officeart/2018/5/layout/IconCircleLabelList"/>
    <dgm:cxn modelId="{090D075E-AB04-45C0-BB69-D55B1CB5A231}" type="presParOf" srcId="{D5ABDF2D-E1A4-47DE-BB8F-06ADEDB4002A}" destId="{883FECC5-5E65-4B93-B62F-907056B6A907}" srcOrd="2" destOrd="0" presId="urn:microsoft.com/office/officeart/2018/5/layout/IconCircleLabelList"/>
    <dgm:cxn modelId="{DD392DEB-72AE-4FEC-86E3-FCEAE9798212}" type="presParOf" srcId="{D5ABDF2D-E1A4-47DE-BB8F-06ADEDB4002A}" destId="{7E28A341-5E49-4FE0-B3C1-E38250F3D9C3}" srcOrd="3" destOrd="0" presId="urn:microsoft.com/office/officeart/2018/5/layout/IconCircleLabelList"/>
    <dgm:cxn modelId="{72EF0147-8C46-49AF-A8E2-6E1609269E6D}" type="presParOf" srcId="{7D69250B-C4BB-4AA1-BC9B-B2BC42B4BE65}" destId="{4A82C1DD-34EA-4906-90D1-EA22428791D4}" srcOrd="1" destOrd="0" presId="urn:microsoft.com/office/officeart/2018/5/layout/IconCircleLabelList"/>
    <dgm:cxn modelId="{2C535969-EC8F-4E68-8836-94DAB8C6492F}" type="presParOf" srcId="{7D69250B-C4BB-4AA1-BC9B-B2BC42B4BE65}" destId="{927ABC9E-E9EF-4BBA-A420-A4944C0C2739}" srcOrd="2" destOrd="0" presId="urn:microsoft.com/office/officeart/2018/5/layout/IconCircleLabelList"/>
    <dgm:cxn modelId="{5A0D3117-46C0-43AF-9909-D3FC9CCFC349}" type="presParOf" srcId="{927ABC9E-E9EF-4BBA-A420-A4944C0C2739}" destId="{14D7A233-200D-48E1-A2C2-785FEC9FC5A3}" srcOrd="0" destOrd="0" presId="urn:microsoft.com/office/officeart/2018/5/layout/IconCircleLabelList"/>
    <dgm:cxn modelId="{DDC83D8A-7F05-429E-ACE0-DB1C37764B76}" type="presParOf" srcId="{927ABC9E-E9EF-4BBA-A420-A4944C0C2739}" destId="{64F6E47B-4C95-4F77-AF2A-2E15DB8983F7}" srcOrd="1" destOrd="0" presId="urn:microsoft.com/office/officeart/2018/5/layout/IconCircleLabelList"/>
    <dgm:cxn modelId="{8A0CB00A-7595-4346-8938-D262C80DA7C1}" type="presParOf" srcId="{927ABC9E-E9EF-4BBA-A420-A4944C0C2739}" destId="{4ABC4D86-1610-4DBE-9AC6-050D90DEF1DD}" srcOrd="2" destOrd="0" presId="urn:microsoft.com/office/officeart/2018/5/layout/IconCircleLabelList"/>
    <dgm:cxn modelId="{27B4D4E9-F4DD-4F97-88FC-94BD99A45A51}" type="presParOf" srcId="{927ABC9E-E9EF-4BBA-A420-A4944C0C2739}" destId="{2D5E4AAB-9D15-414E-A5C2-F8495BE21D8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4F02BB-EDDB-4E28-B3FB-0B4E4834554E}">
      <dsp:nvSpPr>
        <dsp:cNvPr id="0" name=""/>
        <dsp:cNvSpPr/>
      </dsp:nvSpPr>
      <dsp:spPr>
        <a:xfrm>
          <a:off x="2044800" y="378761"/>
          <a:ext cx="2196000" cy="2196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B633E2-5E17-4BD6-AF9C-6FD71B01B863}">
      <dsp:nvSpPr>
        <dsp:cNvPr id="0" name=""/>
        <dsp:cNvSpPr/>
      </dsp:nvSpPr>
      <dsp:spPr>
        <a:xfrm>
          <a:off x="2512800" y="846761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28A341-5E49-4FE0-B3C1-E38250F3D9C3}">
      <dsp:nvSpPr>
        <dsp:cNvPr id="0" name=""/>
        <dsp:cNvSpPr/>
      </dsp:nvSpPr>
      <dsp:spPr>
        <a:xfrm>
          <a:off x="1342800" y="325876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Watch the video</a:t>
          </a:r>
          <a:endParaRPr lang="en-US" sz="1700" kern="1200"/>
        </a:p>
      </dsp:txBody>
      <dsp:txXfrm>
        <a:off x="1342800" y="3258762"/>
        <a:ext cx="3600000" cy="720000"/>
      </dsp:txXfrm>
    </dsp:sp>
    <dsp:sp modelId="{14D7A233-200D-48E1-A2C2-785FEC9FC5A3}">
      <dsp:nvSpPr>
        <dsp:cNvPr id="0" name=""/>
        <dsp:cNvSpPr/>
      </dsp:nvSpPr>
      <dsp:spPr>
        <a:xfrm>
          <a:off x="6274800" y="378761"/>
          <a:ext cx="2196000" cy="2196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F6E47B-4C95-4F77-AF2A-2E15DB8983F7}">
      <dsp:nvSpPr>
        <dsp:cNvPr id="0" name=""/>
        <dsp:cNvSpPr/>
      </dsp:nvSpPr>
      <dsp:spPr>
        <a:xfrm>
          <a:off x="6742800" y="846761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5E4AAB-9D15-414E-A5C2-F8495BE21D8D}">
      <dsp:nvSpPr>
        <dsp:cNvPr id="0" name=""/>
        <dsp:cNvSpPr/>
      </dsp:nvSpPr>
      <dsp:spPr>
        <a:xfrm>
          <a:off x="5572800" y="3258762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Write a detailed method with justification for the experiment described</a:t>
          </a:r>
          <a:endParaRPr lang="en-US" sz="1700" kern="1200"/>
        </a:p>
      </dsp:txBody>
      <dsp:txXfrm>
        <a:off x="5572800" y="3258762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08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069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22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2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0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94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21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4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99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8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07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55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  <p:sldLayoutId id="2147483700" r:id="rId7"/>
    <p:sldLayoutId id="2147483701" r:id="rId8"/>
    <p:sldLayoutId id="2147483702" r:id="rId9"/>
    <p:sldLayoutId id="2147483703" r:id="rId10"/>
    <p:sldLayoutId id="21474837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rdI7xEq4Ew8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E5F900-D1C3-4973-89C8-7D1D2C647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" r="2" b="11652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US" sz="4800" dirty="0"/>
              <a:t>Energy Changes &amp; Atmosphere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 sz="2000" dirty="0"/>
              <a:t>Year 9</a:t>
            </a:r>
          </a:p>
          <a:p>
            <a:r>
              <a:rPr lang="en-US" sz="2000" dirty="0"/>
              <a:t>TERM 5 WEEK 3</a:t>
            </a:r>
          </a:p>
          <a:p>
            <a:r>
              <a:rPr lang="en-US" sz="2000"/>
              <a:t>Factors affecting energy changes in chemical reactions</a:t>
            </a:r>
            <a:endParaRPr lang="en-US" sz="2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1516CB1-E8C8-4751-B6A6-46B2D1E72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ABA92-EBFF-4CE7-948E-1F1188792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768" y="411480"/>
            <a:ext cx="11131298" cy="1106424"/>
          </a:xfrm>
        </p:spPr>
        <p:txBody>
          <a:bodyPr>
            <a:normAutofit/>
          </a:bodyPr>
          <a:lstStyle/>
          <a:p>
            <a:r>
              <a:rPr lang="en-GB" sz="3600"/>
              <a:t>Home Learning Check In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0C0C0D1-E79A-41FF-8322-256F6DD1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85216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6" descr="http://www.zepcare.co.uk/content/images/thumbs/0001272_vulkan-instant-ice-pack-sports-injury-pain-relief-joint-cryotherapy_300.png">
            <a:extLst>
              <a:ext uri="{FF2B5EF4-FFF2-40B4-BE49-F238E27FC236}">
                <a16:creationId xmlns:a16="http://schemas.microsoft.com/office/drawing/2014/main" id="{F0C9D58C-E876-4ADF-8E0D-7CB5A2722A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7" r="20114" b="3"/>
          <a:stretch/>
        </p:blipFill>
        <p:spPr bwMode="auto">
          <a:xfrm>
            <a:off x="429767" y="1721922"/>
            <a:ext cx="3419856" cy="452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ntent Placeholder 5" descr="A picture containing light&#10;&#10;Description automatically generated">
            <a:extLst>
              <a:ext uri="{FF2B5EF4-FFF2-40B4-BE49-F238E27FC236}">
                <a16:creationId xmlns:a16="http://schemas.microsoft.com/office/drawing/2014/main" id="{634D4A5B-AC21-480D-8F08-A225F4BD53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53" r="12351" b="3"/>
          <a:stretch/>
        </p:blipFill>
        <p:spPr>
          <a:xfrm>
            <a:off x="4226837" y="1721922"/>
            <a:ext cx="3420596" cy="4520560"/>
          </a:xfrm>
          <a:prstGeom prst="rect">
            <a:avLst/>
          </a:prstGeom>
        </p:spPr>
      </p:pic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95FA420-5595-49D1-9D5F-79EC43B55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24648" y="1721922"/>
            <a:ext cx="3609143" cy="4520560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EE35C1C9-D553-40E1-A984-FA388A04A6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09348" y="2020824"/>
            <a:ext cx="2956060" cy="3959352"/>
          </a:xfrm>
        </p:spPr>
        <p:txBody>
          <a:bodyPr anchor="ctr">
            <a:normAutofit/>
          </a:bodyPr>
          <a:lstStyle/>
          <a:p>
            <a:r>
              <a:rPr lang="en-US" sz="1700" dirty="0"/>
              <a:t>Show you </a:t>
            </a:r>
            <a:r>
              <a:rPr lang="en-US" sz="1700" dirty="0" err="1"/>
              <a:t>neighbour</a:t>
            </a:r>
            <a:r>
              <a:rPr lang="en-US" sz="1700" dirty="0"/>
              <a:t> your leaflet and look at their work</a:t>
            </a:r>
          </a:p>
          <a:p>
            <a:r>
              <a:rPr lang="en-US" sz="1700" dirty="0"/>
              <a:t>Give a WWW and an EBI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94682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98AE03-3BEC-4391-AFF6-D452E086E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6746" y="586822"/>
            <a:ext cx="3537285" cy="1645920"/>
          </a:xfrm>
        </p:spPr>
        <p:txBody>
          <a:bodyPr>
            <a:normAutofit/>
          </a:bodyPr>
          <a:lstStyle/>
          <a:p>
            <a:r>
              <a:rPr lang="en-GB" sz="3200"/>
              <a:t>Starter – Data Analysis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8113" y="1405210"/>
            <a:ext cx="1463040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DAF3D-E680-4ED6-B62A-2FD0078C29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164" y="586822"/>
            <a:ext cx="6002636" cy="1645920"/>
          </a:xfrm>
        </p:spPr>
        <p:txBody>
          <a:bodyPr anchor="ctr">
            <a:normAutofit/>
          </a:bodyPr>
          <a:lstStyle/>
          <a:p>
            <a:pPr marL="0" marR="1371600" indent="0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Some students did an experiment to find the temperature change when hydrochloric acid reacts with sodium </a:t>
            </a:r>
            <a:r>
              <a:rPr lang="en-GB" sz="14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hydrogencarbonate</a:t>
            </a:r>
            <a:r>
              <a:rPr lang="en-GB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GB" sz="1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1371600" indent="-342900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Font typeface="+mj-lt"/>
              <a:buAutoNum type="alphaLcParenR"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 the type of energy transfer for this reaction.	</a:t>
            </a:r>
          </a:p>
          <a:p>
            <a:pPr marL="342900" marR="1371600" indent="-342900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Font typeface="+mj-lt"/>
              <a:buAutoNum type="alphaLcParenR"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Describe and explain, as fully as you can, the trends shown in the students’ results</a:t>
            </a:r>
            <a:endParaRPr lang="en-GB" sz="1400" dirty="0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F67F00A1-9926-4DCE-8ECE-0C518A8E9A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959" y="2734056"/>
            <a:ext cx="8922473" cy="348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099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8AE03-3BEC-4391-AFF6-D452E086E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Starter – Data Analysis -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DAF3D-E680-4ED6-B62A-2FD0078C29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 fontScale="92500" lnSpcReduction="20000"/>
          </a:bodyPr>
          <a:lstStyle/>
          <a:p>
            <a:pPr marL="0" marR="1371600" indent="0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3200" dirty="0"/>
              <a:t>a) It is an endothermic reaction because the temperature falls. </a:t>
            </a:r>
          </a:p>
          <a:p>
            <a:pPr marL="0" marR="1371600" indent="0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3200" dirty="0"/>
              <a:t>b) The more sodium </a:t>
            </a:r>
            <a:r>
              <a:rPr lang="en-GB" sz="3200" dirty="0" err="1"/>
              <a:t>hydrogencarbonate</a:t>
            </a:r>
            <a:r>
              <a:rPr lang="en-GB" sz="3200" dirty="0"/>
              <a:t>, the greater the temperature change, up to eight spatula measures. </a:t>
            </a:r>
          </a:p>
          <a:p>
            <a:pPr marL="0" marR="1371600" indent="0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3200" dirty="0"/>
              <a:t>When more sodium </a:t>
            </a:r>
            <a:r>
              <a:rPr lang="en-GB" sz="3200" dirty="0" err="1"/>
              <a:t>hydrogencarbonate</a:t>
            </a:r>
            <a:r>
              <a:rPr lang="en-GB" sz="3200" dirty="0"/>
              <a:t> is added, the temperature change is constant. </a:t>
            </a:r>
          </a:p>
          <a:p>
            <a:pPr marL="0" marR="1371600" indent="0">
              <a:lnSpc>
                <a:spcPct val="100000"/>
              </a:lnSpc>
              <a:spcBef>
                <a:spcPts val="600"/>
              </a:spcBef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3200" dirty="0"/>
              <a:t>This is because all the acid has been used up. 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1796789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DA0AB4-43CF-48B3-93EE-AF03B83CB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700" dirty="0"/>
              <a:t>Experiment – Temperature Rise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EBF3B94E-9F2D-4BAE-93A6-7032F3651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72" y="2645924"/>
            <a:ext cx="11420856" cy="308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327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9" name="Rectangle 13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Rectangle 15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BFB01D-76CD-4211-8DFE-FF615D545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700"/>
              <a:t>Experiment – Temperature Rise</a:t>
            </a:r>
          </a:p>
        </p:txBody>
      </p:sp>
      <p:sp>
        <p:nvSpPr>
          <p:cNvPr id="31" name="Rectangle: Rounded Corners 17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2C2A0CC9-FE77-4BF4-A383-72C4E62FF6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412" y="2139484"/>
            <a:ext cx="7551176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5391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9" name="Rectangle 13">
            <a:extLst>
              <a:ext uri="{FF2B5EF4-FFF2-40B4-BE49-F238E27FC236}">
                <a16:creationId xmlns:a16="http://schemas.microsoft.com/office/drawing/2014/main" id="{C1A1C5D3-C053-4EE9-BE1A-419B6E27CC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Rectangle 15">
            <a:extLst>
              <a:ext uri="{FF2B5EF4-FFF2-40B4-BE49-F238E27FC236}">
                <a16:creationId xmlns:a16="http://schemas.microsoft.com/office/drawing/2014/main" id="{A3473CF9-37EB-43E7-89EF-D2D1C53D1D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03615" y="221673"/>
            <a:ext cx="8384770" cy="133263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BFB01D-76CD-4211-8DFE-FF615D545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3121" y="310343"/>
            <a:ext cx="7985759" cy="86882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700" dirty="0"/>
              <a:t>Experiment – Temperature Rise</a:t>
            </a:r>
          </a:p>
        </p:txBody>
      </p:sp>
      <p:sp>
        <p:nvSpPr>
          <p:cNvPr id="31" name="Rectangle: Rounded Corners 17">
            <a:extLst>
              <a:ext uri="{FF2B5EF4-FFF2-40B4-BE49-F238E27FC236}">
                <a16:creationId xmlns:a16="http://schemas.microsoft.com/office/drawing/2014/main" id="{586B4EF9-43BA-4655-A6FF-1D8E21574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3110" y="1211407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40A9A2-C92F-4943-8B29-5AD190A7DE48}"/>
              </a:ext>
            </a:extLst>
          </p:cNvPr>
          <p:cNvSpPr txBox="1"/>
          <p:nvPr/>
        </p:nvSpPr>
        <p:spPr>
          <a:xfrm>
            <a:off x="3297836" y="1409075"/>
            <a:ext cx="6071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RECORD YOUR RESULTS IN A SUITABLE TABLE</a:t>
            </a:r>
          </a:p>
        </p:txBody>
      </p:sp>
    </p:spTree>
    <p:extLst>
      <p:ext uri="{BB962C8B-B14F-4D97-AF65-F5344CB8AC3E}">
        <p14:creationId xmlns:p14="http://schemas.microsoft.com/office/powerpoint/2010/main" val="3236744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5C9B446A-6343-4E56-90BA-061E4DDF0F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3EC72A1B-03D3-499C-B4BF-AC68EEC22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7" name="Freeform: Shape 26">
            <a:extLst>
              <a:ext uri="{FF2B5EF4-FFF2-40B4-BE49-F238E27FC236}">
                <a16:creationId xmlns:a16="http://schemas.microsoft.com/office/drawing/2014/main" id="{216322C2-3CF0-4D33-BF90-3F384CF6D2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B42FAF-E4A4-43DB-8826-3BEDC0612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dirty="0"/>
              <a:t>Graph &amp; Conclusions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AE5F6-ABB9-4927-8C41-D416780249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1700" dirty="0"/>
              <a:t>Plot a graph of temperature rise against mass of zinc.</a:t>
            </a:r>
            <a:r>
              <a:rPr lang="en-GB" sz="1700" dirty="0"/>
              <a:t> </a:t>
            </a:r>
          </a:p>
          <a:p>
            <a:pPr marL="0" indent="0">
              <a:buNone/>
            </a:pPr>
            <a:r>
              <a:rPr lang="en-GB" sz="1700" dirty="0"/>
              <a:t>Describe what the results tell us how changing the mass of zinc affects the temperature rise in this reaction. </a:t>
            </a:r>
          </a:p>
          <a:p>
            <a:pPr marL="0" indent="0">
              <a:buNone/>
            </a:pPr>
            <a:r>
              <a:rPr lang="en-GB" sz="1600" dirty="0"/>
              <a:t>Predi</a:t>
            </a:r>
            <a:r>
              <a:rPr lang="en-GB" sz="1700" dirty="0"/>
              <a:t>ct the temperature rise if you reacted 10 g of zinc with 25 cm3 of 1.0 mol/dm3 copper(II) </a:t>
            </a:r>
            <a:r>
              <a:rPr lang="en-GB" sz="1700" dirty="0" err="1"/>
              <a:t>sulfate</a:t>
            </a:r>
            <a:r>
              <a:rPr lang="en-GB" sz="1700" dirty="0"/>
              <a:t> solution. Explain your answer.</a:t>
            </a:r>
            <a:endParaRPr lang="en-US" sz="1900" dirty="0"/>
          </a:p>
        </p:txBody>
      </p:sp>
      <p:pic>
        <p:nvPicPr>
          <p:cNvPr id="5" name="Picture 4" descr="A picture containing shoji&#10;&#10;Description automatically generated">
            <a:extLst>
              <a:ext uri="{FF2B5EF4-FFF2-40B4-BE49-F238E27FC236}">
                <a16:creationId xmlns:a16="http://schemas.microsoft.com/office/drawing/2014/main" id="{A36016A8-5446-45B1-981A-DF8F1FA5D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869" y="843533"/>
            <a:ext cx="4092135" cy="528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0089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88781-FCA3-41FB-AA70-F49FDB02D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Variables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72758-BC88-4974-94EE-2BA30D336C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Identify the independent, dependent and key control variables in this investigation. </a:t>
            </a:r>
          </a:p>
          <a:p>
            <a:pPr marL="0" indent="0">
              <a:buNone/>
            </a:pPr>
            <a:r>
              <a:rPr lang="en-GB" dirty="0"/>
              <a:t>Independent = </a:t>
            </a:r>
          </a:p>
          <a:p>
            <a:pPr marL="0" indent="0">
              <a:buNone/>
            </a:pPr>
            <a:r>
              <a:rPr lang="en-GB" dirty="0"/>
              <a:t>Dependent = </a:t>
            </a:r>
          </a:p>
          <a:p>
            <a:pPr marL="0" indent="0">
              <a:buNone/>
            </a:pPr>
            <a:r>
              <a:rPr lang="en-GB" dirty="0"/>
              <a:t>Control =</a:t>
            </a:r>
          </a:p>
          <a:p>
            <a:r>
              <a:rPr lang="en-GB" dirty="0"/>
              <a:t>Explain why the control variables had to be controlled in this experiment. </a:t>
            </a:r>
          </a:p>
        </p:txBody>
      </p:sp>
    </p:spTree>
    <p:extLst>
      <p:ext uri="{BB962C8B-B14F-4D97-AF65-F5344CB8AC3E}">
        <p14:creationId xmlns:p14="http://schemas.microsoft.com/office/powerpoint/2010/main" val="2796315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B5A88-14A6-427A-BAFF-1A4DABD4A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Experimental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40203-1252-4674-BE4E-C4F8B6F0CB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Explain why it did not matter if the start temperature was the same in each experiment. </a:t>
            </a:r>
          </a:p>
          <a:p>
            <a:r>
              <a:rPr lang="en-GB" dirty="0"/>
              <a:t>What was the resolution of the thermometer? Was this good enough for this experiment? Explain your answer</a:t>
            </a:r>
          </a:p>
        </p:txBody>
      </p:sp>
    </p:spTree>
    <p:extLst>
      <p:ext uri="{BB962C8B-B14F-4D97-AF65-F5344CB8AC3E}">
        <p14:creationId xmlns:p14="http://schemas.microsoft.com/office/powerpoint/2010/main" val="260240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78A8A5-3E50-4C10-8803-C9D07B088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DF65F-75F7-4776-8671-1A99C8A3B0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Did you get any anomalous results? Identify them or state that there are none, and explain your answer</a:t>
            </a:r>
          </a:p>
          <a:p>
            <a:r>
              <a:rPr lang="en-GB" dirty="0"/>
              <a:t>Look at the results of some other students and explain whether the experiment is reproducible.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7405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8491A8-3072-42A3-8E40-CD828A3EB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Home Learning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9144"/>
          </a:xfrm>
          <a:prstGeom prst="rect">
            <a:avLst/>
          </a:prstGeom>
          <a:solidFill>
            <a:schemeClr val="tx1">
              <a:lumMod val="65000"/>
              <a:lumOff val="35000"/>
              <a:alpha val="30000"/>
            </a:schemeClr>
          </a:solidFill>
          <a:ln w="9525">
            <a:solidFill>
              <a:schemeClr val="tx1">
                <a:lumMod val="65000"/>
                <a:lumOff val="3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91F418-5E4F-4C2A-8B55-55CC6CE5C9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964198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3402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GCSE Science Revision Chemistry &quot;Required Practical 4: Temperature Changes&quot;">
            <a:hlinkClick r:id="" action="ppaction://media"/>
            <a:extLst>
              <a:ext uri="{FF2B5EF4-FFF2-40B4-BE49-F238E27FC236}">
                <a16:creationId xmlns:a16="http://schemas.microsoft.com/office/drawing/2014/main" id="{73B314DD-56E2-43B0-97DC-CDA2BDB559E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947588" y="520147"/>
            <a:ext cx="10296823" cy="581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872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ccentBoxVTI">
  <a:themeElements>
    <a:clrScheme name="AnalogousFromDarkSeedRightStep">
      <a:dk1>
        <a:srgbClr val="000000"/>
      </a:dk1>
      <a:lt1>
        <a:srgbClr val="FFFFFF"/>
      </a:lt1>
      <a:dk2>
        <a:srgbClr val="2A301B"/>
      </a:dk2>
      <a:lt2>
        <a:srgbClr val="F0F3F3"/>
      </a:lt2>
      <a:accent1>
        <a:srgbClr val="C3504D"/>
      </a:accent1>
      <a:accent2>
        <a:srgbClr val="B1703B"/>
      </a:accent2>
      <a:accent3>
        <a:srgbClr val="B3A446"/>
      </a:accent3>
      <a:accent4>
        <a:srgbClr val="8FB03A"/>
      </a:accent4>
      <a:accent5>
        <a:srgbClr val="69B647"/>
      </a:accent5>
      <a:accent6>
        <a:srgbClr val="3BB148"/>
      </a:accent6>
      <a:hlink>
        <a:srgbClr val="955CC8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2BFB704-2C5F-4638-BB27-AA9A14096C54}"/>
</file>

<file path=customXml/itemProps2.xml><?xml version="1.0" encoding="utf-8"?>
<ds:datastoreItem xmlns:ds="http://schemas.openxmlformats.org/officeDocument/2006/customXml" ds:itemID="{3A9F191C-2961-4E79-A8D8-D1DDA3FBAD11}"/>
</file>

<file path=customXml/itemProps3.xml><?xml version="1.0" encoding="utf-8"?>
<ds:datastoreItem xmlns:ds="http://schemas.openxmlformats.org/officeDocument/2006/customXml" ds:itemID="{C42732B3-320F-4994-AFD8-DBB1F17F5C0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348</Words>
  <Application>Microsoft Office PowerPoint</Application>
  <PresentationFormat>Widescreen</PresentationFormat>
  <Paragraphs>38</Paragraphs>
  <Slides>13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AccentBoxVTI</vt:lpstr>
      <vt:lpstr>Energy Changes &amp; Atmosphere</vt:lpstr>
      <vt:lpstr>Home Learning Check In</vt:lpstr>
      <vt:lpstr>Starter – Data Analysis</vt:lpstr>
      <vt:lpstr>Starter – Data Analysis - ANSWERS</vt:lpstr>
      <vt:lpstr>Experiment – Temperature Rise</vt:lpstr>
      <vt:lpstr>Experiment – Temperature Rise</vt:lpstr>
      <vt:lpstr>Experiment – Temperature Rise</vt:lpstr>
      <vt:lpstr>Graph &amp; Conclusions</vt:lpstr>
      <vt:lpstr>Variables</vt:lpstr>
      <vt:lpstr>Experimental details</vt:lpstr>
      <vt:lpstr>Evaluation</vt:lpstr>
      <vt:lpstr>Home Learning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 Capaldi</cp:lastModifiedBy>
  <cp:revision>6</cp:revision>
  <dcterms:created xsi:type="dcterms:W3CDTF">2021-04-12T11:29:03Z</dcterms:created>
  <dcterms:modified xsi:type="dcterms:W3CDTF">2021-04-14T15:31:19Z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