
<file path=[Content_Types].xml><?xml version="1.0" encoding="utf-8"?>
<Types xmlns="http://schemas.openxmlformats.org/package/2006/content-types">
  <Default Extension="bin" ContentType="application/vnd.openxmlformats-officedocument.presentationml.printerSettings"/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2.xml" ContentType="application/vnd.openxmlformats-officedocument.presentationml.slide+xml"/>
  <Override PartName="/ppt/slides/slide1.xml" ContentType="application/vnd.openxmlformats-officedocument.presentationml.slide+xml"/>
  <Override PartName="/ppt/slides/slide5.xml" ContentType="application/vnd.openxmlformats-officedocument.presentationml.slide+xml"/>
  <Override PartName="/ppt/slides/slide4.xml" ContentType="application/vnd.openxmlformats-officedocument.presentationml.slide+xml"/>
  <Override PartName="/ppt/slides/slide3.xml" ContentType="application/vnd.openxmlformats-officedocument.presentationml.slide+xml"/>
  <Override PartName="/ppt/slides/slide10.xml" ContentType="application/vnd.openxmlformats-officedocument.presentationml.slide+xml"/>
  <Override PartName="/ppt/slides/slide6.xml" ContentType="application/vnd.openxmlformats-officedocument.presentationml.slide+xml"/>
  <Override PartName="/ppt/slides/slide9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7.xml" ContentType="application/vnd.openxmlformats-officedocument.presentationml.slideLayout+xml"/>
  <Override PartName="/ppt/theme/theme1.xml" ContentType="application/vnd.openxmlformats-officedocument.theme+xml"/>
  <Override PartName="/ppt/theme/theme2.xml" ContentType="application/vnd.openxmlformats-officedocument.them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docProps/app.xml" ContentType="application/vnd.openxmlformats-officedocument.extended-properties+xml"/>
  <Override PartName="/docProps/core.xml" ContentType="application/vnd.openxmlformats-package.core-properties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2"/>
  </p:notesMasterIdLst>
  <p:sldIdLst>
    <p:sldId id="259" r:id="rId2"/>
    <p:sldId id="257" r:id="rId3"/>
    <p:sldId id="261" r:id="rId4"/>
    <p:sldId id="301" r:id="rId5"/>
    <p:sldId id="302" r:id="rId6"/>
    <p:sldId id="303" r:id="rId7"/>
    <p:sldId id="270" r:id="rId8"/>
    <p:sldId id="304" r:id="rId9"/>
    <p:sldId id="300" r:id="rId10"/>
    <p:sldId id="305" r:id="rId1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1253" autoAdjust="0"/>
    <p:restoredTop sz="94660"/>
  </p:normalViewPr>
  <p:slideViewPr>
    <p:cSldViewPr snapToGrid="0">
      <p:cViewPr varScale="1">
        <p:scale>
          <a:sx n="50" d="100"/>
          <a:sy n="50" d="100"/>
        </p:scale>
        <p:origin x="-112" y="-64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printerSettings" Target="printerSettings/printerSettings1.bin"/><Relationship Id="rId8" Type="http://schemas.openxmlformats.org/officeDocument/2006/relationships/slide" Target="slides/slide7.xml"/><Relationship Id="rId18" Type="http://schemas.openxmlformats.org/officeDocument/2006/relationships/customXml" Target="../customXml/item1.xml"/><Relationship Id="rId3" Type="http://schemas.openxmlformats.org/officeDocument/2006/relationships/slide" Target="slides/slide2.xml"/><Relationship Id="rId12" Type="http://schemas.openxmlformats.org/officeDocument/2006/relationships/notesMaster" Target="notesMasters/notesMaster1.xml"/><Relationship Id="rId17" Type="http://schemas.openxmlformats.org/officeDocument/2006/relationships/tableStyles" Target="tableStyles.xml"/><Relationship Id="rId7" Type="http://schemas.openxmlformats.org/officeDocument/2006/relationships/slide" Target="slides/slide6.xml"/><Relationship Id="rId16" Type="http://schemas.openxmlformats.org/officeDocument/2006/relationships/theme" Target="theme/theme1.xml"/><Relationship Id="rId2" Type="http://schemas.openxmlformats.org/officeDocument/2006/relationships/slide" Target="slides/slide1.xml"/><Relationship Id="rId20" Type="http://schemas.openxmlformats.org/officeDocument/2006/relationships/customXml" Target="../customXml/item3.xml"/><Relationship Id="rId11" Type="http://schemas.openxmlformats.org/officeDocument/2006/relationships/slide" Target="slides/slide1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19" Type="http://schemas.openxmlformats.org/officeDocument/2006/relationships/customXml" Target="../customXml/item2.xml"/><Relationship Id="rId14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F4EE325-36C7-4AF3-A772-D395219EA6F3}" type="datetimeFigureOut">
              <a:rPr lang="en-GB" smtClean="0"/>
              <a:t>20/04/20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59AAAC3-9A0E-472A-8344-F9954CC76E7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4775516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776E1A-CA17-496A-B1DC-DD9399B85D57}" type="datetimeFigureOut">
              <a:rPr lang="en-GB" smtClean="0"/>
              <a:t>20/04/20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A8C111-4AD9-4F35-8B26-75B69C7946A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4010769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776E1A-CA17-496A-B1DC-DD9399B85D57}" type="datetimeFigureOut">
              <a:rPr lang="en-GB" smtClean="0"/>
              <a:t>20/04/20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A8C111-4AD9-4F35-8B26-75B69C7946A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8783443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776E1A-CA17-496A-B1DC-DD9399B85D57}" type="datetimeFigureOut">
              <a:rPr lang="en-GB" smtClean="0"/>
              <a:t>20/04/20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A8C111-4AD9-4F35-8B26-75B69C7946A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500730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776E1A-CA17-496A-B1DC-DD9399B85D57}" type="datetimeFigureOut">
              <a:rPr lang="en-GB" smtClean="0"/>
              <a:t>20/04/20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A8C111-4AD9-4F35-8B26-75B69C7946A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7235814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776E1A-CA17-496A-B1DC-DD9399B85D57}" type="datetimeFigureOut">
              <a:rPr lang="en-GB" smtClean="0"/>
              <a:t>20/04/20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A8C111-4AD9-4F35-8B26-75B69C7946A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147206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776E1A-CA17-496A-B1DC-DD9399B85D57}" type="datetimeFigureOut">
              <a:rPr lang="en-GB" smtClean="0"/>
              <a:t>20/04/20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A8C111-4AD9-4F35-8B26-75B69C7946A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9803702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776E1A-CA17-496A-B1DC-DD9399B85D57}" type="datetimeFigureOut">
              <a:rPr lang="en-GB" smtClean="0"/>
              <a:t>20/04/20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A8C111-4AD9-4F35-8B26-75B69C7946A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3989977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776E1A-CA17-496A-B1DC-DD9399B85D57}" type="datetimeFigureOut">
              <a:rPr lang="en-GB" smtClean="0"/>
              <a:t>20/04/20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A8C111-4AD9-4F35-8B26-75B69C7946A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0293460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776E1A-CA17-496A-B1DC-DD9399B85D57}" type="datetimeFigureOut">
              <a:rPr lang="en-GB" smtClean="0"/>
              <a:t>20/04/20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A8C111-4AD9-4F35-8B26-75B69C7946A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8186565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776E1A-CA17-496A-B1DC-DD9399B85D57}" type="datetimeFigureOut">
              <a:rPr lang="en-GB" smtClean="0"/>
              <a:t>20/04/20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A8C111-4AD9-4F35-8B26-75B69C7946A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7831563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776E1A-CA17-496A-B1DC-DD9399B85D57}" type="datetimeFigureOut">
              <a:rPr lang="en-GB" smtClean="0"/>
              <a:t>20/04/20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A8C111-4AD9-4F35-8B26-75B69C7946A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7604152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4776E1A-CA17-496A-B1DC-DD9399B85D57}" type="datetimeFigureOut">
              <a:rPr lang="en-GB" smtClean="0"/>
              <a:t>20/04/20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EA8C111-4AD9-4F35-8B26-75B69C7946A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6006978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4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4.png"/><Relationship Id="rId3" Type="http://schemas.openxmlformats.org/officeDocument/2006/relationships/hyperlink" Target="https://www.youtube.com/watch?v=eXiVGEEPQ6c" TargetMode="Externa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4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5.pn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6.pn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ln w="76200"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en-GB" sz="5400" b="1" dirty="0" smtClean="0"/>
              <a:t>Title: The </a:t>
            </a:r>
            <a:r>
              <a:rPr lang="en-GB" sz="5400" b="1" dirty="0"/>
              <a:t>Structure of the Earth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Picture 4" descr="Blue Eye Circular - vector Clip Art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12827" y="3554091"/>
            <a:ext cx="2050707" cy="2050707"/>
          </a:xfrm>
          <a:prstGeom prst="rect">
            <a:avLst/>
          </a:prstGeom>
        </p:spPr>
      </p:pic>
      <p:pic>
        <p:nvPicPr>
          <p:cNvPr id="6" name="Picture 5" descr="main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456014" y="3566343"/>
            <a:ext cx="2842688" cy="2132017"/>
          </a:xfrm>
          <a:prstGeom prst="rect">
            <a:avLst/>
          </a:prstGeom>
          <a:noFill/>
        </p:spPr>
      </p:pic>
      <p:pic>
        <p:nvPicPr>
          <p:cNvPr id="7" name="Picture 9" descr="half-an-apple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999428" y="3438185"/>
            <a:ext cx="2424599" cy="2424599"/>
          </a:xfrm>
          <a:prstGeom prst="rect">
            <a:avLst/>
          </a:prstGeom>
          <a:noFill/>
        </p:spPr>
      </p:pic>
      <p:sp>
        <p:nvSpPr>
          <p:cNvPr id="8" name="Rounded Rectangle 7"/>
          <p:cNvSpPr/>
          <p:nvPr/>
        </p:nvSpPr>
        <p:spPr>
          <a:xfrm>
            <a:off x="1481828" y="1799171"/>
            <a:ext cx="9155576" cy="1216497"/>
          </a:xfrm>
          <a:prstGeom prst="roundRec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b="1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Which one of these is most like the structure of the Earth? </a:t>
            </a:r>
            <a:r>
              <a:rPr lang="en-GB" sz="3200" b="1" u="sng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Explain</a:t>
            </a:r>
            <a:r>
              <a:rPr lang="en-GB" sz="3200" b="1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your answer</a:t>
            </a:r>
          </a:p>
        </p:txBody>
      </p:sp>
    </p:spTree>
    <p:extLst>
      <p:ext uri="{BB962C8B-B14F-4D97-AF65-F5344CB8AC3E}">
        <p14:creationId xmlns:p14="http://schemas.microsoft.com/office/powerpoint/2010/main" val="49004494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ln w="76200"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en-GB" sz="5400" b="1" dirty="0"/>
              <a:t>The Structure of the Earth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514350" indent="-514350">
              <a:lnSpc>
                <a:spcPct val="150000"/>
              </a:lnSpc>
              <a:buFont typeface="+mj-lt"/>
              <a:buAutoNum type="arabicPeriod"/>
            </a:pPr>
            <a:r>
              <a:rPr lang="en-GB" sz="3600" dirty="0"/>
              <a:t>Identify each layer of the Earth</a:t>
            </a:r>
          </a:p>
          <a:p>
            <a:pPr marL="514350" indent="-514350">
              <a:lnSpc>
                <a:spcPct val="150000"/>
              </a:lnSpc>
              <a:buFont typeface="+mj-lt"/>
              <a:buAutoNum type="arabicPeriod"/>
            </a:pPr>
            <a:r>
              <a:rPr lang="en-GB" sz="3600" dirty="0"/>
              <a:t>Describe each layer of the </a:t>
            </a:r>
            <a:r>
              <a:rPr lang="en-GB" sz="3600" dirty="0" smtClean="0"/>
              <a:t>Earth</a:t>
            </a:r>
          </a:p>
          <a:p>
            <a:pPr marL="514350" indent="-514350">
              <a:lnSpc>
                <a:spcPct val="150000"/>
              </a:lnSpc>
              <a:buFont typeface="+mj-lt"/>
              <a:buAutoNum type="arabicPeriod"/>
            </a:pPr>
            <a:r>
              <a:rPr lang="en-GB" sz="3600" dirty="0" smtClean="0"/>
              <a:t>State what a mineral is</a:t>
            </a:r>
            <a:endParaRPr lang="en-GB" sz="3600" dirty="0"/>
          </a:p>
          <a:p>
            <a:pPr marL="514350" indent="-514350">
              <a:lnSpc>
                <a:spcPct val="150000"/>
              </a:lnSpc>
              <a:buFont typeface="+mj-lt"/>
              <a:buAutoNum type="arabicPeriod"/>
            </a:pPr>
            <a:r>
              <a:rPr lang="en-GB" sz="3600" dirty="0"/>
              <a:t>Compare the </a:t>
            </a:r>
            <a:r>
              <a:rPr lang="en-GB" sz="3600" dirty="0" smtClean="0"/>
              <a:t>elements that make up the Earth’s crust</a:t>
            </a:r>
            <a:endParaRPr lang="en-GB" sz="3600" dirty="0"/>
          </a:p>
        </p:txBody>
      </p:sp>
    </p:spTree>
    <p:extLst>
      <p:ext uri="{BB962C8B-B14F-4D97-AF65-F5344CB8AC3E}">
        <p14:creationId xmlns:p14="http://schemas.microsoft.com/office/powerpoint/2010/main" val="20202405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5" descr="tec_001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" r="24711"/>
          <a:stretch/>
        </p:blipFill>
        <p:spPr bwMode="auto">
          <a:xfrm>
            <a:off x="132676" y="2957424"/>
            <a:ext cx="3933977" cy="3293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Rectangle 4"/>
          <p:cNvSpPr/>
          <p:nvPr/>
        </p:nvSpPr>
        <p:spPr>
          <a:xfrm>
            <a:off x="9364717" y="819807"/>
            <a:ext cx="1040524" cy="31531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Rectangle 5"/>
          <p:cNvSpPr/>
          <p:nvPr/>
        </p:nvSpPr>
        <p:spPr>
          <a:xfrm>
            <a:off x="9243848" y="1464549"/>
            <a:ext cx="1040524" cy="31531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Rectangle 6"/>
          <p:cNvSpPr/>
          <p:nvPr/>
        </p:nvSpPr>
        <p:spPr>
          <a:xfrm>
            <a:off x="8844455" y="2109290"/>
            <a:ext cx="1371600" cy="339619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Rectangle 7"/>
          <p:cNvSpPr/>
          <p:nvPr/>
        </p:nvSpPr>
        <p:spPr>
          <a:xfrm>
            <a:off x="8844454" y="2754032"/>
            <a:ext cx="1340069" cy="367539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Rectangle 8"/>
          <p:cNvSpPr/>
          <p:nvPr/>
        </p:nvSpPr>
        <p:spPr>
          <a:xfrm>
            <a:off x="4586439" y="2559309"/>
            <a:ext cx="7183840" cy="4056977"/>
          </a:xfrm>
          <a:prstGeom prst="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2400" dirty="0" smtClean="0"/>
              <a:t>3. Next to each label, match the correct statement to describe the layer. </a:t>
            </a:r>
            <a:r>
              <a:rPr lang="en-US" sz="2400" i="1" dirty="0" smtClean="0"/>
              <a:t>CHALLENGE: Write your own descriptions.</a:t>
            </a:r>
          </a:p>
          <a:p>
            <a:endParaRPr lang="en-US" sz="2400" dirty="0"/>
          </a:p>
          <a:p>
            <a:r>
              <a:rPr lang="en-US" sz="2400" dirty="0" smtClean="0"/>
              <a:t>a. This layer is mainly solid iron and nickel.</a:t>
            </a:r>
          </a:p>
          <a:p>
            <a:r>
              <a:rPr lang="en-US" sz="2400" dirty="0" smtClean="0"/>
              <a:t>b. This layer is mostly solid rock, but can flow. Very slowly, hotter rock rises and cooler rock sinks. </a:t>
            </a:r>
          </a:p>
          <a:p>
            <a:r>
              <a:rPr lang="en-US" sz="2400" dirty="0" smtClean="0"/>
              <a:t>c. This is a rocky layer that can be between 8 and 40km deep.</a:t>
            </a:r>
          </a:p>
          <a:p>
            <a:r>
              <a:rPr lang="en-US" sz="2400" dirty="0" smtClean="0"/>
              <a:t>d. </a:t>
            </a:r>
            <a:r>
              <a:rPr lang="en-US" sz="2400" dirty="0"/>
              <a:t>his layer is mainly </a:t>
            </a:r>
            <a:r>
              <a:rPr lang="en-US" sz="2400" dirty="0" smtClean="0"/>
              <a:t>liquid </a:t>
            </a:r>
            <a:r>
              <a:rPr lang="en-US" sz="2400" dirty="0"/>
              <a:t>iron and nickel</a:t>
            </a:r>
            <a:r>
              <a:rPr lang="en-US" sz="2400" dirty="0" smtClean="0"/>
              <a:t>.</a:t>
            </a:r>
          </a:p>
        </p:txBody>
      </p:sp>
      <p:sp>
        <p:nvSpPr>
          <p:cNvPr id="11" name="Rectangle 10"/>
          <p:cNvSpPr/>
          <p:nvPr/>
        </p:nvSpPr>
        <p:spPr>
          <a:xfrm>
            <a:off x="190709" y="412112"/>
            <a:ext cx="4263422" cy="6223134"/>
          </a:xfrm>
          <a:prstGeom prst="rect">
            <a:avLst/>
          </a:prstGeom>
          <a:noFill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marL="342900" indent="-342900">
              <a:buAutoNum type="arabicPeriod"/>
            </a:pPr>
            <a:r>
              <a:rPr lang="en-US" sz="2400" dirty="0" smtClean="0"/>
              <a:t>Watch the video and sketch this diagram</a:t>
            </a:r>
          </a:p>
          <a:p>
            <a:pPr marL="342900" indent="-342900">
              <a:buAutoNum type="arabicPeriod"/>
            </a:pPr>
            <a:endParaRPr lang="en-US" sz="2400" dirty="0" smtClean="0"/>
          </a:p>
          <a:p>
            <a:r>
              <a:rPr lang="en-US" sz="2400" dirty="0">
                <a:hlinkClick r:id="rId3"/>
              </a:rPr>
              <a:t>https://www.youtube.com/watch?v=eXiVGEEPQ6c</a:t>
            </a:r>
            <a:r>
              <a:rPr lang="en-US" sz="2400" dirty="0"/>
              <a:t> </a:t>
            </a:r>
            <a:endParaRPr lang="en-US" sz="2400" dirty="0" smtClean="0"/>
          </a:p>
          <a:p>
            <a:endParaRPr lang="en-US" sz="2400" dirty="0"/>
          </a:p>
          <a:p>
            <a:endParaRPr lang="en-US" sz="2400" dirty="0" smtClean="0"/>
          </a:p>
          <a:p>
            <a:endParaRPr lang="en-US" sz="2400" dirty="0"/>
          </a:p>
          <a:p>
            <a:endParaRPr lang="en-US" sz="2400" dirty="0" smtClean="0"/>
          </a:p>
          <a:p>
            <a:endParaRPr lang="en-US" sz="2400" dirty="0"/>
          </a:p>
          <a:p>
            <a:endParaRPr lang="en-US" sz="2400" dirty="0" smtClean="0"/>
          </a:p>
          <a:p>
            <a:endParaRPr lang="en-US" sz="2400" dirty="0"/>
          </a:p>
          <a:p>
            <a:endParaRPr lang="en-US" sz="2400" dirty="0" smtClean="0"/>
          </a:p>
          <a:p>
            <a:endParaRPr lang="en-US" sz="2400" dirty="0"/>
          </a:p>
          <a:p>
            <a:endParaRPr lang="en-US" sz="2400" dirty="0"/>
          </a:p>
          <a:p>
            <a:pPr marL="342900" indent="-342900">
              <a:buAutoNum type="arabicPeriod"/>
            </a:pPr>
            <a:endParaRPr lang="en-US" sz="2400" dirty="0" smtClean="0"/>
          </a:p>
        </p:txBody>
      </p:sp>
      <p:sp>
        <p:nvSpPr>
          <p:cNvPr id="10" name="Rectangle 9"/>
          <p:cNvSpPr/>
          <p:nvPr/>
        </p:nvSpPr>
        <p:spPr>
          <a:xfrm>
            <a:off x="4587210" y="392416"/>
            <a:ext cx="7220977" cy="1958357"/>
          </a:xfrm>
          <a:prstGeom prst="rect">
            <a:avLst/>
          </a:prstGeom>
          <a:ln>
            <a:solidFill>
              <a:schemeClr val="accent2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2400" dirty="0" smtClean="0"/>
              <a:t>2. Label the diagram using these key words:</a:t>
            </a:r>
            <a:endParaRPr lang="en-US" sz="2400" dirty="0"/>
          </a:p>
          <a:p>
            <a:r>
              <a:rPr lang="en-US" sz="2400" dirty="0" smtClean="0"/>
              <a:t>	Outer core</a:t>
            </a:r>
          </a:p>
          <a:p>
            <a:r>
              <a:rPr lang="en-US" sz="2400" dirty="0"/>
              <a:t>	</a:t>
            </a:r>
            <a:r>
              <a:rPr lang="en-US" sz="2400" dirty="0" smtClean="0"/>
              <a:t>Crust</a:t>
            </a:r>
          </a:p>
          <a:p>
            <a:r>
              <a:rPr lang="en-US" sz="2400" dirty="0" smtClean="0"/>
              <a:t>	Inner core</a:t>
            </a:r>
          </a:p>
          <a:p>
            <a:r>
              <a:rPr lang="en-US" sz="2400" dirty="0" smtClean="0"/>
              <a:t>	Mantle</a:t>
            </a:r>
          </a:p>
        </p:txBody>
      </p:sp>
    </p:spTree>
    <p:extLst>
      <p:ext uri="{BB962C8B-B14F-4D97-AF65-F5344CB8AC3E}">
        <p14:creationId xmlns:p14="http://schemas.microsoft.com/office/powerpoint/2010/main" val="1914808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5" descr="tec_00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608092" cy="66829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Rectangle 3"/>
          <p:cNvSpPr/>
          <p:nvPr/>
        </p:nvSpPr>
        <p:spPr>
          <a:xfrm>
            <a:off x="10377209" y="497988"/>
            <a:ext cx="1241439" cy="31700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4000" dirty="0" smtClean="0"/>
              <a:t>C</a:t>
            </a:r>
          </a:p>
          <a:p>
            <a:r>
              <a:rPr lang="en-US" sz="4000" dirty="0" smtClean="0"/>
              <a:t>B</a:t>
            </a:r>
          </a:p>
          <a:p>
            <a:r>
              <a:rPr lang="en-US" sz="4000" dirty="0" smtClean="0"/>
              <a:t>D</a:t>
            </a:r>
          </a:p>
          <a:p>
            <a:r>
              <a:rPr lang="en-US" sz="4000" dirty="0"/>
              <a:t>A</a:t>
            </a:r>
            <a:endParaRPr lang="en-US" sz="4000" dirty="0" smtClean="0"/>
          </a:p>
          <a:p>
            <a:endParaRPr lang="en-US" sz="4000" dirty="0"/>
          </a:p>
        </p:txBody>
      </p:sp>
    </p:spTree>
    <p:extLst>
      <p:ext uri="{BB962C8B-B14F-4D97-AF65-F5344CB8AC3E}">
        <p14:creationId xmlns:p14="http://schemas.microsoft.com/office/powerpoint/2010/main" val="119793968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ln w="76200"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en-GB" sz="5400" b="1" dirty="0"/>
              <a:t>The Structure of the Earth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>
              <a:lnSpc>
                <a:spcPct val="150000"/>
              </a:lnSpc>
              <a:buFont typeface="Wingdings" charset="2"/>
              <a:buChar char="ü"/>
            </a:pPr>
            <a:r>
              <a:rPr lang="en-GB" sz="3600" b="1" dirty="0">
                <a:solidFill>
                  <a:srgbClr val="008000"/>
                </a:solidFill>
              </a:rPr>
              <a:t>Identify each layer of the </a:t>
            </a:r>
            <a:r>
              <a:rPr lang="en-GB" sz="3600" b="1" dirty="0" smtClean="0">
                <a:solidFill>
                  <a:srgbClr val="008000"/>
                </a:solidFill>
              </a:rPr>
              <a:t>Earth</a:t>
            </a:r>
          </a:p>
          <a:p>
            <a:pPr>
              <a:lnSpc>
                <a:spcPct val="150000"/>
              </a:lnSpc>
              <a:buFont typeface="Wingdings" charset="2"/>
              <a:buChar char="ü"/>
            </a:pPr>
            <a:r>
              <a:rPr lang="en-GB" sz="3600" b="1" dirty="0" smtClean="0">
                <a:solidFill>
                  <a:srgbClr val="008000"/>
                </a:solidFill>
              </a:rPr>
              <a:t>Describe </a:t>
            </a:r>
            <a:r>
              <a:rPr lang="en-GB" sz="3600" b="1" dirty="0">
                <a:solidFill>
                  <a:srgbClr val="008000"/>
                </a:solidFill>
              </a:rPr>
              <a:t>each layer of the </a:t>
            </a:r>
            <a:r>
              <a:rPr lang="en-GB" sz="3600" b="1" dirty="0" smtClean="0">
                <a:solidFill>
                  <a:srgbClr val="008000"/>
                </a:solidFill>
              </a:rPr>
              <a:t>Earth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GB" sz="3600" dirty="0" smtClean="0"/>
              <a:t>3. State </a:t>
            </a:r>
            <a:r>
              <a:rPr lang="en-GB" sz="3600" dirty="0"/>
              <a:t>what a mineral </a:t>
            </a:r>
            <a:r>
              <a:rPr lang="en-GB" sz="3600" dirty="0" smtClean="0"/>
              <a:t>is</a:t>
            </a:r>
            <a:endParaRPr lang="en-GB" sz="3600" b="1" dirty="0">
              <a:solidFill>
                <a:srgbClr val="008000"/>
              </a:solidFill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en-GB" sz="3600" dirty="0" smtClean="0"/>
              <a:t>4. Compare </a:t>
            </a:r>
            <a:r>
              <a:rPr lang="en-GB" sz="3600" dirty="0"/>
              <a:t>the elements that make up the Earth’s crust</a:t>
            </a:r>
            <a:endParaRPr lang="en-GB" sz="3600" dirty="0"/>
          </a:p>
        </p:txBody>
      </p:sp>
    </p:spTree>
    <p:extLst>
      <p:ext uri="{BB962C8B-B14F-4D97-AF65-F5344CB8AC3E}">
        <p14:creationId xmlns:p14="http://schemas.microsoft.com/office/powerpoint/2010/main" val="33673209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727075"/>
          </a:xfrm>
        </p:spPr>
        <p:txBody>
          <a:bodyPr>
            <a:normAutofit/>
          </a:bodyPr>
          <a:lstStyle/>
          <a:p>
            <a:pPr algn="ctr"/>
            <a:r>
              <a:rPr lang="en-US" sz="2800" dirty="0" smtClean="0">
                <a:solidFill>
                  <a:srgbClr val="008000"/>
                </a:solidFill>
              </a:rPr>
              <a:t>Read this information and write your own definition of a mineral</a:t>
            </a:r>
            <a:endParaRPr lang="en-US" sz="2800" dirty="0">
              <a:solidFill>
                <a:srgbClr val="008000"/>
              </a:solidFill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44699" y="1092200"/>
            <a:ext cx="7920545" cy="5765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6409384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/>
          <a:srcRect l="49485" t="23420" r="14709" b="29785"/>
          <a:stretch/>
        </p:blipFill>
        <p:spPr>
          <a:xfrm>
            <a:off x="265471" y="471948"/>
            <a:ext cx="7944609" cy="5840361"/>
          </a:xfrm>
          <a:prstGeom prst="rect">
            <a:avLst/>
          </a:prstGeom>
        </p:spPr>
      </p:pic>
      <p:sp>
        <p:nvSpPr>
          <p:cNvPr id="3" name="Rounded Rectangle 2"/>
          <p:cNvSpPr/>
          <p:nvPr/>
        </p:nvSpPr>
        <p:spPr>
          <a:xfrm>
            <a:off x="5791200" y="1219200"/>
            <a:ext cx="6154995" cy="3149600"/>
          </a:xfrm>
          <a:prstGeom prst="round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marL="514350" indent="-514350">
              <a:buAutoNum type="arabicPeriod"/>
            </a:pPr>
            <a:r>
              <a:rPr lang="en-GB" sz="2400" dirty="0" smtClean="0">
                <a:solidFill>
                  <a:schemeClr val="tx1"/>
                </a:solidFill>
              </a:rPr>
              <a:t>Using </a:t>
            </a:r>
            <a:r>
              <a:rPr lang="en-GB" sz="2400" dirty="0">
                <a:solidFill>
                  <a:schemeClr val="tx1"/>
                </a:solidFill>
              </a:rPr>
              <a:t>this information, write 3 questions about the composition of the Earth’s </a:t>
            </a:r>
            <a:r>
              <a:rPr lang="en-GB" sz="2400" dirty="0" smtClean="0">
                <a:solidFill>
                  <a:schemeClr val="tx1"/>
                </a:solidFill>
              </a:rPr>
              <a:t>crust</a:t>
            </a:r>
          </a:p>
          <a:p>
            <a:pPr marL="514350" indent="-514350">
              <a:buAutoNum type="arabicPeriod"/>
            </a:pPr>
            <a:r>
              <a:rPr lang="en-GB" sz="2400" dirty="0" smtClean="0">
                <a:solidFill>
                  <a:schemeClr val="tx1"/>
                </a:solidFill>
              </a:rPr>
              <a:t>Ask somebody in your house to look at the information and answer the questions (If nobody is available answer them yourself)</a:t>
            </a:r>
          </a:p>
          <a:p>
            <a:pPr marL="514350" indent="-514350">
              <a:buAutoNum type="arabicPeriod"/>
            </a:pPr>
            <a:r>
              <a:rPr lang="en-GB" sz="2400" dirty="0" smtClean="0">
                <a:solidFill>
                  <a:schemeClr val="tx1"/>
                </a:solidFill>
              </a:rPr>
              <a:t>Mark their answers</a:t>
            </a:r>
            <a:endParaRPr lang="en-GB" sz="2400" dirty="0">
              <a:solidFill>
                <a:schemeClr val="tx1"/>
              </a:solidFill>
            </a:endParaRPr>
          </a:p>
        </p:txBody>
      </p:sp>
      <p:sp>
        <p:nvSpPr>
          <p:cNvPr id="4" name="Rounded Rectangle 3"/>
          <p:cNvSpPr/>
          <p:nvPr/>
        </p:nvSpPr>
        <p:spPr>
          <a:xfrm>
            <a:off x="8149448" y="4607231"/>
            <a:ext cx="3737751" cy="2035277"/>
          </a:xfrm>
          <a:prstGeom prst="roundRec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2400" b="1" dirty="0" smtClean="0">
                <a:solidFill>
                  <a:schemeClr val="tx1"/>
                </a:solidFill>
              </a:rPr>
              <a:t>Example</a:t>
            </a:r>
          </a:p>
          <a:p>
            <a:r>
              <a:rPr lang="en-GB" sz="2400" b="1" dirty="0" smtClean="0">
                <a:solidFill>
                  <a:schemeClr val="tx1"/>
                </a:solidFill>
              </a:rPr>
              <a:t>Q: What is the most common element in the Earth’s crust?</a:t>
            </a:r>
          </a:p>
          <a:p>
            <a:r>
              <a:rPr lang="en-GB" sz="2400" b="1" dirty="0" smtClean="0">
                <a:solidFill>
                  <a:schemeClr val="tx1"/>
                </a:solidFill>
              </a:rPr>
              <a:t>A: Oxygen</a:t>
            </a:r>
            <a:endParaRPr lang="en-GB" sz="2400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34688872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ln w="76200"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en-GB" sz="5400" b="1" dirty="0"/>
              <a:t>The Structure of the Earth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>
              <a:lnSpc>
                <a:spcPct val="150000"/>
              </a:lnSpc>
              <a:buFont typeface="Wingdings" charset="2"/>
              <a:buChar char="ü"/>
            </a:pPr>
            <a:r>
              <a:rPr lang="en-GB" sz="3600" b="1" dirty="0">
                <a:solidFill>
                  <a:srgbClr val="008000"/>
                </a:solidFill>
              </a:rPr>
              <a:t>Identify each layer of the </a:t>
            </a:r>
            <a:r>
              <a:rPr lang="en-GB" sz="3600" b="1" dirty="0" smtClean="0">
                <a:solidFill>
                  <a:srgbClr val="008000"/>
                </a:solidFill>
              </a:rPr>
              <a:t>Earth</a:t>
            </a:r>
          </a:p>
          <a:p>
            <a:pPr>
              <a:lnSpc>
                <a:spcPct val="150000"/>
              </a:lnSpc>
              <a:buFont typeface="Wingdings" charset="2"/>
              <a:buChar char="ü"/>
            </a:pPr>
            <a:r>
              <a:rPr lang="en-GB" sz="3600" b="1" dirty="0" smtClean="0">
                <a:solidFill>
                  <a:srgbClr val="008000"/>
                </a:solidFill>
              </a:rPr>
              <a:t>Describe </a:t>
            </a:r>
            <a:r>
              <a:rPr lang="en-GB" sz="3600" b="1" dirty="0">
                <a:solidFill>
                  <a:srgbClr val="008000"/>
                </a:solidFill>
              </a:rPr>
              <a:t>each layer of the </a:t>
            </a:r>
            <a:r>
              <a:rPr lang="en-GB" sz="3600" b="1" dirty="0" smtClean="0">
                <a:solidFill>
                  <a:srgbClr val="008000"/>
                </a:solidFill>
              </a:rPr>
              <a:t>Earth</a:t>
            </a:r>
          </a:p>
          <a:p>
            <a:pPr>
              <a:lnSpc>
                <a:spcPct val="150000"/>
              </a:lnSpc>
              <a:buFont typeface="Wingdings" charset="2"/>
              <a:buChar char="ü"/>
            </a:pPr>
            <a:r>
              <a:rPr lang="en-GB" sz="3600" b="1" dirty="0">
                <a:solidFill>
                  <a:srgbClr val="008000"/>
                </a:solidFill>
              </a:rPr>
              <a:t>State what a mineral </a:t>
            </a:r>
            <a:r>
              <a:rPr lang="en-GB" sz="3600" b="1" dirty="0" smtClean="0">
                <a:solidFill>
                  <a:srgbClr val="008000"/>
                </a:solidFill>
              </a:rPr>
              <a:t>is</a:t>
            </a:r>
            <a:endParaRPr lang="en-GB" sz="3600" b="1" dirty="0">
              <a:solidFill>
                <a:srgbClr val="008000"/>
              </a:solidFill>
            </a:endParaRPr>
          </a:p>
          <a:p>
            <a:pPr>
              <a:lnSpc>
                <a:spcPct val="150000"/>
              </a:lnSpc>
              <a:buFont typeface="Wingdings" charset="2"/>
              <a:buChar char="ü"/>
            </a:pPr>
            <a:r>
              <a:rPr lang="en-GB" sz="3600" b="1" dirty="0" smtClean="0">
                <a:solidFill>
                  <a:srgbClr val="008000"/>
                </a:solidFill>
              </a:rPr>
              <a:t>Compare </a:t>
            </a:r>
            <a:r>
              <a:rPr lang="en-GB" sz="3600" b="1" dirty="0">
                <a:solidFill>
                  <a:srgbClr val="008000"/>
                </a:solidFill>
              </a:rPr>
              <a:t>the elements that make up the Earth’s crust</a:t>
            </a:r>
            <a:endParaRPr lang="en-GB" sz="3600" b="1" dirty="0">
              <a:solidFill>
                <a:srgbClr val="008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0077327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834A2D6F-7002-49D8-B99C-FE27E6A633E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>
                <a:cs typeface="Calibri Light"/>
              </a:rPr>
              <a:t>Write down 3 things you know now about </a:t>
            </a:r>
            <a:r>
              <a:rPr lang="en-US" dirty="0" smtClean="0">
                <a:cs typeface="Calibri Light"/>
              </a:rPr>
              <a:t>the Earth’s structure </a:t>
            </a:r>
            <a:r>
              <a:rPr lang="en-US" dirty="0">
                <a:cs typeface="Calibri Light"/>
              </a:rPr>
              <a:t>you didn't before this lesson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2007038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3810000" cy="5883275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Leave a comment on show my homework with your answer.</a:t>
            </a:r>
            <a:br>
              <a:rPr lang="en-US" dirty="0" smtClean="0"/>
            </a:br>
            <a:r>
              <a:rPr lang="en-US" dirty="0"/>
              <a:t/>
            </a:r>
            <a:br>
              <a:rPr lang="en-US" dirty="0"/>
            </a:br>
            <a:r>
              <a:rPr lang="en-US" dirty="0" smtClean="0"/>
              <a:t>If you are correct, and upload a photo of this work, I will give you a P1!</a:t>
            </a:r>
            <a:endParaRPr lang="en-US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062288" y="0"/>
            <a:ext cx="712971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8491401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ED1B46ED8E29C64B85E966A4AD65D100" ma:contentTypeVersion="12" ma:contentTypeDescription="Create a new document." ma:contentTypeScope="" ma:versionID="8bff4ea9bbf578accc85fe6293134aaa">
  <xsd:schema xmlns:xsd="http://www.w3.org/2001/XMLSchema" xmlns:xs="http://www.w3.org/2001/XMLSchema" xmlns:p="http://schemas.microsoft.com/office/2006/metadata/properties" xmlns:ns2="f513355b-a9cf-41c1-ad84-cdbe52169224" xmlns:ns3="b547754c-74b2-4d91-982e-55751234f08d" targetNamespace="http://schemas.microsoft.com/office/2006/metadata/properties" ma:root="true" ma:fieldsID="6490a2c258b91988babf7bea1d004eb5" ns2:_="" ns3:_="">
    <xsd:import namespace="f513355b-a9cf-41c1-ad84-cdbe52169224"/>
    <xsd:import namespace="b547754c-74b2-4d91-982e-55751234f08d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3:SharedWithUsers" minOccurs="0"/>
                <xsd:element ref="ns3:SharedWithDetails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MediaServiceOCR" minOccurs="0"/>
                <xsd:element ref="ns2:MediaServiceDateTaken" minOccurs="0"/>
                <xsd:element ref="ns2:MediaServiceAutoKeyPoints" minOccurs="0"/>
                <xsd:element ref="ns2:MediaServiceKeyPoints" minOccurs="0"/>
                <xsd:element ref="ns2:MediaServiceLocatio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f513355b-a9cf-41c1-ad84-cdbe5216922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2" nillable="true" ma:displayName="Tags" ma:internalName="MediaServiceAutoTags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DateTaken" ma:index="16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KeyPoints" ma:index="17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8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Location" ma:index="19" nillable="true" ma:displayName="Location" ma:internalName="MediaServiceLocatio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547754c-74b2-4d91-982e-55751234f08d" elementFormDefault="qualified">
    <xsd:import namespace="http://schemas.microsoft.com/office/2006/documentManagement/types"/>
    <xsd:import namespace="http://schemas.microsoft.com/office/infopath/2007/PartnerControls"/>
    <xsd:element name="SharedWithUsers" ma:index="1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SharedWithUsers xmlns="b547754c-74b2-4d91-982e-55751234f08d">
      <UserInfo>
        <DisplayName/>
        <AccountId xsi:nil="true"/>
        <AccountType/>
      </UserInfo>
    </SharedWithUsers>
  </documentManagement>
</p:properties>
</file>

<file path=customXml/itemProps1.xml><?xml version="1.0" encoding="utf-8"?>
<ds:datastoreItem xmlns:ds="http://schemas.openxmlformats.org/officeDocument/2006/customXml" ds:itemID="{3526AFB8-63DE-4320-BB26-F3A0E2DBFACE}"/>
</file>

<file path=customXml/itemProps2.xml><?xml version="1.0" encoding="utf-8"?>
<ds:datastoreItem xmlns:ds="http://schemas.openxmlformats.org/officeDocument/2006/customXml" ds:itemID="{0C7F2616-666E-40AC-B175-747B2E0F01D3}"/>
</file>

<file path=customXml/itemProps3.xml><?xml version="1.0" encoding="utf-8"?>
<ds:datastoreItem xmlns:ds="http://schemas.openxmlformats.org/officeDocument/2006/customXml" ds:itemID="{3772508E-B604-4938-8F57-40416712918C}"/>
</file>

<file path=docProps/app.xml><?xml version="1.0" encoding="utf-8"?>
<Properties xmlns="http://schemas.openxmlformats.org/officeDocument/2006/extended-properties" xmlns:vt="http://schemas.openxmlformats.org/officeDocument/2006/docPropsVTypes">
  <TotalTime>51</TotalTime>
  <Words>332</Words>
  <Application>Microsoft Macintosh PowerPoint</Application>
  <PresentationFormat>Custom</PresentationFormat>
  <Paragraphs>53</Paragraphs>
  <Slides>10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1" baseType="lpstr">
      <vt:lpstr>Office Theme</vt:lpstr>
      <vt:lpstr>Title: The Structure of the Earth</vt:lpstr>
      <vt:lpstr>The Structure of the Earth</vt:lpstr>
      <vt:lpstr>PowerPoint Presentation</vt:lpstr>
      <vt:lpstr>PowerPoint Presentation</vt:lpstr>
      <vt:lpstr>The Structure of the Earth</vt:lpstr>
      <vt:lpstr>Read this information and write your own definition of a mineral</vt:lpstr>
      <vt:lpstr>PowerPoint Presentation</vt:lpstr>
      <vt:lpstr>The Structure of the Earth</vt:lpstr>
      <vt:lpstr>Write down 3 things you know now about the Earth’s structure you didn't before this lesson</vt:lpstr>
      <vt:lpstr>Leave a comment on show my homework with your answer.  If you are correct, and upload a photo of this work, I will give you a P1!</vt:lpstr>
    </vt:vector>
  </TitlesOfParts>
  <Company>Highdown School and Sixth Form Centre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The Structure of the Earth</dc:title>
  <dc:creator>F MacLachlan</dc:creator>
  <cp:lastModifiedBy>Gareth Garland</cp:lastModifiedBy>
  <cp:revision>41</cp:revision>
  <dcterms:created xsi:type="dcterms:W3CDTF">2018-06-04T11:11:16Z</dcterms:created>
  <dcterms:modified xsi:type="dcterms:W3CDTF">2020-04-20T19:54:10Z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0x010100ED1B46ED8E29C64B85E966A4AD65D100</vt:lpwstr>
  </property>
  <property fmtid="{D5CDD505-2E9C-101B-9397-08002B2CF9AE}" pid="3" name="Order">
    <vt:r8>1685000</vt:r8>
  </property>
  <property fmtid="{D5CDD505-2E9C-101B-9397-08002B2CF9AE}" pid="4" name="xd_Signature">
    <vt:bool>false</vt:bool>
  </property>
  <property fmtid="{D5CDD505-2E9C-101B-9397-08002B2CF9AE}" pid="5" name="xd_ProgID">
    <vt:lpwstr/>
  </property>
  <property fmtid="{D5CDD505-2E9C-101B-9397-08002B2CF9AE}" pid="6" name="_SourceUrl">
    <vt:lpwstr/>
  </property>
  <property fmtid="{D5CDD505-2E9C-101B-9397-08002B2CF9AE}" pid="7" name="_SharedFileIndex">
    <vt:lpwstr/>
  </property>
  <property fmtid="{D5CDD505-2E9C-101B-9397-08002B2CF9AE}" pid="8" name="TemplateUrl">
    <vt:lpwstr/>
  </property>
  <property fmtid="{D5CDD505-2E9C-101B-9397-08002B2CF9AE}" pid="9" name="ComplianceAssetId">
    <vt:lpwstr/>
  </property>
</Properties>
</file>