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300" r:id="rId6"/>
    <p:sldId id="265" r:id="rId7"/>
    <p:sldId id="299"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 Lobo" initials="CL" lastIdx="1" clrIdx="0">
    <p:extLst>
      <p:ext uri="{19B8F6BF-5375-455C-9EA6-DF929625EA0E}">
        <p15:presenceInfo xmlns:p15="http://schemas.microsoft.com/office/powerpoint/2012/main" userId="S::hcl@highdown.reading.sch.uk::63982647-136f-4c85-ba18-7407aa63bd7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C77271-A2AD-481A-8115-BF5CD1CFCB09}" v="3" dt="2020-12-14T14:27:40.2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0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commentAuthors" Target="commentAuthor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Lobo" userId="63982647-136f-4c85-ba18-7407aa63bd77" providerId="ADAL" clId="{E8C77271-A2AD-481A-8115-BF5CD1CFCB09}"/>
    <pc:docChg chg="custSel addSld modSld">
      <pc:chgData name="C Lobo" userId="63982647-136f-4c85-ba18-7407aa63bd77" providerId="ADAL" clId="{E8C77271-A2AD-481A-8115-BF5CD1CFCB09}" dt="2020-12-14T14:27:40.218" v="26"/>
      <pc:docMkLst>
        <pc:docMk/>
      </pc:docMkLst>
      <pc:sldChg chg="modSp mod">
        <pc:chgData name="C Lobo" userId="63982647-136f-4c85-ba18-7407aa63bd77" providerId="ADAL" clId="{E8C77271-A2AD-481A-8115-BF5CD1CFCB09}" dt="2020-12-14T14:22:32.094" v="23" actId="20577"/>
        <pc:sldMkLst>
          <pc:docMk/>
          <pc:sldMk cId="1006310767" sldId="265"/>
        </pc:sldMkLst>
        <pc:spChg chg="mod">
          <ac:chgData name="C Lobo" userId="63982647-136f-4c85-ba18-7407aa63bd77" providerId="ADAL" clId="{E8C77271-A2AD-481A-8115-BF5CD1CFCB09}" dt="2020-12-14T14:22:32.094" v="23" actId="20577"/>
          <ac:spMkLst>
            <pc:docMk/>
            <pc:sldMk cId="1006310767" sldId="265"/>
            <ac:spMk id="7" creationId="{1D6BE44F-0EE6-4FEC-9467-4EAD0985A2C9}"/>
          </ac:spMkLst>
        </pc:spChg>
      </pc:sldChg>
      <pc:sldChg chg="addSp delSp modSp new mod modAnim addCm delCm">
        <pc:chgData name="C Lobo" userId="63982647-136f-4c85-ba18-7407aa63bd77" providerId="ADAL" clId="{E8C77271-A2AD-481A-8115-BF5CD1CFCB09}" dt="2020-12-14T14:27:40.218" v="26"/>
        <pc:sldMkLst>
          <pc:docMk/>
          <pc:sldMk cId="3420754176" sldId="300"/>
        </pc:sldMkLst>
        <pc:spChg chg="mod">
          <ac:chgData name="C Lobo" userId="63982647-136f-4c85-ba18-7407aa63bd77" providerId="ADAL" clId="{E8C77271-A2AD-481A-8115-BF5CD1CFCB09}" dt="2020-12-14T14:19:45.130" v="15" actId="20577"/>
          <ac:spMkLst>
            <pc:docMk/>
            <pc:sldMk cId="3420754176" sldId="300"/>
            <ac:spMk id="2" creationId="{D272DCB6-33AD-4B20-8362-E6CF8AC1A598}"/>
          </ac:spMkLst>
        </pc:spChg>
        <pc:spChg chg="del">
          <ac:chgData name="C Lobo" userId="63982647-136f-4c85-ba18-7407aa63bd77" providerId="ADAL" clId="{E8C77271-A2AD-481A-8115-BF5CD1CFCB09}" dt="2020-12-14T14:19:40.083" v="1"/>
          <ac:spMkLst>
            <pc:docMk/>
            <pc:sldMk cId="3420754176" sldId="300"/>
            <ac:spMk id="3" creationId="{B421E672-DE20-412D-AFBD-E1322DB0CAC6}"/>
          </ac:spMkLst>
        </pc:spChg>
        <pc:picChg chg="add mod">
          <ac:chgData name="C Lobo" userId="63982647-136f-4c85-ba18-7407aa63bd77" providerId="ADAL" clId="{E8C77271-A2AD-481A-8115-BF5CD1CFCB09}" dt="2020-12-14T14:19:40.083" v="1"/>
          <ac:picMkLst>
            <pc:docMk/>
            <pc:sldMk cId="3420754176" sldId="300"/>
            <ac:picMk id="4" creationId="{23B128F9-381F-42EA-9412-3E7432F057CF}"/>
          </ac:picMkLst>
        </pc:picChg>
      </pc:sldChg>
    </pc:docChg>
  </pc:docChgLst>
  <pc:docChgLst>
    <pc:chgData name="C Lobo" userId="63982647-136f-4c85-ba18-7407aa63bd77" providerId="ADAL" clId="{5C2FB47A-C761-4E87-8E91-5EA7EA33572D}"/>
    <pc:docChg chg="addSld modSld">
      <pc:chgData name="C Lobo" userId="63982647-136f-4c85-ba18-7407aa63bd77" providerId="ADAL" clId="{5C2FB47A-C761-4E87-8E91-5EA7EA33572D}" dt="2020-11-26T14:03:16.665" v="1"/>
      <pc:docMkLst>
        <pc:docMk/>
      </pc:docMkLst>
      <pc:sldChg chg="add">
        <pc:chgData name="C Lobo" userId="63982647-136f-4c85-ba18-7407aa63bd77" providerId="ADAL" clId="{5C2FB47A-C761-4E87-8E91-5EA7EA33572D}" dt="2020-11-26T14:03:07.571" v="0"/>
        <pc:sldMkLst>
          <pc:docMk/>
          <pc:sldMk cId="1006310767" sldId="265"/>
        </pc:sldMkLst>
      </pc:sldChg>
      <pc:sldChg chg="add">
        <pc:chgData name="C Lobo" userId="63982647-136f-4c85-ba18-7407aa63bd77" providerId="ADAL" clId="{5C2FB47A-C761-4E87-8E91-5EA7EA33572D}" dt="2020-11-26T14:03:16.665" v="1"/>
        <pc:sldMkLst>
          <pc:docMk/>
          <pc:sldMk cId="3258319940" sldId="29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3CF806-0AE0-48B2-881F-E05F2D8D9D9B}"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3546712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3CF806-0AE0-48B2-881F-E05F2D8D9D9B}"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1124821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3CF806-0AE0-48B2-881F-E05F2D8D9D9B}"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100197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3CF806-0AE0-48B2-881F-E05F2D8D9D9B}"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1932245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3CF806-0AE0-48B2-881F-E05F2D8D9D9B}" type="datetimeFigureOut">
              <a:rPr lang="en-GB" smtClean="0"/>
              <a:t>14/12/2020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3844149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3CF806-0AE0-48B2-881F-E05F2D8D9D9B}" type="datetimeFigureOut">
              <a:rPr lang="en-GB" smtClean="0"/>
              <a:t>14/12/2020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574539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3CF806-0AE0-48B2-881F-E05F2D8D9D9B}" type="datetimeFigureOut">
              <a:rPr lang="en-GB" smtClean="0"/>
              <a:t>14/12/2020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2906886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A3CF806-0AE0-48B2-881F-E05F2D8D9D9B}"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4098532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A3CF806-0AE0-48B2-881F-E05F2D8D9D9B}"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2776277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3CF806-0AE0-48B2-881F-E05F2D8D9D9B}"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1553130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3CF806-0AE0-48B2-881F-E05F2D8D9D9B}"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2055F0-948B-4E79-BBD2-6CF11AA9A3BC}" type="slidenum">
              <a:rPr lang="en-GB" smtClean="0"/>
              <a:t>‹#›</a:t>
            </a:fld>
            <a:endParaRPr lang="en-GB"/>
          </a:p>
        </p:txBody>
      </p:sp>
    </p:spTree>
    <p:extLst>
      <p:ext uri="{BB962C8B-B14F-4D97-AF65-F5344CB8AC3E}">
        <p14:creationId xmlns:p14="http://schemas.microsoft.com/office/powerpoint/2010/main" val="2531287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3CF806-0AE0-48B2-881F-E05F2D8D9D9B}" type="datetimeFigureOut">
              <a:rPr lang="en-GB" smtClean="0"/>
              <a:t>14/12/2020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2055F0-948B-4E79-BBD2-6CF11AA9A3BC}" type="slidenum">
              <a:rPr lang="en-GB" smtClean="0"/>
              <a:t>‹#›</a:t>
            </a:fld>
            <a:endParaRPr lang="en-GB"/>
          </a:p>
        </p:txBody>
      </p:sp>
    </p:spTree>
    <p:extLst>
      <p:ext uri="{BB962C8B-B14F-4D97-AF65-F5344CB8AC3E}">
        <p14:creationId xmlns:p14="http://schemas.microsoft.com/office/powerpoint/2010/main" val="31922861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OZOIEYQ0axo&amp;t=18s" TargetMode="External"/><Relationship Id="rId2" Type="http://schemas.openxmlformats.org/officeDocument/2006/relationships/slideLayout" Target="../slideLayouts/slideLayout2.xml"/><Relationship Id="rId1" Type="http://schemas.openxmlformats.org/officeDocument/2006/relationships/video" Target="https://www.youtube.com/embed/OZOIEYQ0axo?start=18&amp;feature=oembed" TargetMode="Externa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A2ADA-EA22-4C1F-A03A-497FC02F1E5E}"/>
              </a:ext>
            </a:extLst>
          </p:cNvPr>
          <p:cNvSpPr>
            <a:spLocks noGrp="1"/>
          </p:cNvSpPr>
          <p:nvPr>
            <p:ph type="ctrTitle"/>
          </p:nvPr>
        </p:nvSpPr>
        <p:spPr/>
        <p:txBody>
          <a:bodyPr/>
          <a:lstStyle/>
          <a:p>
            <a:r>
              <a:rPr lang="en-GB" dirty="0"/>
              <a:t>Year 8 Design and Technology</a:t>
            </a:r>
          </a:p>
        </p:txBody>
      </p:sp>
      <p:sp>
        <p:nvSpPr>
          <p:cNvPr id="3" name="Subtitle 2">
            <a:extLst>
              <a:ext uri="{FF2B5EF4-FFF2-40B4-BE49-F238E27FC236}">
                <a16:creationId xmlns:a16="http://schemas.microsoft.com/office/drawing/2014/main" id="{8850D91B-1F44-4597-AB91-EDA5E4EB2304}"/>
              </a:ext>
            </a:extLst>
          </p:cNvPr>
          <p:cNvSpPr>
            <a:spLocks noGrp="1"/>
          </p:cNvSpPr>
          <p:nvPr>
            <p:ph type="subTitle" idx="1"/>
          </p:nvPr>
        </p:nvSpPr>
        <p:spPr/>
        <p:txBody>
          <a:bodyPr/>
          <a:lstStyle/>
          <a:p>
            <a:r>
              <a:rPr lang="en-GB" dirty="0"/>
              <a:t>Branding Week 5</a:t>
            </a:r>
          </a:p>
        </p:txBody>
      </p:sp>
    </p:spTree>
    <p:extLst>
      <p:ext uri="{BB962C8B-B14F-4D97-AF65-F5344CB8AC3E}">
        <p14:creationId xmlns:p14="http://schemas.microsoft.com/office/powerpoint/2010/main" val="3889421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2DCB6-33AD-4B20-8362-E6CF8AC1A598}"/>
              </a:ext>
            </a:extLst>
          </p:cNvPr>
          <p:cNvSpPr>
            <a:spLocks noGrp="1"/>
          </p:cNvSpPr>
          <p:nvPr>
            <p:ph type="title"/>
          </p:nvPr>
        </p:nvSpPr>
        <p:spPr/>
        <p:txBody>
          <a:bodyPr/>
          <a:lstStyle/>
          <a:p>
            <a:r>
              <a:rPr lang="en-GB" dirty="0">
                <a:hlinkClick r:id="rId3"/>
              </a:rPr>
              <a:t>Food Labelling</a:t>
            </a:r>
            <a:endParaRPr lang="en-GB" dirty="0"/>
          </a:p>
        </p:txBody>
      </p:sp>
      <p:pic>
        <p:nvPicPr>
          <p:cNvPr id="4" name="Online Media 3" title="Food labelling | Design and Technology - Food Preparation and Nutrition">
            <a:hlinkClick r:id="" action="ppaction://media"/>
            <a:extLst>
              <a:ext uri="{FF2B5EF4-FFF2-40B4-BE49-F238E27FC236}">
                <a16:creationId xmlns:a16="http://schemas.microsoft.com/office/drawing/2014/main" id="{23B128F9-381F-42EA-9412-3E7432F057CF}"/>
              </a:ext>
            </a:extLst>
          </p:cNvPr>
          <p:cNvPicPr>
            <a:picLocks noGrp="1" noRot="1" noChangeAspect="1"/>
          </p:cNvPicPr>
          <p:nvPr>
            <p:ph idx="1"/>
            <a:videoFile r:link="rId1"/>
          </p:nvPr>
        </p:nvPicPr>
        <p:blipFill>
          <a:blip r:embed="rId4"/>
          <a:stretch>
            <a:fillRect/>
          </a:stretch>
        </p:blipFill>
        <p:spPr>
          <a:xfrm>
            <a:off x="722313" y="1825625"/>
            <a:ext cx="7700962" cy="4351338"/>
          </a:xfrm>
          <a:prstGeom prst="rect">
            <a:avLst/>
          </a:prstGeom>
        </p:spPr>
      </p:pic>
    </p:spTree>
    <p:extLst>
      <p:ext uri="{BB962C8B-B14F-4D97-AF65-F5344CB8AC3E}">
        <p14:creationId xmlns:p14="http://schemas.microsoft.com/office/powerpoint/2010/main" val="34207541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57016E-C477-4AA8-9263-436946599043}"/>
              </a:ext>
            </a:extLst>
          </p:cNvPr>
          <p:cNvPicPr>
            <a:picLocks noChangeAspect="1"/>
          </p:cNvPicPr>
          <p:nvPr/>
        </p:nvPicPr>
        <p:blipFill rotWithShape="1">
          <a:blip r:embed="rId2"/>
          <a:srcRect l="10837"/>
          <a:stretch/>
        </p:blipFill>
        <p:spPr>
          <a:xfrm>
            <a:off x="830399" y="3082600"/>
            <a:ext cx="3635584" cy="2852820"/>
          </a:xfrm>
          <a:prstGeom prst="rect">
            <a:avLst/>
          </a:prstGeom>
        </p:spPr>
      </p:pic>
      <p:sp>
        <p:nvSpPr>
          <p:cNvPr id="7" name="Rectangle 6">
            <a:extLst>
              <a:ext uri="{FF2B5EF4-FFF2-40B4-BE49-F238E27FC236}">
                <a16:creationId xmlns:a16="http://schemas.microsoft.com/office/drawing/2014/main" id="{1D6BE44F-0EE6-4FEC-9467-4EAD0985A2C9}"/>
              </a:ext>
            </a:extLst>
          </p:cNvPr>
          <p:cNvSpPr/>
          <p:nvPr/>
        </p:nvSpPr>
        <p:spPr>
          <a:xfrm>
            <a:off x="231223" y="835831"/>
            <a:ext cx="8681554" cy="1477328"/>
          </a:xfrm>
          <a:prstGeom prst="rect">
            <a:avLst/>
          </a:prstGeom>
        </p:spPr>
        <p:txBody>
          <a:bodyPr wrap="square">
            <a:spAutoFit/>
          </a:bodyPr>
          <a:lstStyle/>
          <a:p>
            <a:r>
              <a:rPr lang="en-GB" dirty="0"/>
              <a:t>On your page you need to think about how the organisation might apply their branding to a drinks can, bottle and sandwich box - you will need to stick with your previous logo design  but you should now try to design some space for important information but also include the branding in an eye catching way. You might want to focus on a particular food/drink to help adapt the label style and colour. </a:t>
            </a:r>
          </a:p>
        </p:txBody>
      </p:sp>
      <p:sp>
        <p:nvSpPr>
          <p:cNvPr id="9" name="Rectangle 8">
            <a:extLst>
              <a:ext uri="{FF2B5EF4-FFF2-40B4-BE49-F238E27FC236}">
                <a16:creationId xmlns:a16="http://schemas.microsoft.com/office/drawing/2014/main" id="{51DC4E0E-D80D-4B97-A64E-18C69ECA9FC1}"/>
              </a:ext>
            </a:extLst>
          </p:cNvPr>
          <p:cNvSpPr/>
          <p:nvPr/>
        </p:nvSpPr>
        <p:spPr>
          <a:xfrm>
            <a:off x="114782" y="66390"/>
            <a:ext cx="5864939" cy="769441"/>
          </a:xfrm>
          <a:prstGeom prst="rect">
            <a:avLst/>
          </a:prstGeom>
        </p:spPr>
        <p:txBody>
          <a:bodyPr wrap="none">
            <a:spAutoFit/>
          </a:bodyPr>
          <a:lstStyle/>
          <a:p>
            <a:r>
              <a:rPr lang="en-GB" sz="4400" b="1" dirty="0">
                <a:solidFill>
                  <a:prstClr val="black"/>
                </a:solidFill>
                <a:latin typeface="Calibri Light" panose="020F0302020204030204"/>
                <a:ea typeface="+mj-ea"/>
                <a:cs typeface="+mj-cs"/>
              </a:rPr>
              <a:t>Food and Drinks branding</a:t>
            </a:r>
            <a:endParaRPr lang="en-GB" b="1" dirty="0"/>
          </a:p>
        </p:txBody>
      </p:sp>
    </p:spTree>
    <p:extLst>
      <p:ext uri="{BB962C8B-B14F-4D97-AF65-F5344CB8AC3E}">
        <p14:creationId xmlns:p14="http://schemas.microsoft.com/office/powerpoint/2010/main" val="1006310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403F8F-A67F-451F-8FF2-6A16BEFA6264}"/>
              </a:ext>
            </a:extLst>
          </p:cNvPr>
          <p:cNvPicPr>
            <a:picLocks noChangeAspect="1"/>
          </p:cNvPicPr>
          <p:nvPr/>
        </p:nvPicPr>
        <p:blipFill rotWithShape="1">
          <a:blip r:embed="rId2">
            <a:duotone>
              <a:schemeClr val="bg2">
                <a:shade val="45000"/>
                <a:satMod val="135000"/>
              </a:schemeClr>
              <a:prstClr val="white"/>
            </a:duotone>
          </a:blip>
          <a:srcRect t="11630" b="14387"/>
          <a:stretch/>
        </p:blipFill>
        <p:spPr>
          <a:xfrm>
            <a:off x="475916" y="1391984"/>
            <a:ext cx="1992137" cy="1473846"/>
          </a:xfrm>
          <a:prstGeom prst="rect">
            <a:avLst/>
          </a:prstGeom>
        </p:spPr>
      </p:pic>
      <p:pic>
        <p:nvPicPr>
          <p:cNvPr id="5" name="Picture 4">
            <a:extLst>
              <a:ext uri="{FF2B5EF4-FFF2-40B4-BE49-F238E27FC236}">
                <a16:creationId xmlns:a16="http://schemas.microsoft.com/office/drawing/2014/main" id="{E69C62EF-7632-4B18-A03B-D755B4F913FD}"/>
              </a:ext>
            </a:extLst>
          </p:cNvPr>
          <p:cNvPicPr>
            <a:picLocks noChangeAspect="1"/>
          </p:cNvPicPr>
          <p:nvPr/>
        </p:nvPicPr>
        <p:blipFill>
          <a:blip r:embed="rId3">
            <a:duotone>
              <a:schemeClr val="bg2">
                <a:shade val="45000"/>
                <a:satMod val="135000"/>
              </a:schemeClr>
              <a:prstClr val="white"/>
            </a:duotone>
          </a:blip>
          <a:stretch>
            <a:fillRect/>
          </a:stretch>
        </p:blipFill>
        <p:spPr>
          <a:xfrm>
            <a:off x="3748295" y="1273758"/>
            <a:ext cx="1276121" cy="1657090"/>
          </a:xfrm>
          <a:prstGeom prst="rect">
            <a:avLst/>
          </a:prstGeom>
        </p:spPr>
      </p:pic>
      <p:sp>
        <p:nvSpPr>
          <p:cNvPr id="7" name="Rectangle 6">
            <a:extLst>
              <a:ext uri="{FF2B5EF4-FFF2-40B4-BE49-F238E27FC236}">
                <a16:creationId xmlns:a16="http://schemas.microsoft.com/office/drawing/2014/main" id="{D47A98B4-49B6-4BE3-BCA4-728109E45B50}"/>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9" name="TextBox 8">
            <a:extLst>
              <a:ext uri="{FF2B5EF4-FFF2-40B4-BE49-F238E27FC236}">
                <a16:creationId xmlns:a16="http://schemas.microsoft.com/office/drawing/2014/main" id="{CC1F0C23-00F7-412E-9DB6-E8B65AE4AD1C}"/>
              </a:ext>
            </a:extLst>
          </p:cNvPr>
          <p:cNvSpPr txBox="1"/>
          <p:nvPr/>
        </p:nvSpPr>
        <p:spPr>
          <a:xfrm>
            <a:off x="7362010" y="385644"/>
            <a:ext cx="570468" cy="291170"/>
          </a:xfrm>
          <a:prstGeom prst="rect">
            <a:avLst/>
          </a:prstGeom>
          <a:noFill/>
        </p:spPr>
        <p:txBody>
          <a:bodyPr wrap="square" rtlCol="0">
            <a:spAutoFit/>
          </a:bodyPr>
          <a:lstStyle/>
          <a:p>
            <a:r>
              <a:rPr lang="en-GB" sz="1292">
                <a:latin typeface="Berlin Sans FB" panose="020E0602020502020306" pitchFamily="34" charset="0"/>
              </a:rPr>
              <a:t>Date:</a:t>
            </a:r>
          </a:p>
        </p:txBody>
      </p:sp>
      <p:sp>
        <p:nvSpPr>
          <p:cNvPr id="11" name="Title 1">
            <a:extLst>
              <a:ext uri="{FF2B5EF4-FFF2-40B4-BE49-F238E27FC236}">
                <a16:creationId xmlns:a16="http://schemas.microsoft.com/office/drawing/2014/main" id="{524939D9-2D71-451B-8A46-1E69C69A4958}"/>
              </a:ext>
            </a:extLst>
          </p:cNvPr>
          <p:cNvSpPr txBox="1">
            <a:spLocks/>
          </p:cNvSpPr>
          <p:nvPr/>
        </p:nvSpPr>
        <p:spPr>
          <a:xfrm>
            <a:off x="69847" y="385644"/>
            <a:ext cx="3527154" cy="408904"/>
          </a:xfrm>
          <a:prstGeom prst="rect">
            <a:avLst/>
          </a:prstGeom>
        </p:spPr>
        <p:txBody>
          <a:bodyPr vert="horz" lIns="84406" tIns="42203" rIns="84406" bIns="42203"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77" u="sng">
                <a:latin typeface="Berlin Sans FB" panose="020E0602020502020306" pitchFamily="34" charset="0"/>
              </a:rPr>
              <a:t>Design and Technology: Branding</a:t>
            </a:r>
          </a:p>
          <a:p>
            <a:r>
              <a:rPr lang="en-GB" sz="1477" u="sng">
                <a:latin typeface="Berlin Sans FB" panose="020E0602020502020306" pitchFamily="34" charset="0"/>
              </a:rPr>
              <a:t>Food Labelling</a:t>
            </a:r>
          </a:p>
        </p:txBody>
      </p:sp>
      <p:pic>
        <p:nvPicPr>
          <p:cNvPr id="16" name="Picture 15">
            <a:extLst>
              <a:ext uri="{FF2B5EF4-FFF2-40B4-BE49-F238E27FC236}">
                <a16:creationId xmlns:a16="http://schemas.microsoft.com/office/drawing/2014/main" id="{587FA634-30DE-48A9-BD74-83D74A5E3E42}"/>
              </a:ext>
            </a:extLst>
          </p:cNvPr>
          <p:cNvPicPr>
            <a:picLocks noChangeAspect="1"/>
          </p:cNvPicPr>
          <p:nvPr/>
        </p:nvPicPr>
        <p:blipFill rotWithShape="1">
          <a:blip r:embed="rId2">
            <a:duotone>
              <a:schemeClr val="bg2">
                <a:shade val="45000"/>
                <a:satMod val="135000"/>
              </a:schemeClr>
              <a:prstClr val="white"/>
            </a:duotone>
          </a:blip>
          <a:srcRect t="11630" b="14387"/>
          <a:stretch/>
        </p:blipFill>
        <p:spPr>
          <a:xfrm>
            <a:off x="475916" y="3112420"/>
            <a:ext cx="1992137" cy="1473846"/>
          </a:xfrm>
          <a:prstGeom prst="rect">
            <a:avLst/>
          </a:prstGeom>
        </p:spPr>
      </p:pic>
      <p:pic>
        <p:nvPicPr>
          <p:cNvPr id="18" name="Picture 17">
            <a:extLst>
              <a:ext uri="{FF2B5EF4-FFF2-40B4-BE49-F238E27FC236}">
                <a16:creationId xmlns:a16="http://schemas.microsoft.com/office/drawing/2014/main" id="{CF70612E-3BC4-49DA-A63E-47CECFC7D3C6}"/>
              </a:ext>
            </a:extLst>
          </p:cNvPr>
          <p:cNvPicPr>
            <a:picLocks noChangeAspect="1"/>
          </p:cNvPicPr>
          <p:nvPr/>
        </p:nvPicPr>
        <p:blipFill rotWithShape="1">
          <a:blip r:embed="rId2">
            <a:duotone>
              <a:schemeClr val="bg2">
                <a:shade val="45000"/>
                <a:satMod val="135000"/>
              </a:schemeClr>
              <a:prstClr val="white"/>
            </a:duotone>
          </a:blip>
          <a:srcRect t="11630" b="14387"/>
          <a:stretch/>
        </p:blipFill>
        <p:spPr>
          <a:xfrm>
            <a:off x="475916" y="4881952"/>
            <a:ext cx="1992137" cy="1473846"/>
          </a:xfrm>
          <a:prstGeom prst="rect">
            <a:avLst/>
          </a:prstGeom>
        </p:spPr>
      </p:pic>
      <p:pic>
        <p:nvPicPr>
          <p:cNvPr id="20" name="Picture 19">
            <a:extLst>
              <a:ext uri="{FF2B5EF4-FFF2-40B4-BE49-F238E27FC236}">
                <a16:creationId xmlns:a16="http://schemas.microsoft.com/office/drawing/2014/main" id="{983A24BE-379F-48B7-B72E-E93EE62B1C95}"/>
              </a:ext>
            </a:extLst>
          </p:cNvPr>
          <p:cNvPicPr>
            <a:picLocks noChangeAspect="1"/>
          </p:cNvPicPr>
          <p:nvPr/>
        </p:nvPicPr>
        <p:blipFill>
          <a:blip r:embed="rId3">
            <a:duotone>
              <a:schemeClr val="bg2">
                <a:shade val="45000"/>
                <a:satMod val="135000"/>
              </a:schemeClr>
              <a:prstClr val="white"/>
            </a:duotone>
          </a:blip>
          <a:stretch>
            <a:fillRect/>
          </a:stretch>
        </p:blipFill>
        <p:spPr>
          <a:xfrm>
            <a:off x="3767399" y="3015243"/>
            <a:ext cx="1276121" cy="1657090"/>
          </a:xfrm>
          <a:prstGeom prst="rect">
            <a:avLst/>
          </a:prstGeom>
        </p:spPr>
      </p:pic>
      <p:pic>
        <p:nvPicPr>
          <p:cNvPr id="22" name="Picture 21">
            <a:extLst>
              <a:ext uri="{FF2B5EF4-FFF2-40B4-BE49-F238E27FC236}">
                <a16:creationId xmlns:a16="http://schemas.microsoft.com/office/drawing/2014/main" id="{CFC10B3B-1A04-4636-BC2F-5ACE72062193}"/>
              </a:ext>
            </a:extLst>
          </p:cNvPr>
          <p:cNvPicPr>
            <a:picLocks noChangeAspect="1"/>
          </p:cNvPicPr>
          <p:nvPr/>
        </p:nvPicPr>
        <p:blipFill>
          <a:blip r:embed="rId3">
            <a:duotone>
              <a:schemeClr val="bg2">
                <a:shade val="45000"/>
                <a:satMod val="135000"/>
              </a:schemeClr>
              <a:prstClr val="white"/>
            </a:duotone>
          </a:blip>
          <a:stretch>
            <a:fillRect/>
          </a:stretch>
        </p:blipFill>
        <p:spPr>
          <a:xfrm>
            <a:off x="3748295" y="4790329"/>
            <a:ext cx="1276121" cy="1657090"/>
          </a:xfrm>
          <a:prstGeom prst="rect">
            <a:avLst/>
          </a:prstGeom>
        </p:spPr>
      </p:pic>
      <p:pic>
        <p:nvPicPr>
          <p:cNvPr id="1026" name="Picture 2" descr="Water Bottle Outline Stock Illustrations – 16,806 Water Bottle Outline  Stock Illustrations, Vectors &amp; Clipart - Dreamstime">
            <a:extLst>
              <a:ext uri="{FF2B5EF4-FFF2-40B4-BE49-F238E27FC236}">
                <a16:creationId xmlns:a16="http://schemas.microsoft.com/office/drawing/2014/main" id="{57E24913-0FF6-4455-B903-09C4896B57A9}"/>
              </a:ext>
            </a:extLst>
          </p:cNvPr>
          <p:cNvPicPr>
            <a:picLocks noChangeAspect="1" noChangeArrowheads="1"/>
          </p:cNvPicPr>
          <p:nvPr/>
        </p:nvPicPr>
        <p:blipFill rotWithShape="1">
          <a:blip r:embed="rId4">
            <a:alphaModFix amt="35000"/>
            <a:extLst>
              <a:ext uri="{28A0092B-C50C-407E-A947-70E740481C1C}">
                <a14:useLocalDpi xmlns:a14="http://schemas.microsoft.com/office/drawing/2010/main" val="0"/>
              </a:ext>
            </a:extLst>
          </a:blip>
          <a:srcRect l="19386" r="24773" b="6813"/>
          <a:stretch/>
        </p:blipFill>
        <p:spPr bwMode="auto">
          <a:xfrm>
            <a:off x="6917072" y="1226331"/>
            <a:ext cx="1015405" cy="178891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1A4F508E-1EE6-4C96-BE4A-BB49A515EFD5}"/>
              </a:ext>
            </a:extLst>
          </p:cNvPr>
          <p:cNvPicPr>
            <a:picLocks noChangeAspect="1"/>
          </p:cNvPicPr>
          <p:nvPr/>
        </p:nvPicPr>
        <p:blipFill>
          <a:blip r:embed="rId5">
            <a:duotone>
              <a:schemeClr val="bg2">
                <a:shade val="45000"/>
                <a:satMod val="135000"/>
              </a:schemeClr>
              <a:prstClr val="white"/>
            </a:duotone>
          </a:blip>
          <a:stretch>
            <a:fillRect/>
          </a:stretch>
        </p:blipFill>
        <p:spPr>
          <a:xfrm>
            <a:off x="6917072" y="1806306"/>
            <a:ext cx="1093517" cy="671626"/>
          </a:xfrm>
          <a:prstGeom prst="rect">
            <a:avLst/>
          </a:prstGeom>
        </p:spPr>
      </p:pic>
      <p:pic>
        <p:nvPicPr>
          <p:cNvPr id="25" name="Picture 2" descr="Water Bottle Outline Stock Illustrations – 16,806 Water Bottle Outline  Stock Illustrations, Vectors &amp; Clipart - Dreamstime">
            <a:extLst>
              <a:ext uri="{FF2B5EF4-FFF2-40B4-BE49-F238E27FC236}">
                <a16:creationId xmlns:a16="http://schemas.microsoft.com/office/drawing/2014/main" id="{0C628B2D-E984-47E8-8EFD-2DF1380113AB}"/>
              </a:ext>
            </a:extLst>
          </p:cNvPr>
          <p:cNvPicPr>
            <a:picLocks noChangeAspect="1" noChangeArrowheads="1"/>
          </p:cNvPicPr>
          <p:nvPr/>
        </p:nvPicPr>
        <p:blipFill rotWithShape="1">
          <a:blip r:embed="rId4">
            <a:alphaModFix amt="35000"/>
            <a:extLst>
              <a:ext uri="{28A0092B-C50C-407E-A947-70E740481C1C}">
                <a14:useLocalDpi xmlns:a14="http://schemas.microsoft.com/office/drawing/2010/main" val="0"/>
              </a:ext>
            </a:extLst>
          </a:blip>
          <a:srcRect l="19386" r="24773" b="6813"/>
          <a:stretch/>
        </p:blipFill>
        <p:spPr bwMode="auto">
          <a:xfrm>
            <a:off x="6917072" y="2971770"/>
            <a:ext cx="1015405" cy="178891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3A81DA82-5E15-4DE4-B45F-BCEC256D3AAB}"/>
              </a:ext>
            </a:extLst>
          </p:cNvPr>
          <p:cNvPicPr>
            <a:picLocks noChangeAspect="1"/>
          </p:cNvPicPr>
          <p:nvPr/>
        </p:nvPicPr>
        <p:blipFill>
          <a:blip r:embed="rId5">
            <a:duotone>
              <a:schemeClr val="bg2">
                <a:shade val="45000"/>
                <a:satMod val="135000"/>
              </a:schemeClr>
              <a:prstClr val="white"/>
            </a:duotone>
          </a:blip>
          <a:stretch>
            <a:fillRect/>
          </a:stretch>
        </p:blipFill>
        <p:spPr>
          <a:xfrm>
            <a:off x="6917072" y="3551745"/>
            <a:ext cx="1093517" cy="671626"/>
          </a:xfrm>
          <a:prstGeom prst="rect">
            <a:avLst/>
          </a:prstGeom>
        </p:spPr>
      </p:pic>
      <p:pic>
        <p:nvPicPr>
          <p:cNvPr id="29" name="Picture 2" descr="Water Bottle Outline Stock Illustrations – 16,806 Water Bottle Outline  Stock Illustrations, Vectors &amp; Clipart - Dreamstime">
            <a:extLst>
              <a:ext uri="{FF2B5EF4-FFF2-40B4-BE49-F238E27FC236}">
                <a16:creationId xmlns:a16="http://schemas.microsoft.com/office/drawing/2014/main" id="{D073CF96-DEFA-489F-87C0-05140409255E}"/>
              </a:ext>
            </a:extLst>
          </p:cNvPr>
          <p:cNvPicPr>
            <a:picLocks noChangeAspect="1" noChangeArrowheads="1"/>
          </p:cNvPicPr>
          <p:nvPr/>
        </p:nvPicPr>
        <p:blipFill rotWithShape="1">
          <a:blip r:embed="rId4">
            <a:alphaModFix amt="35000"/>
            <a:extLst>
              <a:ext uri="{28A0092B-C50C-407E-A947-70E740481C1C}">
                <a14:useLocalDpi xmlns:a14="http://schemas.microsoft.com/office/drawing/2010/main" val="0"/>
              </a:ext>
            </a:extLst>
          </a:blip>
          <a:srcRect l="19386" r="24773" b="6813"/>
          <a:stretch/>
        </p:blipFill>
        <p:spPr bwMode="auto">
          <a:xfrm>
            <a:off x="6917072" y="4695455"/>
            <a:ext cx="1015405" cy="178891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a:extLst>
              <a:ext uri="{FF2B5EF4-FFF2-40B4-BE49-F238E27FC236}">
                <a16:creationId xmlns:a16="http://schemas.microsoft.com/office/drawing/2014/main" id="{C7554B86-6AB2-4DE9-A025-31995201182B}"/>
              </a:ext>
            </a:extLst>
          </p:cNvPr>
          <p:cNvPicPr>
            <a:picLocks noChangeAspect="1"/>
          </p:cNvPicPr>
          <p:nvPr/>
        </p:nvPicPr>
        <p:blipFill>
          <a:blip r:embed="rId5">
            <a:duotone>
              <a:schemeClr val="bg2">
                <a:shade val="45000"/>
                <a:satMod val="135000"/>
              </a:schemeClr>
              <a:prstClr val="white"/>
            </a:duotone>
          </a:blip>
          <a:stretch>
            <a:fillRect/>
          </a:stretch>
        </p:blipFill>
        <p:spPr>
          <a:xfrm>
            <a:off x="6917072" y="5275430"/>
            <a:ext cx="1093517" cy="671626"/>
          </a:xfrm>
          <a:prstGeom prst="rect">
            <a:avLst/>
          </a:prstGeom>
        </p:spPr>
      </p:pic>
      <p:graphicFrame>
        <p:nvGraphicFramePr>
          <p:cNvPr id="14" name="Table 14">
            <a:extLst>
              <a:ext uri="{FF2B5EF4-FFF2-40B4-BE49-F238E27FC236}">
                <a16:creationId xmlns:a16="http://schemas.microsoft.com/office/drawing/2014/main" id="{E9A804AF-D049-47AA-A829-B830D7640CE8}"/>
              </a:ext>
            </a:extLst>
          </p:cNvPr>
          <p:cNvGraphicFramePr>
            <a:graphicFrameLocks noGrp="1"/>
          </p:cNvGraphicFramePr>
          <p:nvPr/>
        </p:nvGraphicFramePr>
        <p:xfrm>
          <a:off x="150481" y="1226331"/>
          <a:ext cx="8744628" cy="5246025"/>
        </p:xfrm>
        <a:graphic>
          <a:graphicData uri="http://schemas.openxmlformats.org/drawingml/2006/table">
            <a:tbl>
              <a:tblPr firstRow="1" bandRow="1">
                <a:tableStyleId>{5940675A-B579-460E-94D1-54222C63F5DA}</a:tableStyleId>
              </a:tblPr>
              <a:tblGrid>
                <a:gridCol w="2914876">
                  <a:extLst>
                    <a:ext uri="{9D8B030D-6E8A-4147-A177-3AD203B41FA5}">
                      <a16:colId xmlns:a16="http://schemas.microsoft.com/office/drawing/2014/main" val="444721167"/>
                    </a:ext>
                  </a:extLst>
                </a:gridCol>
                <a:gridCol w="2914876">
                  <a:extLst>
                    <a:ext uri="{9D8B030D-6E8A-4147-A177-3AD203B41FA5}">
                      <a16:colId xmlns:a16="http://schemas.microsoft.com/office/drawing/2014/main" val="966869474"/>
                    </a:ext>
                  </a:extLst>
                </a:gridCol>
                <a:gridCol w="2914876">
                  <a:extLst>
                    <a:ext uri="{9D8B030D-6E8A-4147-A177-3AD203B41FA5}">
                      <a16:colId xmlns:a16="http://schemas.microsoft.com/office/drawing/2014/main" val="1961762843"/>
                    </a:ext>
                  </a:extLst>
                </a:gridCol>
              </a:tblGrid>
              <a:tr h="1748675">
                <a:tc>
                  <a:txBody>
                    <a:bodyPr/>
                    <a:lstStyle/>
                    <a:p>
                      <a:endParaRPr lang="en-GB" sz="1700"/>
                    </a:p>
                  </a:txBody>
                  <a:tcPr marL="84406" marR="84406" marT="42203" marB="42203"/>
                </a:tc>
                <a:tc>
                  <a:txBody>
                    <a:bodyPr/>
                    <a:lstStyle/>
                    <a:p>
                      <a:endParaRPr lang="en-GB" sz="1700"/>
                    </a:p>
                  </a:txBody>
                  <a:tcPr marL="84406" marR="84406" marT="42203" marB="42203"/>
                </a:tc>
                <a:tc>
                  <a:txBody>
                    <a:bodyPr/>
                    <a:lstStyle/>
                    <a:p>
                      <a:endParaRPr lang="en-GB" sz="1700"/>
                    </a:p>
                  </a:txBody>
                  <a:tcPr marL="84406" marR="84406" marT="42203" marB="42203"/>
                </a:tc>
                <a:extLst>
                  <a:ext uri="{0D108BD9-81ED-4DB2-BD59-A6C34878D82A}">
                    <a16:rowId xmlns:a16="http://schemas.microsoft.com/office/drawing/2014/main" val="857990780"/>
                  </a:ext>
                </a:extLst>
              </a:tr>
              <a:tr h="1748675">
                <a:tc>
                  <a:txBody>
                    <a:bodyPr/>
                    <a:lstStyle/>
                    <a:p>
                      <a:endParaRPr lang="en-GB" sz="1700"/>
                    </a:p>
                  </a:txBody>
                  <a:tcPr marL="84406" marR="84406" marT="42203" marB="42203"/>
                </a:tc>
                <a:tc>
                  <a:txBody>
                    <a:bodyPr/>
                    <a:lstStyle/>
                    <a:p>
                      <a:endParaRPr lang="en-GB" sz="1700"/>
                    </a:p>
                  </a:txBody>
                  <a:tcPr marL="84406" marR="84406" marT="42203" marB="42203"/>
                </a:tc>
                <a:tc>
                  <a:txBody>
                    <a:bodyPr/>
                    <a:lstStyle/>
                    <a:p>
                      <a:endParaRPr lang="en-GB" sz="1700"/>
                    </a:p>
                  </a:txBody>
                  <a:tcPr marL="84406" marR="84406" marT="42203" marB="42203"/>
                </a:tc>
                <a:extLst>
                  <a:ext uri="{0D108BD9-81ED-4DB2-BD59-A6C34878D82A}">
                    <a16:rowId xmlns:a16="http://schemas.microsoft.com/office/drawing/2014/main" val="243196865"/>
                  </a:ext>
                </a:extLst>
              </a:tr>
              <a:tr h="1748675">
                <a:tc>
                  <a:txBody>
                    <a:bodyPr/>
                    <a:lstStyle/>
                    <a:p>
                      <a:endParaRPr lang="en-GB" sz="1700"/>
                    </a:p>
                  </a:txBody>
                  <a:tcPr marL="84406" marR="84406" marT="42203" marB="42203"/>
                </a:tc>
                <a:tc>
                  <a:txBody>
                    <a:bodyPr/>
                    <a:lstStyle/>
                    <a:p>
                      <a:endParaRPr lang="en-GB" sz="1700"/>
                    </a:p>
                  </a:txBody>
                  <a:tcPr marL="84406" marR="84406" marT="42203" marB="42203"/>
                </a:tc>
                <a:tc>
                  <a:txBody>
                    <a:bodyPr/>
                    <a:lstStyle/>
                    <a:p>
                      <a:endParaRPr lang="en-GB" sz="1700"/>
                    </a:p>
                  </a:txBody>
                  <a:tcPr marL="84406" marR="84406" marT="42203" marB="42203"/>
                </a:tc>
                <a:extLst>
                  <a:ext uri="{0D108BD9-81ED-4DB2-BD59-A6C34878D82A}">
                    <a16:rowId xmlns:a16="http://schemas.microsoft.com/office/drawing/2014/main" val="1294661950"/>
                  </a:ext>
                </a:extLst>
              </a:tr>
            </a:tbl>
          </a:graphicData>
        </a:graphic>
      </p:graphicFrame>
    </p:spTree>
    <p:extLst>
      <p:ext uri="{BB962C8B-B14F-4D97-AF65-F5344CB8AC3E}">
        <p14:creationId xmlns:p14="http://schemas.microsoft.com/office/powerpoint/2010/main" val="32583199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9" ma:contentTypeDescription="Create a new document." ma:contentTypeScope="" ma:versionID="586f9885d1b8a02b209ae4d3e81d8742">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73756433fab6b1f5bff3e7d01cf1878"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C05465-2D28-4360-B816-E95A48FFECB7}">
  <ds:schemaRefs>
    <ds:schemaRef ds:uri="http://purl.org/dc/terms/"/>
    <ds:schemaRef ds:uri="http://schemas.microsoft.com/office/2006/documentManagement/types"/>
    <ds:schemaRef ds:uri="b547754c-74b2-4d91-982e-55751234f08d"/>
    <ds:schemaRef ds:uri="http://schemas.microsoft.com/office/2006/metadata/properties"/>
    <ds:schemaRef ds:uri="http://www.w3.org/XML/1998/namespace"/>
    <ds:schemaRef ds:uri="f513355b-a9cf-41c1-ad84-cdbe52169224"/>
    <ds:schemaRef ds:uri="http://schemas.openxmlformats.org/package/2006/metadata/core-properties"/>
    <ds:schemaRef ds:uri="http://purl.org/dc/dcmitype/"/>
    <ds:schemaRef ds:uri="http://schemas.microsoft.com/office/infopath/2007/PartnerControls"/>
    <ds:schemaRef ds:uri="http://purl.org/dc/elements/1.1/"/>
  </ds:schemaRefs>
</ds:datastoreItem>
</file>

<file path=customXml/itemProps2.xml><?xml version="1.0" encoding="utf-8"?>
<ds:datastoreItem xmlns:ds="http://schemas.openxmlformats.org/officeDocument/2006/customXml" ds:itemID="{917644E9-96AF-4791-879C-9DB139C2D6BA}">
  <ds:schemaRefs>
    <ds:schemaRef ds:uri="http://schemas.microsoft.com/sharepoint/v3/contenttype/forms"/>
  </ds:schemaRefs>
</ds:datastoreItem>
</file>

<file path=customXml/itemProps3.xml><?xml version="1.0" encoding="utf-8"?>
<ds:datastoreItem xmlns:ds="http://schemas.openxmlformats.org/officeDocument/2006/customXml" ds:itemID="{3D0EF7DE-D4B7-4604-B8A2-D44338082F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TotalTime>
  <Words>101</Words>
  <Application>Microsoft Office PowerPoint</Application>
  <PresentationFormat>On-screen Show (4:3)</PresentationFormat>
  <Paragraphs>8</Paragraphs>
  <Slides>4</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Berlin Sans FB</vt:lpstr>
      <vt:lpstr>Calibri</vt:lpstr>
      <vt:lpstr>Calibri Light</vt:lpstr>
      <vt:lpstr>Office Theme</vt:lpstr>
      <vt:lpstr>Year 8 Design and Technology</vt:lpstr>
      <vt:lpstr>Food Labelling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Design and Technology</dc:title>
  <dc:creator>C Lobo</dc:creator>
  <cp:lastModifiedBy>C Lobo</cp:lastModifiedBy>
  <cp:revision>1</cp:revision>
  <dcterms:created xsi:type="dcterms:W3CDTF">2020-11-26T14:02:28Z</dcterms:created>
  <dcterms:modified xsi:type="dcterms:W3CDTF">2020-12-14T14:27:54Z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