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sldIdLst>
    <p:sldId id="256" r:id="rId6"/>
    <p:sldId id="274" r:id="rId7"/>
    <p:sldId id="265" r:id="rId8"/>
    <p:sldId id="27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Noctor" userId="df541579-b09a-42b5-bc02-73d99cea669e" providerId="ADAL" clId="{6C764CC3-51D0-4812-BE0F-78560209C04A}"/>
    <pc:docChg chg="custSel addSld modSld">
      <pc:chgData name="J Noctor" userId="df541579-b09a-42b5-bc02-73d99cea669e" providerId="ADAL" clId="{6C764CC3-51D0-4812-BE0F-78560209C04A}" dt="2020-11-24T12:56:58.603" v="169" actId="1076"/>
      <pc:docMkLst>
        <pc:docMk/>
      </pc:docMkLst>
      <pc:sldChg chg="addSp modSp new mod">
        <pc:chgData name="J Noctor" userId="df541579-b09a-42b5-bc02-73d99cea669e" providerId="ADAL" clId="{6C764CC3-51D0-4812-BE0F-78560209C04A}" dt="2020-11-24T12:56:58.603" v="169" actId="1076"/>
        <pc:sldMkLst>
          <pc:docMk/>
          <pc:sldMk cId="976996111" sldId="275"/>
        </pc:sldMkLst>
        <pc:spChg chg="mod">
          <ac:chgData name="J Noctor" userId="df541579-b09a-42b5-bc02-73d99cea669e" providerId="ADAL" clId="{6C764CC3-51D0-4812-BE0F-78560209C04A}" dt="2020-11-24T12:56:58.603" v="169" actId="1076"/>
          <ac:spMkLst>
            <pc:docMk/>
            <pc:sldMk cId="976996111" sldId="275"/>
            <ac:spMk id="2" creationId="{9836ECE8-7329-4F40-A941-B9E96B1C8A28}"/>
          </ac:spMkLst>
        </pc:spChg>
        <pc:spChg chg="add mod">
          <ac:chgData name="J Noctor" userId="df541579-b09a-42b5-bc02-73d99cea669e" providerId="ADAL" clId="{6C764CC3-51D0-4812-BE0F-78560209C04A}" dt="2020-11-24T12:56:53.394" v="168" actId="1076"/>
          <ac:spMkLst>
            <pc:docMk/>
            <pc:sldMk cId="976996111" sldId="275"/>
            <ac:spMk id="4" creationId="{65B457DE-A914-4B73-B4FA-64CF9B0C87D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F0AE0-B480-48F9-970C-AD326A434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411078-3448-4511-ADE4-589CB31E8C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B46BED-284C-41C5-B684-964258781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89930B-691F-4CED-AE37-EFC65E376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7448E9-9701-4A5F-B9AC-957A76643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720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23819-8D41-4C0F-9E21-7E43B1B11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940EA-DE99-4BB6-A6D5-40D1D78374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B3EB55-C60C-4F65-B823-898E84AFE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0EBDE-6BF9-4326-BD4F-D0886ABEB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8DC5D3-5C4E-483F-A3F5-D85E91895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973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95409-B674-4480-905A-CD7C267C2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3A044C-9F3A-4041-A73D-D0DCE982A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7AA05-9141-4699-B050-ACEB8A6EE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D6ECF-5964-49EC-89F2-DD0225F7D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56732F-4AC9-4234-A7A3-BC406E0D4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226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17CF6-BC43-40CA-AF6E-AAB5B5537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751AB-0806-46B9-988E-9D326BAF73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7B072A-8842-4931-AF34-2A70F3DA32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4D9D27-158C-4D50-B3F1-A8F353E69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3D2C73-9A43-49B0-B841-AF5B06562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E2B58B-A513-4D9F-B69B-B11721F8D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742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24E10-F766-4934-B885-FA615B012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3D542B-9C64-49D9-99B2-54B71BDB6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09093E-232E-4D45-99E3-4AB034672B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AB0040-A982-4F6C-B8CB-74285CF657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01669D-C495-44FD-92C6-0557E35D9B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2D6881-EDF4-4B1C-B947-E60049C1C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13EC18-B264-4878-AA30-9B0429BB7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1D9104-5815-4EB4-8172-CC8D24F99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571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1441A-D995-4126-AC27-539136CDE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A86FF6-D45A-49BA-A4F3-72B66304E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C5656A-33BB-4C40-9E02-B85D792A7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F450DA-E921-4339-9FBA-ADDD1FC13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715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DC5003-6979-403F-9C97-9D269FA6A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F413B2-B1EA-466E-BB5C-46EC02DF0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ECA949-6107-48C6-9467-8804E4C19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572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A1CFB-539C-4F61-9B38-B43470875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7E6AA-D18E-4E74-9F4E-A7B705F1BF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2FBD93-896D-4BC5-801C-17701E8AFC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00AAA7-7772-4F6B-9541-9AB0BEB2B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C0A6C2-9055-4C83-BB16-01821FE37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B987AD-E7C3-4503-9FAC-68089DF8D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802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E62C-D19D-4C49-8C70-3C467A3F8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2DBE6D-2C90-4519-9263-9772149594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E4530E-C8E3-418F-8A5A-4332DF0351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F9ED5A-D3C7-431B-B0D2-178776677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E43AFF-32BF-493C-A1CC-5354D672E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6BEBDC-D4BA-4870-ACF0-2C5E04796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51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53271-4DDA-4E6F-BAEF-142FE247E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2955B4-9FB4-414C-BC11-15BC52C602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504AFF-BAF1-4F5A-89DA-52F55F044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4F389-3CED-46CF-B854-1E86855D4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2C3C04-5E5C-4753-A99A-C266F53DA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37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BAE439-CD82-4D39-A97D-15E35F4FAE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EB12E9-8EE5-4EC0-80BE-178F7CC634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81CB7-A990-4DCE-B94C-CD498A220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6D0C3-122A-4D92-80F0-D1394AC40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1F0EBD-2764-4358-B586-5830B595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489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5651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7088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85514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9773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35333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828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78929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77412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8705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50183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8881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E69F69-B784-45A1-9FF7-F335EFF62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3AB84-F632-488C-BB73-FD17E6D98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18A7F-52EC-4A3C-9B62-292400841C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F1A5D-CFE5-467A-8D56-7C298831898E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7CF99-9E16-4B33-B23B-2D3AD77944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885609-FBCC-4924-8F5F-97957F5A46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2A5FA-4294-4D59-925B-0161515F1D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63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57C3-0243-4FCC-A9C6-C6807F35D322}" type="datetimeFigureOut">
              <a:rPr lang="en-GB" smtClean="0"/>
              <a:pPr/>
              <a:t>24/11/2020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8155-D37A-453D-A0D1-2E6064D108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79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21DF2-9009-4AE4-A138-24D152515A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Pop Up Book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1C8947-FCA7-49DD-871B-119D7957D9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2</a:t>
            </a:r>
          </a:p>
        </p:txBody>
      </p:sp>
    </p:spTree>
    <p:extLst>
      <p:ext uri="{BB962C8B-B14F-4D97-AF65-F5344CB8AC3E}">
        <p14:creationId xmlns:p14="http://schemas.microsoft.com/office/powerpoint/2010/main" val="3564576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sCAE1H4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1584" y="2636912"/>
            <a:ext cx="1512168" cy="1656184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027" name="Picture 3" descr="imagesCA9TEJUV"/>
          <p:cNvPicPr>
            <a:picLocks noChangeAspect="1" noChangeArrowheads="1"/>
          </p:cNvPicPr>
          <p:nvPr/>
        </p:nvPicPr>
        <p:blipFill>
          <a:blip r:embed="rId3" cstate="print"/>
          <a:srcRect r="16441"/>
          <a:stretch>
            <a:fillRect/>
          </a:stretch>
        </p:blipFill>
        <p:spPr bwMode="auto">
          <a:xfrm>
            <a:off x="4209802" y="2708920"/>
            <a:ext cx="1560142" cy="151216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grpSp>
        <p:nvGrpSpPr>
          <p:cNvPr id="9" name="Group 8"/>
          <p:cNvGrpSpPr/>
          <p:nvPr/>
        </p:nvGrpSpPr>
        <p:grpSpPr>
          <a:xfrm>
            <a:off x="2135560" y="332656"/>
            <a:ext cx="7704856" cy="2376264"/>
            <a:chOff x="1043608" y="332656"/>
            <a:chExt cx="6551612" cy="1909762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 t="50751"/>
            <a:stretch>
              <a:fillRect/>
            </a:stretch>
          </p:blipFill>
          <p:spPr bwMode="auto">
            <a:xfrm>
              <a:off x="2731120" y="332656"/>
              <a:ext cx="4864100" cy="1879600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  <a:effectLst/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 l="65883" b="49969"/>
            <a:stretch>
              <a:fillRect/>
            </a:stretch>
          </p:blipFill>
          <p:spPr bwMode="auto">
            <a:xfrm>
              <a:off x="1043608" y="332656"/>
              <a:ext cx="1658937" cy="1909762"/>
            </a:xfrm>
            <a:prstGeom prst="rect">
              <a:avLst/>
            </a:prstGeom>
            <a:noFill/>
            <a:ln w="9525" algn="in">
              <a:noFill/>
              <a:miter lim="800000"/>
              <a:headEnd/>
              <a:tailEnd/>
            </a:ln>
            <a:effectLst/>
          </p:spPr>
        </p:pic>
      </p:grpSp>
      <p:pic>
        <p:nvPicPr>
          <p:cNvPr id="1030" name="Picture 6" descr="imagesCA8CBHXC"/>
          <p:cNvPicPr>
            <a:picLocks noChangeAspect="1" noChangeArrowheads="1"/>
          </p:cNvPicPr>
          <p:nvPr/>
        </p:nvPicPr>
        <p:blipFill>
          <a:blip r:embed="rId5" cstate="print"/>
          <a:srcRect l="7143" r="10715"/>
          <a:stretch>
            <a:fillRect/>
          </a:stretch>
        </p:blipFill>
        <p:spPr bwMode="auto">
          <a:xfrm>
            <a:off x="6096000" y="2708920"/>
            <a:ext cx="1588830" cy="151216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031" name="Picture 7" descr="imagesCA8LHWO3"/>
          <p:cNvPicPr>
            <a:picLocks noChangeAspect="1" noChangeArrowheads="1"/>
          </p:cNvPicPr>
          <p:nvPr/>
        </p:nvPicPr>
        <p:blipFill>
          <a:blip r:embed="rId6" cstate="print"/>
          <a:srcRect l="2731" r="16667"/>
          <a:stretch>
            <a:fillRect/>
          </a:stretch>
        </p:blipFill>
        <p:spPr bwMode="auto">
          <a:xfrm>
            <a:off x="8040216" y="2708920"/>
            <a:ext cx="1634116" cy="151216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2279576" y="4509121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  <a:latin typeface="Calibri"/>
              </a:rPr>
              <a:t>Add the words “linear”, “oscillating”, “reciprocating” and “rotary” to your list of words from last lesson. Try to write a definition for each (include an example!)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91745" y="6012578"/>
            <a:ext cx="16433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Drawing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20136" y="6012578"/>
            <a:ext cx="10534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Tools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07592" y="269360"/>
            <a:ext cx="2156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Mechanism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36161" y="260649"/>
            <a:ext cx="8627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Plot</a:t>
            </a:r>
          </a:p>
        </p:txBody>
      </p:sp>
      <p:sp>
        <p:nvSpPr>
          <p:cNvPr id="12" name="TextBox 11"/>
          <p:cNvSpPr txBox="1"/>
          <p:nvPr/>
        </p:nvSpPr>
        <p:spPr>
          <a:xfrm rot="16200000">
            <a:off x="417939" y="3070818"/>
            <a:ext cx="32999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00B0F0"/>
                </a:solidFill>
                <a:latin typeface="Calibri"/>
              </a:rPr>
              <a:t>Paper Engineering</a:t>
            </a:r>
          </a:p>
        </p:txBody>
      </p:sp>
      <p:sp>
        <p:nvSpPr>
          <p:cNvPr id="14" name="TextBox 13"/>
          <p:cNvSpPr txBox="1"/>
          <p:nvPr/>
        </p:nvSpPr>
        <p:spPr>
          <a:xfrm rot="5400000">
            <a:off x="8900903" y="3065550"/>
            <a:ext cx="2014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>
                <a:solidFill>
                  <a:srgbClr val="92D050"/>
                </a:solidFill>
                <a:latin typeface="Calibri"/>
              </a:rPr>
              <a:t>Interactive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39616" y="980729"/>
            <a:ext cx="691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  <a:latin typeface="Calibri"/>
              </a:rPr>
              <a:t>On a clean page in your book, draw a table like the one below and add the types of motion.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83632" y="2348880"/>
            <a:ext cx="648072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655840" y="1772816"/>
            <a:ext cx="0" cy="410445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287688" y="1772817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  <a:latin typeface="Calibri"/>
              </a:rPr>
              <a:t>Term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27848" y="1772817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  <a:latin typeface="Calibri"/>
              </a:rPr>
              <a:t>Definition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6ECE8-7329-4F40-A941-B9E96B1C8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601232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Make a practice floating layer mechanism…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…..follow this link and watch the video.</a:t>
            </a:r>
            <a:br>
              <a:rPr lang="en-GB" dirty="0"/>
            </a:br>
            <a:r>
              <a:rPr lang="en-GB" dirty="0"/>
              <a:t>Then try it yourself.  Can you add extra levels?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B457DE-A914-4B73-B4FA-64CF9B0C87D1}"/>
              </a:ext>
            </a:extLst>
          </p:cNvPr>
          <p:cNvSpPr txBox="1"/>
          <p:nvPr/>
        </p:nvSpPr>
        <p:spPr>
          <a:xfrm>
            <a:off x="1752600" y="468526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https://www.youtube.com/watch?v=hBGLyjraKbs</a:t>
            </a:r>
          </a:p>
        </p:txBody>
      </p:sp>
    </p:spTree>
    <p:extLst>
      <p:ext uri="{BB962C8B-B14F-4D97-AF65-F5344CB8AC3E}">
        <p14:creationId xmlns:p14="http://schemas.microsoft.com/office/powerpoint/2010/main" val="976996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B082E5A-4BE2-4A79-AA59-A5C813C3E9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9FCD03F-FEFE-4F25-A07D-E167BFE48D8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DEA274-261C-407B-8689-D823661D75F5}">
  <ds:schemaRefs>
    <ds:schemaRef ds:uri="http://purl.org/dc/terms/"/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547754c-74b2-4d91-982e-55751234f08d"/>
    <ds:schemaRef ds:uri="f513355b-a9cf-41c1-ad84-cdbe5216922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117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1_Office Theme</vt:lpstr>
      <vt:lpstr>Pop Up Book</vt:lpstr>
      <vt:lpstr>PowerPoint Presentation</vt:lpstr>
      <vt:lpstr>PowerPoint Presentation</vt:lpstr>
      <vt:lpstr>Make a practice floating layer mechanism…   …..follow this link and watch the video. Then try it yourself.  Can you add extra levels?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 Up Book</dc:title>
  <dc:creator>J Noctor</dc:creator>
  <cp:lastModifiedBy>J Noctor</cp:lastModifiedBy>
  <cp:revision>1</cp:revision>
  <dcterms:created xsi:type="dcterms:W3CDTF">2020-11-24T12:50:35Z</dcterms:created>
  <dcterms:modified xsi:type="dcterms:W3CDTF">2020-11-24T12:57:00Z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