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AA1069F-2DDC-4D44-BA16-31E880952F26}" v="1" dt="2020-10-28T17:31:28.0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userId="9fabe28d-fb24-45a4-b58a-c32a4fdfb382" providerId="ADAL" clId="{8AA1069F-2DDC-4D44-BA16-31E880952F26}"/>
    <pc:docChg chg="custSel modSld">
      <pc:chgData name="Jan" userId="9fabe28d-fb24-45a4-b58a-c32a4fdfb382" providerId="ADAL" clId="{8AA1069F-2DDC-4D44-BA16-31E880952F26}" dt="2020-10-28T17:32:36.903" v="47" actId="1076"/>
      <pc:docMkLst>
        <pc:docMk/>
      </pc:docMkLst>
      <pc:sldChg chg="addSp modSp">
        <pc:chgData name="Jan" userId="9fabe28d-fb24-45a4-b58a-c32a4fdfb382" providerId="ADAL" clId="{8AA1069F-2DDC-4D44-BA16-31E880952F26}" dt="2020-10-28T17:32:36.903" v="47" actId="1076"/>
        <pc:sldMkLst>
          <pc:docMk/>
          <pc:sldMk cId="4038998646" sldId="263"/>
        </pc:sldMkLst>
        <pc:spChg chg="add mod">
          <ac:chgData name="Jan" userId="9fabe28d-fb24-45a4-b58a-c32a4fdfb382" providerId="ADAL" clId="{8AA1069F-2DDC-4D44-BA16-31E880952F26}" dt="2020-10-28T17:32:36.903" v="47" actId="1076"/>
          <ac:spMkLst>
            <pc:docMk/>
            <pc:sldMk cId="4038998646" sldId="263"/>
            <ac:spMk id="3" creationId="{4D20AFDF-4695-4CA8-AF44-9AA233BEF3CC}"/>
          </ac:spMkLst>
        </pc:spChg>
      </pc:sldChg>
    </pc:docChg>
  </pc:docChgLst>
  <pc:docChgLst>
    <pc:chgData name="Jan" userId="9fabe28d-fb24-45a4-b58a-c32a4fdfb382" providerId="ADAL" clId="{7130AE04-91E7-45B1-989B-BA1CBC2D82AF}"/>
    <pc:docChg chg="custSel addSld delSld modSld sldOrd">
      <pc:chgData name="Jan" userId="9fabe28d-fb24-45a4-b58a-c32a4fdfb382" providerId="ADAL" clId="{7130AE04-91E7-45B1-989B-BA1CBC2D82AF}" dt="2020-10-20T16:30:11.015" v="949" actId="115"/>
      <pc:docMkLst>
        <pc:docMk/>
      </pc:docMkLst>
      <pc:sldChg chg="modSp">
        <pc:chgData name="Jan" userId="9fabe28d-fb24-45a4-b58a-c32a4fdfb382" providerId="ADAL" clId="{7130AE04-91E7-45B1-989B-BA1CBC2D82AF}" dt="2020-10-20T16:30:11.015" v="949" actId="115"/>
        <pc:sldMkLst>
          <pc:docMk/>
          <pc:sldMk cId="3345424302" sldId="256"/>
        </pc:sldMkLst>
        <pc:spChg chg="mod">
          <ac:chgData name="Jan" userId="9fabe28d-fb24-45a4-b58a-c32a4fdfb382" providerId="ADAL" clId="{7130AE04-91E7-45B1-989B-BA1CBC2D82AF}" dt="2020-10-20T16:30:11.015" v="949" actId="115"/>
          <ac:spMkLst>
            <pc:docMk/>
            <pc:sldMk cId="3345424302" sldId="256"/>
            <ac:spMk id="2" creationId="{C491C0E9-2FCB-4BFE-A1DF-66D1DBBCA3B0}"/>
          </ac:spMkLst>
        </pc:spChg>
        <pc:spChg chg="mod">
          <ac:chgData name="Jan" userId="9fabe28d-fb24-45a4-b58a-c32a4fdfb382" providerId="ADAL" clId="{7130AE04-91E7-45B1-989B-BA1CBC2D82AF}" dt="2020-10-20T16:28:28.116" v="924" actId="27636"/>
          <ac:spMkLst>
            <pc:docMk/>
            <pc:sldMk cId="3345424302" sldId="256"/>
            <ac:spMk id="3" creationId="{59555CB6-BD48-4607-B1A9-1007E7F5602E}"/>
          </ac:spMkLst>
        </pc:spChg>
      </pc:sldChg>
      <pc:sldChg chg="addSp modSp add">
        <pc:chgData name="Jan" userId="9fabe28d-fb24-45a4-b58a-c32a4fdfb382" providerId="ADAL" clId="{7130AE04-91E7-45B1-989B-BA1CBC2D82AF}" dt="2020-10-20T16:01:55.629" v="713" actId="20577"/>
        <pc:sldMkLst>
          <pc:docMk/>
          <pc:sldMk cId="2550011945" sldId="257"/>
        </pc:sldMkLst>
        <pc:spChg chg="add mod">
          <ac:chgData name="Jan" userId="9fabe28d-fb24-45a4-b58a-c32a4fdfb382" providerId="ADAL" clId="{7130AE04-91E7-45B1-989B-BA1CBC2D82AF}" dt="2020-10-20T14:37:25.557" v="2"/>
          <ac:spMkLst>
            <pc:docMk/>
            <pc:sldMk cId="2550011945" sldId="257"/>
            <ac:spMk id="2" creationId="{882C944F-6E28-4B8C-B72D-8BCF7B5C0702}"/>
          </ac:spMkLst>
        </pc:spChg>
        <pc:spChg chg="add">
          <ac:chgData name="Jan" userId="9fabe28d-fb24-45a4-b58a-c32a4fdfb382" providerId="ADAL" clId="{7130AE04-91E7-45B1-989B-BA1CBC2D82AF}" dt="2020-10-20T14:37:28.216" v="3"/>
          <ac:spMkLst>
            <pc:docMk/>
            <pc:sldMk cId="2550011945" sldId="257"/>
            <ac:spMk id="3" creationId="{9220278A-A052-4905-A3A2-6C9903E2FDD5}"/>
          </ac:spMkLst>
        </pc:spChg>
        <pc:spChg chg="add">
          <ac:chgData name="Jan" userId="9fabe28d-fb24-45a4-b58a-c32a4fdfb382" providerId="ADAL" clId="{7130AE04-91E7-45B1-989B-BA1CBC2D82AF}" dt="2020-10-20T14:37:31.377" v="4"/>
          <ac:spMkLst>
            <pc:docMk/>
            <pc:sldMk cId="2550011945" sldId="257"/>
            <ac:spMk id="4" creationId="{52731B7A-CC2F-4D6F-B4A0-C247F769D8A7}"/>
          </ac:spMkLst>
        </pc:spChg>
        <pc:spChg chg="add mod">
          <ac:chgData name="Jan" userId="9fabe28d-fb24-45a4-b58a-c32a4fdfb382" providerId="ADAL" clId="{7130AE04-91E7-45B1-989B-BA1CBC2D82AF}" dt="2020-10-20T16:01:55.629" v="713" actId="20577"/>
          <ac:spMkLst>
            <pc:docMk/>
            <pc:sldMk cId="2550011945" sldId="257"/>
            <ac:spMk id="6" creationId="{8B5C9C9E-498C-4165-B10E-6916D2966D5B}"/>
          </ac:spMkLst>
        </pc:spChg>
        <pc:picChg chg="add mod">
          <ac:chgData name="Jan" userId="9fabe28d-fb24-45a4-b58a-c32a4fdfb382" providerId="ADAL" clId="{7130AE04-91E7-45B1-989B-BA1CBC2D82AF}" dt="2020-10-20T16:01:04.131" v="629" actId="14100"/>
          <ac:picMkLst>
            <pc:docMk/>
            <pc:sldMk cId="2550011945" sldId="257"/>
            <ac:picMk id="1026" creationId="{6FA9DCDE-3D62-4851-9BAA-BC8FE2D2FA49}"/>
          </ac:picMkLst>
        </pc:picChg>
      </pc:sldChg>
      <pc:sldChg chg="addSp modSp add">
        <pc:chgData name="Jan" userId="9fabe28d-fb24-45a4-b58a-c32a4fdfb382" providerId="ADAL" clId="{7130AE04-91E7-45B1-989B-BA1CBC2D82AF}" dt="2020-10-20T16:02:12.410" v="714" actId="20577"/>
        <pc:sldMkLst>
          <pc:docMk/>
          <pc:sldMk cId="1290575119" sldId="258"/>
        </pc:sldMkLst>
        <pc:spChg chg="mod">
          <ac:chgData name="Jan" userId="9fabe28d-fb24-45a4-b58a-c32a4fdfb382" providerId="ADAL" clId="{7130AE04-91E7-45B1-989B-BA1CBC2D82AF}" dt="2020-10-20T14:43:24.347" v="303" actId="20577"/>
          <ac:spMkLst>
            <pc:docMk/>
            <pc:sldMk cId="1290575119" sldId="258"/>
            <ac:spMk id="2" creationId="{46C0E8C2-46F6-48F5-BEE0-1A28787491FA}"/>
          </ac:spMkLst>
        </pc:spChg>
        <pc:spChg chg="mod">
          <ac:chgData name="Jan" userId="9fabe28d-fb24-45a4-b58a-c32a4fdfb382" providerId="ADAL" clId="{7130AE04-91E7-45B1-989B-BA1CBC2D82AF}" dt="2020-10-20T16:02:12.410" v="714" actId="20577"/>
          <ac:spMkLst>
            <pc:docMk/>
            <pc:sldMk cId="1290575119" sldId="258"/>
            <ac:spMk id="3" creationId="{148A97B6-2C1E-4659-B82D-E83FFE003F18}"/>
          </ac:spMkLst>
        </pc:spChg>
        <pc:spChg chg="add">
          <ac:chgData name="Jan" userId="9fabe28d-fb24-45a4-b58a-c32a4fdfb382" providerId="ADAL" clId="{7130AE04-91E7-45B1-989B-BA1CBC2D82AF}" dt="2020-10-20T14:38:52.827" v="7"/>
          <ac:spMkLst>
            <pc:docMk/>
            <pc:sldMk cId="1290575119" sldId="258"/>
            <ac:spMk id="4" creationId="{265EF537-C943-43DD-84DF-830571AD3D5B}"/>
          </ac:spMkLst>
        </pc:spChg>
        <pc:spChg chg="add">
          <ac:chgData name="Jan" userId="9fabe28d-fb24-45a4-b58a-c32a4fdfb382" providerId="ADAL" clId="{7130AE04-91E7-45B1-989B-BA1CBC2D82AF}" dt="2020-10-20T14:39:20.441" v="8"/>
          <ac:spMkLst>
            <pc:docMk/>
            <pc:sldMk cId="1290575119" sldId="258"/>
            <ac:spMk id="5" creationId="{FF6F10C8-D179-4604-8800-24AF134973D5}"/>
          </ac:spMkLst>
        </pc:spChg>
        <pc:spChg chg="add">
          <ac:chgData name="Jan" userId="9fabe28d-fb24-45a4-b58a-c32a4fdfb382" providerId="ADAL" clId="{7130AE04-91E7-45B1-989B-BA1CBC2D82AF}" dt="2020-10-20T14:39:31.701" v="9"/>
          <ac:spMkLst>
            <pc:docMk/>
            <pc:sldMk cId="1290575119" sldId="258"/>
            <ac:spMk id="6" creationId="{AFBF3DAD-3572-4C95-9231-DDA528CC8F73}"/>
          </ac:spMkLst>
        </pc:spChg>
        <pc:spChg chg="add">
          <ac:chgData name="Jan" userId="9fabe28d-fb24-45a4-b58a-c32a4fdfb382" providerId="ADAL" clId="{7130AE04-91E7-45B1-989B-BA1CBC2D82AF}" dt="2020-10-20T14:39:34.104" v="10"/>
          <ac:spMkLst>
            <pc:docMk/>
            <pc:sldMk cId="1290575119" sldId="258"/>
            <ac:spMk id="7" creationId="{ED7952D1-1A4A-4B61-B823-F3FE61F0BBD7}"/>
          </ac:spMkLst>
        </pc:spChg>
        <pc:spChg chg="add">
          <ac:chgData name="Jan" userId="9fabe28d-fb24-45a4-b58a-c32a4fdfb382" providerId="ADAL" clId="{7130AE04-91E7-45B1-989B-BA1CBC2D82AF}" dt="2020-10-20T14:39:37.565" v="11"/>
          <ac:spMkLst>
            <pc:docMk/>
            <pc:sldMk cId="1290575119" sldId="258"/>
            <ac:spMk id="8" creationId="{6FCF63F6-05A8-4E47-99F1-6A3E98D59A19}"/>
          </ac:spMkLst>
        </pc:spChg>
      </pc:sldChg>
      <pc:sldChg chg="addSp modSp add">
        <pc:chgData name="Jan" userId="9fabe28d-fb24-45a4-b58a-c32a4fdfb382" providerId="ADAL" clId="{7130AE04-91E7-45B1-989B-BA1CBC2D82AF}" dt="2020-10-20T16:03:06.326" v="716" actId="14100"/>
        <pc:sldMkLst>
          <pc:docMk/>
          <pc:sldMk cId="2909081165" sldId="259"/>
        </pc:sldMkLst>
        <pc:spChg chg="add mod">
          <ac:chgData name="Jan" userId="9fabe28d-fb24-45a4-b58a-c32a4fdfb382" providerId="ADAL" clId="{7130AE04-91E7-45B1-989B-BA1CBC2D82AF}" dt="2020-10-20T16:03:06.326" v="716" actId="14100"/>
          <ac:spMkLst>
            <pc:docMk/>
            <pc:sldMk cId="2909081165" sldId="259"/>
            <ac:spMk id="2" creationId="{CFDDCD08-A936-4038-90C9-D2FE666DFB81}"/>
          </ac:spMkLst>
        </pc:spChg>
        <pc:spChg chg="add mod">
          <ac:chgData name="Jan" userId="9fabe28d-fb24-45a4-b58a-c32a4fdfb382" providerId="ADAL" clId="{7130AE04-91E7-45B1-989B-BA1CBC2D82AF}" dt="2020-10-20T15:52:32.630" v="434" actId="1076"/>
          <ac:spMkLst>
            <pc:docMk/>
            <pc:sldMk cId="2909081165" sldId="259"/>
            <ac:spMk id="3" creationId="{90562C6D-7D65-440A-BFBA-380B918CDAF7}"/>
          </ac:spMkLst>
        </pc:spChg>
        <pc:spChg chg="add mod">
          <ac:chgData name="Jan" userId="9fabe28d-fb24-45a4-b58a-c32a4fdfb382" providerId="ADAL" clId="{7130AE04-91E7-45B1-989B-BA1CBC2D82AF}" dt="2020-10-20T15:54:29.459" v="490" actId="20577"/>
          <ac:spMkLst>
            <pc:docMk/>
            <pc:sldMk cId="2909081165" sldId="259"/>
            <ac:spMk id="4" creationId="{2555A9F7-0793-4455-B97C-ECD0F835D02E}"/>
          </ac:spMkLst>
        </pc:spChg>
        <pc:picChg chg="add mod">
          <ac:chgData name="Jan" userId="9fabe28d-fb24-45a4-b58a-c32a4fdfb382" providerId="ADAL" clId="{7130AE04-91E7-45B1-989B-BA1CBC2D82AF}" dt="2020-10-20T15:48:20.524" v="321" actId="1076"/>
          <ac:picMkLst>
            <pc:docMk/>
            <pc:sldMk cId="2909081165" sldId="259"/>
            <ac:picMk id="2050" creationId="{C4DEFFD8-45D4-4537-B058-66B69F5D1AB8}"/>
          </ac:picMkLst>
        </pc:picChg>
        <pc:picChg chg="add mod">
          <ac:chgData name="Jan" userId="9fabe28d-fb24-45a4-b58a-c32a4fdfb382" providerId="ADAL" clId="{7130AE04-91E7-45B1-989B-BA1CBC2D82AF}" dt="2020-10-20T15:53:51.033" v="452" actId="1076"/>
          <ac:picMkLst>
            <pc:docMk/>
            <pc:sldMk cId="2909081165" sldId="259"/>
            <ac:picMk id="2052" creationId="{C67ED50F-E171-4725-85C2-EF399677D299}"/>
          </ac:picMkLst>
        </pc:picChg>
      </pc:sldChg>
      <pc:sldChg chg="add del">
        <pc:chgData name="Jan" userId="9fabe28d-fb24-45a4-b58a-c32a4fdfb382" providerId="ADAL" clId="{7130AE04-91E7-45B1-989B-BA1CBC2D82AF}" dt="2020-10-20T14:44:26.513" v="318" actId="2696"/>
        <pc:sldMkLst>
          <pc:docMk/>
          <pc:sldMk cId="3811836752" sldId="259"/>
        </pc:sldMkLst>
      </pc:sldChg>
      <pc:sldChg chg="addSp modSp add ord">
        <pc:chgData name="Jan" userId="9fabe28d-fb24-45a4-b58a-c32a4fdfb382" providerId="ADAL" clId="{7130AE04-91E7-45B1-989B-BA1CBC2D82AF}" dt="2020-10-20T16:03:24.737" v="720"/>
        <pc:sldMkLst>
          <pc:docMk/>
          <pc:sldMk cId="546627328" sldId="260"/>
        </pc:sldMkLst>
        <pc:spChg chg="add">
          <ac:chgData name="Jan" userId="9fabe28d-fb24-45a4-b58a-c32a4fdfb382" providerId="ADAL" clId="{7130AE04-91E7-45B1-989B-BA1CBC2D82AF}" dt="2020-10-20T15:55:27.763" v="491"/>
          <ac:spMkLst>
            <pc:docMk/>
            <pc:sldMk cId="546627328" sldId="260"/>
            <ac:spMk id="2" creationId="{A1909EF2-9E76-40ED-86BF-423D25FB98CF}"/>
          </ac:spMkLst>
        </pc:spChg>
        <pc:spChg chg="add">
          <ac:chgData name="Jan" userId="9fabe28d-fb24-45a4-b58a-c32a4fdfb382" providerId="ADAL" clId="{7130AE04-91E7-45B1-989B-BA1CBC2D82AF}" dt="2020-10-20T15:55:39.377" v="492"/>
          <ac:spMkLst>
            <pc:docMk/>
            <pc:sldMk cId="546627328" sldId="260"/>
            <ac:spMk id="3" creationId="{20A6E947-3B7D-4919-B486-7620F7FAED69}"/>
          </ac:spMkLst>
        </pc:spChg>
        <pc:spChg chg="add mod">
          <ac:chgData name="Jan" userId="9fabe28d-fb24-45a4-b58a-c32a4fdfb382" providerId="ADAL" clId="{7130AE04-91E7-45B1-989B-BA1CBC2D82AF}" dt="2020-10-20T15:56:23.448" v="496" actId="1076"/>
          <ac:spMkLst>
            <pc:docMk/>
            <pc:sldMk cId="546627328" sldId="260"/>
            <ac:spMk id="4" creationId="{0D5A9C37-94A4-4846-B97B-57226113B319}"/>
          </ac:spMkLst>
        </pc:spChg>
        <pc:spChg chg="add mod">
          <ac:chgData name="Jan" userId="9fabe28d-fb24-45a4-b58a-c32a4fdfb382" providerId="ADAL" clId="{7130AE04-91E7-45B1-989B-BA1CBC2D82AF}" dt="2020-10-20T16:00:56.469" v="628" actId="1076"/>
          <ac:spMkLst>
            <pc:docMk/>
            <pc:sldMk cId="546627328" sldId="260"/>
            <ac:spMk id="5" creationId="{D1DE179D-EB0B-4745-8B2B-D7674487EB31}"/>
          </ac:spMkLst>
        </pc:spChg>
        <pc:picChg chg="add mod">
          <ac:chgData name="Jan" userId="9fabe28d-fb24-45a4-b58a-c32a4fdfb382" providerId="ADAL" clId="{7130AE04-91E7-45B1-989B-BA1CBC2D82AF}" dt="2020-10-20T15:57:06.855" v="498" actId="14100"/>
          <ac:picMkLst>
            <pc:docMk/>
            <pc:sldMk cId="546627328" sldId="260"/>
            <ac:picMk id="6146" creationId="{C4427607-14D8-4FF7-8AF6-4EA11F191064}"/>
          </ac:picMkLst>
        </pc:picChg>
        <pc:picChg chg="add mod">
          <ac:chgData name="Jan" userId="9fabe28d-fb24-45a4-b58a-c32a4fdfb382" providerId="ADAL" clId="{7130AE04-91E7-45B1-989B-BA1CBC2D82AF}" dt="2020-10-20T15:57:47.194" v="500" actId="1076"/>
          <ac:picMkLst>
            <pc:docMk/>
            <pc:sldMk cId="546627328" sldId="260"/>
            <ac:picMk id="6148" creationId="{D277406A-8C13-409C-B378-72F379916EA8}"/>
          </ac:picMkLst>
        </pc:picChg>
        <pc:picChg chg="add mod">
          <ac:chgData name="Jan" userId="9fabe28d-fb24-45a4-b58a-c32a4fdfb382" providerId="ADAL" clId="{7130AE04-91E7-45B1-989B-BA1CBC2D82AF}" dt="2020-10-20T15:58:22.882" v="503" actId="1076"/>
          <ac:picMkLst>
            <pc:docMk/>
            <pc:sldMk cId="546627328" sldId="260"/>
            <ac:picMk id="6150" creationId="{61236DC3-1DFC-45F9-A094-2DD5CF196C9F}"/>
          </ac:picMkLst>
        </pc:picChg>
        <pc:picChg chg="add mod">
          <ac:chgData name="Jan" userId="9fabe28d-fb24-45a4-b58a-c32a4fdfb382" providerId="ADAL" clId="{7130AE04-91E7-45B1-989B-BA1CBC2D82AF}" dt="2020-10-20T15:59:44.402" v="506" actId="1076"/>
          <ac:picMkLst>
            <pc:docMk/>
            <pc:sldMk cId="546627328" sldId="260"/>
            <ac:picMk id="6152" creationId="{50D8FAE0-9017-48B8-B483-EF1570E8C4B0}"/>
          </ac:picMkLst>
        </pc:picChg>
      </pc:sldChg>
      <pc:sldChg chg="add del">
        <pc:chgData name="Jan" userId="9fabe28d-fb24-45a4-b58a-c32a4fdfb382" providerId="ADAL" clId="{7130AE04-91E7-45B1-989B-BA1CBC2D82AF}" dt="2020-10-20T14:44:22.795" v="317" actId="2696"/>
        <pc:sldMkLst>
          <pc:docMk/>
          <pc:sldMk cId="2849004982" sldId="260"/>
        </pc:sldMkLst>
      </pc:sldChg>
      <pc:sldChg chg="add del ord">
        <pc:chgData name="Jan" userId="9fabe28d-fb24-45a4-b58a-c32a4fdfb382" providerId="ADAL" clId="{7130AE04-91E7-45B1-989B-BA1CBC2D82AF}" dt="2020-10-20T14:44:06.069" v="315" actId="2696"/>
        <pc:sldMkLst>
          <pc:docMk/>
          <pc:sldMk cId="3462466936" sldId="260"/>
        </pc:sldMkLst>
      </pc:sldChg>
      <pc:sldChg chg="addSp add">
        <pc:chgData name="Jan" userId="9fabe28d-fb24-45a4-b58a-c32a4fdfb382" providerId="ADAL" clId="{7130AE04-91E7-45B1-989B-BA1CBC2D82AF}" dt="2020-10-20T16:04:12.883" v="721"/>
        <pc:sldMkLst>
          <pc:docMk/>
          <pc:sldMk cId="2936800228" sldId="261"/>
        </pc:sldMkLst>
        <pc:spChg chg="add">
          <ac:chgData name="Jan" userId="9fabe28d-fb24-45a4-b58a-c32a4fdfb382" providerId="ADAL" clId="{7130AE04-91E7-45B1-989B-BA1CBC2D82AF}" dt="2020-10-20T16:04:12.883" v="721"/>
          <ac:spMkLst>
            <pc:docMk/>
            <pc:sldMk cId="2936800228" sldId="261"/>
            <ac:spMk id="2" creationId="{87E3F247-DE4B-4A67-910E-E19A63821BD1}"/>
          </ac:spMkLst>
        </pc:spChg>
      </pc:sldChg>
      <pc:sldChg chg="addSp modSp add">
        <pc:chgData name="Jan" userId="9fabe28d-fb24-45a4-b58a-c32a4fdfb382" providerId="ADAL" clId="{7130AE04-91E7-45B1-989B-BA1CBC2D82AF}" dt="2020-10-20T16:18:15.611" v="730"/>
        <pc:sldMkLst>
          <pc:docMk/>
          <pc:sldMk cId="4164862212" sldId="262"/>
        </pc:sldMkLst>
        <pc:spChg chg="add">
          <ac:chgData name="Jan" userId="9fabe28d-fb24-45a4-b58a-c32a4fdfb382" providerId="ADAL" clId="{7130AE04-91E7-45B1-989B-BA1CBC2D82AF}" dt="2020-10-20T16:15:25.469" v="722"/>
          <ac:spMkLst>
            <pc:docMk/>
            <pc:sldMk cId="4164862212" sldId="262"/>
            <ac:spMk id="2" creationId="{0FC69089-A78D-4FD2-96E0-8974AD939039}"/>
          </ac:spMkLst>
        </pc:spChg>
        <pc:spChg chg="add">
          <ac:chgData name="Jan" userId="9fabe28d-fb24-45a4-b58a-c32a4fdfb382" providerId="ADAL" clId="{7130AE04-91E7-45B1-989B-BA1CBC2D82AF}" dt="2020-10-20T16:15:30.970" v="723"/>
          <ac:spMkLst>
            <pc:docMk/>
            <pc:sldMk cId="4164862212" sldId="262"/>
            <ac:spMk id="3" creationId="{B9848104-ADB2-41BF-B871-96779598640F}"/>
          </ac:spMkLst>
        </pc:spChg>
        <pc:spChg chg="add">
          <ac:chgData name="Jan" userId="9fabe28d-fb24-45a4-b58a-c32a4fdfb382" providerId="ADAL" clId="{7130AE04-91E7-45B1-989B-BA1CBC2D82AF}" dt="2020-10-20T16:16:01.390" v="724"/>
          <ac:spMkLst>
            <pc:docMk/>
            <pc:sldMk cId="4164862212" sldId="262"/>
            <ac:spMk id="4" creationId="{A2246924-B3AA-446E-AA84-7FCDD86AD297}"/>
          </ac:spMkLst>
        </pc:spChg>
        <pc:spChg chg="add">
          <ac:chgData name="Jan" userId="9fabe28d-fb24-45a4-b58a-c32a4fdfb382" providerId="ADAL" clId="{7130AE04-91E7-45B1-989B-BA1CBC2D82AF}" dt="2020-10-20T16:16:30.716" v="725"/>
          <ac:spMkLst>
            <pc:docMk/>
            <pc:sldMk cId="4164862212" sldId="262"/>
            <ac:spMk id="5" creationId="{D7C9E241-1672-4262-BB9F-889BE9C26D71}"/>
          </ac:spMkLst>
        </pc:spChg>
        <pc:spChg chg="add mod">
          <ac:chgData name="Jan" userId="9fabe28d-fb24-45a4-b58a-c32a4fdfb382" providerId="ADAL" clId="{7130AE04-91E7-45B1-989B-BA1CBC2D82AF}" dt="2020-10-20T16:16:37.791" v="727"/>
          <ac:spMkLst>
            <pc:docMk/>
            <pc:sldMk cId="4164862212" sldId="262"/>
            <ac:spMk id="6" creationId="{1AD9F0DF-F29D-4FB0-A4C2-44E258C82F97}"/>
          </ac:spMkLst>
        </pc:spChg>
        <pc:picChg chg="add">
          <ac:chgData name="Jan" userId="9fabe28d-fb24-45a4-b58a-c32a4fdfb382" providerId="ADAL" clId="{7130AE04-91E7-45B1-989B-BA1CBC2D82AF}" dt="2020-10-20T16:18:15.611" v="730"/>
          <ac:picMkLst>
            <pc:docMk/>
            <pc:sldMk cId="4164862212" sldId="262"/>
            <ac:picMk id="7" creationId="{40634C9B-3D19-4B26-ADAC-AA176D57F3FD}"/>
          </ac:picMkLst>
        </pc:picChg>
      </pc:sldChg>
      <pc:sldChg chg="addSp modSp add">
        <pc:chgData name="Jan" userId="9fabe28d-fb24-45a4-b58a-c32a4fdfb382" providerId="ADAL" clId="{7130AE04-91E7-45B1-989B-BA1CBC2D82AF}" dt="2020-10-20T16:17:25.286" v="729" actId="14100"/>
        <pc:sldMkLst>
          <pc:docMk/>
          <pc:sldMk cId="4038998646" sldId="263"/>
        </pc:sldMkLst>
        <pc:picChg chg="add mod">
          <ac:chgData name="Jan" userId="9fabe28d-fb24-45a4-b58a-c32a4fdfb382" providerId="ADAL" clId="{7130AE04-91E7-45B1-989B-BA1CBC2D82AF}" dt="2020-10-20T16:17:25.286" v="729" actId="14100"/>
          <ac:picMkLst>
            <pc:docMk/>
            <pc:sldMk cId="4038998646" sldId="263"/>
            <ac:picMk id="2" creationId="{CE729EAD-D516-4AAD-9649-403C2296F42F}"/>
          </ac:picMkLst>
        </pc:picChg>
      </pc:sldChg>
      <pc:sldChg chg="addSp modSp add ord">
        <pc:chgData name="Jan" userId="9fabe28d-fb24-45a4-b58a-c32a4fdfb382" providerId="ADAL" clId="{7130AE04-91E7-45B1-989B-BA1CBC2D82AF}" dt="2020-10-20T16:24:11.817" v="863" actId="20577"/>
        <pc:sldMkLst>
          <pc:docMk/>
          <pc:sldMk cId="4262145967" sldId="264"/>
        </pc:sldMkLst>
        <pc:spChg chg="add">
          <ac:chgData name="Jan" userId="9fabe28d-fb24-45a4-b58a-c32a4fdfb382" providerId="ADAL" clId="{7130AE04-91E7-45B1-989B-BA1CBC2D82AF}" dt="2020-10-20T16:19:04.015" v="732"/>
          <ac:spMkLst>
            <pc:docMk/>
            <pc:sldMk cId="4262145967" sldId="264"/>
            <ac:spMk id="2" creationId="{2ED1C535-303E-4883-8B19-3AEFCA034C35}"/>
          </ac:spMkLst>
        </pc:spChg>
        <pc:spChg chg="add mod">
          <ac:chgData name="Jan" userId="9fabe28d-fb24-45a4-b58a-c32a4fdfb382" providerId="ADAL" clId="{7130AE04-91E7-45B1-989B-BA1CBC2D82AF}" dt="2020-10-20T16:21:31.042" v="771" actId="20577"/>
          <ac:spMkLst>
            <pc:docMk/>
            <pc:sldMk cId="4262145967" sldId="264"/>
            <ac:spMk id="3" creationId="{596FD8A9-2222-436E-8AD3-AD31903D4ACE}"/>
          </ac:spMkLst>
        </pc:spChg>
        <pc:spChg chg="add mod">
          <ac:chgData name="Jan" userId="9fabe28d-fb24-45a4-b58a-c32a4fdfb382" providerId="ADAL" clId="{7130AE04-91E7-45B1-989B-BA1CBC2D82AF}" dt="2020-10-20T16:24:11.817" v="863" actId="20577"/>
          <ac:spMkLst>
            <pc:docMk/>
            <pc:sldMk cId="4262145967" sldId="264"/>
            <ac:spMk id="4" creationId="{F97ACDA8-4211-480F-9EE5-180A048C540C}"/>
          </ac:spMkLst>
        </pc:spChg>
      </pc:sldChg>
      <pc:sldChg chg="addSp modSp add">
        <pc:chgData name="Jan" userId="9fabe28d-fb24-45a4-b58a-c32a4fdfb382" providerId="ADAL" clId="{7130AE04-91E7-45B1-989B-BA1CBC2D82AF}" dt="2020-10-20T16:22:40.137" v="775" actId="14100"/>
        <pc:sldMkLst>
          <pc:docMk/>
          <pc:sldMk cId="1623090766" sldId="265"/>
        </pc:sldMkLst>
        <pc:picChg chg="add mod">
          <ac:chgData name="Jan" userId="9fabe28d-fb24-45a4-b58a-c32a4fdfb382" providerId="ADAL" clId="{7130AE04-91E7-45B1-989B-BA1CBC2D82AF}" dt="2020-10-20T16:22:40.137" v="775" actId="14100"/>
          <ac:picMkLst>
            <pc:docMk/>
            <pc:sldMk cId="1623090766" sldId="265"/>
            <ac:picMk id="2" creationId="{51DE5DC8-2B78-4AF1-A14B-EBE1E876407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85A45-9458-4B35-86D9-733AA31DF2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004B516-20A6-43E1-9D37-30DDD16046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666B847-28F3-4541-81D0-E6DA61ECD7EB}"/>
              </a:ext>
            </a:extLst>
          </p:cNvPr>
          <p:cNvSpPr>
            <a:spLocks noGrp="1"/>
          </p:cNvSpPr>
          <p:nvPr>
            <p:ph type="dt" sz="half" idx="10"/>
          </p:nvPr>
        </p:nvSpPr>
        <p:spPr/>
        <p:txBody>
          <a:bodyPr/>
          <a:lstStyle/>
          <a:p>
            <a:fld id="{C1FBC88E-7C22-4806-A9D4-790A380011A1}" type="datetimeFigureOut">
              <a:rPr lang="en-GB" smtClean="0"/>
              <a:t>28/10/2020</a:t>
            </a:fld>
            <a:endParaRPr lang="en-GB"/>
          </a:p>
        </p:txBody>
      </p:sp>
      <p:sp>
        <p:nvSpPr>
          <p:cNvPr id="5" name="Footer Placeholder 4">
            <a:extLst>
              <a:ext uri="{FF2B5EF4-FFF2-40B4-BE49-F238E27FC236}">
                <a16:creationId xmlns:a16="http://schemas.microsoft.com/office/drawing/2014/main" id="{0A665066-D7A0-4FFD-A3E7-8A1058EB79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11260A-075C-412C-87A6-A91C5DF4D831}"/>
              </a:ext>
            </a:extLst>
          </p:cNvPr>
          <p:cNvSpPr>
            <a:spLocks noGrp="1"/>
          </p:cNvSpPr>
          <p:nvPr>
            <p:ph type="sldNum" sz="quarter" idx="12"/>
          </p:nvPr>
        </p:nvSpPr>
        <p:spPr/>
        <p:txBody>
          <a:bodyPr/>
          <a:lstStyle/>
          <a:p>
            <a:fld id="{ABDBE219-1532-43BB-A59C-0C5C8BBE0989}" type="slidenum">
              <a:rPr lang="en-GB" smtClean="0"/>
              <a:t>‹#›</a:t>
            </a:fld>
            <a:endParaRPr lang="en-GB"/>
          </a:p>
        </p:txBody>
      </p:sp>
    </p:spTree>
    <p:extLst>
      <p:ext uri="{BB962C8B-B14F-4D97-AF65-F5344CB8AC3E}">
        <p14:creationId xmlns:p14="http://schemas.microsoft.com/office/powerpoint/2010/main" val="41663400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5D9D0-0AD6-457D-ACC3-3F68F5C793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9B670FC-9058-4C95-854C-C524BF34BF8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7E0C9D-BAE7-40AA-AD21-223318A07F4E}"/>
              </a:ext>
            </a:extLst>
          </p:cNvPr>
          <p:cNvSpPr>
            <a:spLocks noGrp="1"/>
          </p:cNvSpPr>
          <p:nvPr>
            <p:ph type="dt" sz="half" idx="10"/>
          </p:nvPr>
        </p:nvSpPr>
        <p:spPr/>
        <p:txBody>
          <a:bodyPr/>
          <a:lstStyle/>
          <a:p>
            <a:fld id="{C1FBC88E-7C22-4806-A9D4-790A380011A1}" type="datetimeFigureOut">
              <a:rPr lang="en-GB" smtClean="0"/>
              <a:t>28/10/2020</a:t>
            </a:fld>
            <a:endParaRPr lang="en-GB"/>
          </a:p>
        </p:txBody>
      </p:sp>
      <p:sp>
        <p:nvSpPr>
          <p:cNvPr id="5" name="Footer Placeholder 4">
            <a:extLst>
              <a:ext uri="{FF2B5EF4-FFF2-40B4-BE49-F238E27FC236}">
                <a16:creationId xmlns:a16="http://schemas.microsoft.com/office/drawing/2014/main" id="{3139F9C8-B414-445E-9694-89071C155D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A5A62A-11B6-47C8-825E-091DA3FF2EDD}"/>
              </a:ext>
            </a:extLst>
          </p:cNvPr>
          <p:cNvSpPr>
            <a:spLocks noGrp="1"/>
          </p:cNvSpPr>
          <p:nvPr>
            <p:ph type="sldNum" sz="quarter" idx="12"/>
          </p:nvPr>
        </p:nvSpPr>
        <p:spPr/>
        <p:txBody>
          <a:bodyPr/>
          <a:lstStyle/>
          <a:p>
            <a:fld id="{ABDBE219-1532-43BB-A59C-0C5C8BBE0989}" type="slidenum">
              <a:rPr lang="en-GB" smtClean="0"/>
              <a:t>‹#›</a:t>
            </a:fld>
            <a:endParaRPr lang="en-GB"/>
          </a:p>
        </p:txBody>
      </p:sp>
    </p:spTree>
    <p:extLst>
      <p:ext uri="{BB962C8B-B14F-4D97-AF65-F5344CB8AC3E}">
        <p14:creationId xmlns:p14="http://schemas.microsoft.com/office/powerpoint/2010/main" val="3930487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30169-C9E7-44AF-97B2-CAA55E70CA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5A4157E-E2E3-416C-901B-BA33956B08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C37F1E8-9A09-41D2-83BB-28A382996D06}"/>
              </a:ext>
            </a:extLst>
          </p:cNvPr>
          <p:cNvSpPr>
            <a:spLocks noGrp="1"/>
          </p:cNvSpPr>
          <p:nvPr>
            <p:ph type="dt" sz="half" idx="10"/>
          </p:nvPr>
        </p:nvSpPr>
        <p:spPr/>
        <p:txBody>
          <a:bodyPr/>
          <a:lstStyle/>
          <a:p>
            <a:fld id="{C1FBC88E-7C22-4806-A9D4-790A380011A1}" type="datetimeFigureOut">
              <a:rPr lang="en-GB" smtClean="0"/>
              <a:t>28/10/2020</a:t>
            </a:fld>
            <a:endParaRPr lang="en-GB"/>
          </a:p>
        </p:txBody>
      </p:sp>
      <p:sp>
        <p:nvSpPr>
          <p:cNvPr id="5" name="Footer Placeholder 4">
            <a:extLst>
              <a:ext uri="{FF2B5EF4-FFF2-40B4-BE49-F238E27FC236}">
                <a16:creationId xmlns:a16="http://schemas.microsoft.com/office/drawing/2014/main" id="{C0BBE7BC-5ACF-4EA4-A7E8-A4557DBBEE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F7BBA4-A713-471E-8FF9-2F1CECFDB36A}"/>
              </a:ext>
            </a:extLst>
          </p:cNvPr>
          <p:cNvSpPr>
            <a:spLocks noGrp="1"/>
          </p:cNvSpPr>
          <p:nvPr>
            <p:ph type="sldNum" sz="quarter" idx="12"/>
          </p:nvPr>
        </p:nvSpPr>
        <p:spPr/>
        <p:txBody>
          <a:bodyPr/>
          <a:lstStyle/>
          <a:p>
            <a:fld id="{ABDBE219-1532-43BB-A59C-0C5C8BBE0989}" type="slidenum">
              <a:rPr lang="en-GB" smtClean="0"/>
              <a:t>‹#›</a:t>
            </a:fld>
            <a:endParaRPr lang="en-GB"/>
          </a:p>
        </p:txBody>
      </p:sp>
    </p:spTree>
    <p:extLst>
      <p:ext uri="{BB962C8B-B14F-4D97-AF65-F5344CB8AC3E}">
        <p14:creationId xmlns:p14="http://schemas.microsoft.com/office/powerpoint/2010/main" val="5227671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A6603-38B3-4B3A-9A69-F818E583F6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721A1AA-E10C-4690-8698-73BBD17BF31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3483DC3-0969-4A4C-B484-EF5844BCBE0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37AEDF8-8B07-4BA4-BDBD-9FB263FDA5CD}"/>
              </a:ext>
            </a:extLst>
          </p:cNvPr>
          <p:cNvSpPr>
            <a:spLocks noGrp="1"/>
          </p:cNvSpPr>
          <p:nvPr>
            <p:ph type="dt" sz="half" idx="10"/>
          </p:nvPr>
        </p:nvSpPr>
        <p:spPr/>
        <p:txBody>
          <a:bodyPr/>
          <a:lstStyle/>
          <a:p>
            <a:fld id="{C1FBC88E-7C22-4806-A9D4-790A380011A1}" type="datetimeFigureOut">
              <a:rPr lang="en-GB" smtClean="0"/>
              <a:t>28/10/2020</a:t>
            </a:fld>
            <a:endParaRPr lang="en-GB"/>
          </a:p>
        </p:txBody>
      </p:sp>
      <p:sp>
        <p:nvSpPr>
          <p:cNvPr id="6" name="Footer Placeholder 5">
            <a:extLst>
              <a:ext uri="{FF2B5EF4-FFF2-40B4-BE49-F238E27FC236}">
                <a16:creationId xmlns:a16="http://schemas.microsoft.com/office/drawing/2014/main" id="{C663F212-B29E-4D78-9EA2-978AB4ADD0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0964A6-7200-41E0-B8E0-D398DF21EAD8}"/>
              </a:ext>
            </a:extLst>
          </p:cNvPr>
          <p:cNvSpPr>
            <a:spLocks noGrp="1"/>
          </p:cNvSpPr>
          <p:nvPr>
            <p:ph type="sldNum" sz="quarter" idx="12"/>
          </p:nvPr>
        </p:nvSpPr>
        <p:spPr/>
        <p:txBody>
          <a:bodyPr/>
          <a:lstStyle/>
          <a:p>
            <a:fld id="{ABDBE219-1532-43BB-A59C-0C5C8BBE0989}" type="slidenum">
              <a:rPr lang="en-GB" smtClean="0"/>
              <a:t>‹#›</a:t>
            </a:fld>
            <a:endParaRPr lang="en-GB"/>
          </a:p>
        </p:txBody>
      </p:sp>
    </p:spTree>
    <p:extLst>
      <p:ext uri="{BB962C8B-B14F-4D97-AF65-F5344CB8AC3E}">
        <p14:creationId xmlns:p14="http://schemas.microsoft.com/office/powerpoint/2010/main" val="3945347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25292-4A57-4F1A-A12B-CF6EF2D80B5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BFEEF6-7027-4716-90AE-835632235F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C75DE3-B89F-4619-912F-467DCCAAEAF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D70915F-7D3E-4EA1-8177-711244BD72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BA7EE5-0711-426A-B445-5462CA71DBA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29D49DB-920C-41F7-A7F5-A135681198B1}"/>
              </a:ext>
            </a:extLst>
          </p:cNvPr>
          <p:cNvSpPr>
            <a:spLocks noGrp="1"/>
          </p:cNvSpPr>
          <p:nvPr>
            <p:ph type="dt" sz="half" idx="10"/>
          </p:nvPr>
        </p:nvSpPr>
        <p:spPr/>
        <p:txBody>
          <a:bodyPr/>
          <a:lstStyle/>
          <a:p>
            <a:fld id="{C1FBC88E-7C22-4806-A9D4-790A380011A1}" type="datetimeFigureOut">
              <a:rPr lang="en-GB" smtClean="0"/>
              <a:t>28/10/2020</a:t>
            </a:fld>
            <a:endParaRPr lang="en-GB"/>
          </a:p>
        </p:txBody>
      </p:sp>
      <p:sp>
        <p:nvSpPr>
          <p:cNvPr id="8" name="Footer Placeholder 7">
            <a:extLst>
              <a:ext uri="{FF2B5EF4-FFF2-40B4-BE49-F238E27FC236}">
                <a16:creationId xmlns:a16="http://schemas.microsoft.com/office/drawing/2014/main" id="{0B59F3A1-799D-481F-A19E-21D83D88D2F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5CB44E9-EE25-4F45-A9A9-EA999CECD3CA}"/>
              </a:ext>
            </a:extLst>
          </p:cNvPr>
          <p:cNvSpPr>
            <a:spLocks noGrp="1"/>
          </p:cNvSpPr>
          <p:nvPr>
            <p:ph type="sldNum" sz="quarter" idx="12"/>
          </p:nvPr>
        </p:nvSpPr>
        <p:spPr/>
        <p:txBody>
          <a:bodyPr/>
          <a:lstStyle/>
          <a:p>
            <a:fld id="{ABDBE219-1532-43BB-A59C-0C5C8BBE0989}" type="slidenum">
              <a:rPr lang="en-GB" smtClean="0"/>
              <a:t>‹#›</a:t>
            </a:fld>
            <a:endParaRPr lang="en-GB"/>
          </a:p>
        </p:txBody>
      </p:sp>
    </p:spTree>
    <p:extLst>
      <p:ext uri="{BB962C8B-B14F-4D97-AF65-F5344CB8AC3E}">
        <p14:creationId xmlns:p14="http://schemas.microsoft.com/office/powerpoint/2010/main" val="2027622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492CF-0F2B-425D-B87F-BDAA1056A8C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7C4CEB-ED7C-4FEB-92A4-47F05227C741}"/>
              </a:ext>
            </a:extLst>
          </p:cNvPr>
          <p:cNvSpPr>
            <a:spLocks noGrp="1"/>
          </p:cNvSpPr>
          <p:nvPr>
            <p:ph type="dt" sz="half" idx="10"/>
          </p:nvPr>
        </p:nvSpPr>
        <p:spPr/>
        <p:txBody>
          <a:bodyPr/>
          <a:lstStyle/>
          <a:p>
            <a:fld id="{C1FBC88E-7C22-4806-A9D4-790A380011A1}" type="datetimeFigureOut">
              <a:rPr lang="en-GB" smtClean="0"/>
              <a:t>28/10/2020</a:t>
            </a:fld>
            <a:endParaRPr lang="en-GB"/>
          </a:p>
        </p:txBody>
      </p:sp>
      <p:sp>
        <p:nvSpPr>
          <p:cNvPr id="4" name="Footer Placeholder 3">
            <a:extLst>
              <a:ext uri="{FF2B5EF4-FFF2-40B4-BE49-F238E27FC236}">
                <a16:creationId xmlns:a16="http://schemas.microsoft.com/office/drawing/2014/main" id="{0B669A51-BFE6-4F15-A99C-87CB083283D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2B86F95-7B49-422B-B90F-55D759060B78}"/>
              </a:ext>
            </a:extLst>
          </p:cNvPr>
          <p:cNvSpPr>
            <a:spLocks noGrp="1"/>
          </p:cNvSpPr>
          <p:nvPr>
            <p:ph type="sldNum" sz="quarter" idx="12"/>
          </p:nvPr>
        </p:nvSpPr>
        <p:spPr/>
        <p:txBody>
          <a:bodyPr/>
          <a:lstStyle/>
          <a:p>
            <a:fld id="{ABDBE219-1532-43BB-A59C-0C5C8BBE0989}" type="slidenum">
              <a:rPr lang="en-GB" smtClean="0"/>
              <a:t>‹#›</a:t>
            </a:fld>
            <a:endParaRPr lang="en-GB"/>
          </a:p>
        </p:txBody>
      </p:sp>
    </p:spTree>
    <p:extLst>
      <p:ext uri="{BB962C8B-B14F-4D97-AF65-F5344CB8AC3E}">
        <p14:creationId xmlns:p14="http://schemas.microsoft.com/office/powerpoint/2010/main" val="38694186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6BFE82-AC2F-48B0-845C-47CFBA68FDAF}"/>
              </a:ext>
            </a:extLst>
          </p:cNvPr>
          <p:cNvSpPr>
            <a:spLocks noGrp="1"/>
          </p:cNvSpPr>
          <p:nvPr>
            <p:ph type="dt" sz="half" idx="10"/>
          </p:nvPr>
        </p:nvSpPr>
        <p:spPr/>
        <p:txBody>
          <a:bodyPr/>
          <a:lstStyle/>
          <a:p>
            <a:fld id="{C1FBC88E-7C22-4806-A9D4-790A380011A1}" type="datetimeFigureOut">
              <a:rPr lang="en-GB" smtClean="0"/>
              <a:t>28/10/2020</a:t>
            </a:fld>
            <a:endParaRPr lang="en-GB"/>
          </a:p>
        </p:txBody>
      </p:sp>
      <p:sp>
        <p:nvSpPr>
          <p:cNvPr id="3" name="Footer Placeholder 2">
            <a:extLst>
              <a:ext uri="{FF2B5EF4-FFF2-40B4-BE49-F238E27FC236}">
                <a16:creationId xmlns:a16="http://schemas.microsoft.com/office/drawing/2014/main" id="{46ADE5FE-BD84-4493-A1F6-9E262DB202E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8E0CC02-B03D-440A-AA74-8DBAC557197F}"/>
              </a:ext>
            </a:extLst>
          </p:cNvPr>
          <p:cNvSpPr>
            <a:spLocks noGrp="1"/>
          </p:cNvSpPr>
          <p:nvPr>
            <p:ph type="sldNum" sz="quarter" idx="12"/>
          </p:nvPr>
        </p:nvSpPr>
        <p:spPr/>
        <p:txBody>
          <a:bodyPr/>
          <a:lstStyle/>
          <a:p>
            <a:fld id="{ABDBE219-1532-43BB-A59C-0C5C8BBE0989}" type="slidenum">
              <a:rPr lang="en-GB" smtClean="0"/>
              <a:t>‹#›</a:t>
            </a:fld>
            <a:endParaRPr lang="en-GB"/>
          </a:p>
        </p:txBody>
      </p:sp>
    </p:spTree>
    <p:extLst>
      <p:ext uri="{BB962C8B-B14F-4D97-AF65-F5344CB8AC3E}">
        <p14:creationId xmlns:p14="http://schemas.microsoft.com/office/powerpoint/2010/main" val="10951370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0EB2-5754-45B7-8AD2-F72BF1F244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E63F7B9-8C1B-4362-9898-DFED491BD2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F036393-DEF8-4B6B-8967-FE0ED58816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D82A1D-DCCA-4FA0-9D3B-4C13395C482C}"/>
              </a:ext>
            </a:extLst>
          </p:cNvPr>
          <p:cNvSpPr>
            <a:spLocks noGrp="1"/>
          </p:cNvSpPr>
          <p:nvPr>
            <p:ph type="dt" sz="half" idx="10"/>
          </p:nvPr>
        </p:nvSpPr>
        <p:spPr/>
        <p:txBody>
          <a:bodyPr/>
          <a:lstStyle/>
          <a:p>
            <a:fld id="{C1FBC88E-7C22-4806-A9D4-790A380011A1}" type="datetimeFigureOut">
              <a:rPr lang="en-GB" smtClean="0"/>
              <a:t>28/10/2020</a:t>
            </a:fld>
            <a:endParaRPr lang="en-GB"/>
          </a:p>
        </p:txBody>
      </p:sp>
      <p:sp>
        <p:nvSpPr>
          <p:cNvPr id="6" name="Footer Placeholder 5">
            <a:extLst>
              <a:ext uri="{FF2B5EF4-FFF2-40B4-BE49-F238E27FC236}">
                <a16:creationId xmlns:a16="http://schemas.microsoft.com/office/drawing/2014/main" id="{96C94EAE-8550-451A-804F-CE31C12CE7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BC2E92-6FD8-4FDC-A7C2-8692A4F7C826}"/>
              </a:ext>
            </a:extLst>
          </p:cNvPr>
          <p:cNvSpPr>
            <a:spLocks noGrp="1"/>
          </p:cNvSpPr>
          <p:nvPr>
            <p:ph type="sldNum" sz="quarter" idx="12"/>
          </p:nvPr>
        </p:nvSpPr>
        <p:spPr/>
        <p:txBody>
          <a:bodyPr/>
          <a:lstStyle/>
          <a:p>
            <a:fld id="{ABDBE219-1532-43BB-A59C-0C5C8BBE0989}" type="slidenum">
              <a:rPr lang="en-GB" smtClean="0"/>
              <a:t>‹#›</a:t>
            </a:fld>
            <a:endParaRPr lang="en-GB"/>
          </a:p>
        </p:txBody>
      </p:sp>
    </p:spTree>
    <p:extLst>
      <p:ext uri="{BB962C8B-B14F-4D97-AF65-F5344CB8AC3E}">
        <p14:creationId xmlns:p14="http://schemas.microsoft.com/office/powerpoint/2010/main" val="199443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0B9D4-A1F3-4E33-AADB-A71517CC51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478B125-A23B-4ACB-AF2C-E41CDC9173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2DE90AB-AEFA-4EF9-9AA6-30794C3A99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0F0120-F9EB-443C-B10F-6AEEBC1C9A45}"/>
              </a:ext>
            </a:extLst>
          </p:cNvPr>
          <p:cNvSpPr>
            <a:spLocks noGrp="1"/>
          </p:cNvSpPr>
          <p:nvPr>
            <p:ph type="dt" sz="half" idx="10"/>
          </p:nvPr>
        </p:nvSpPr>
        <p:spPr/>
        <p:txBody>
          <a:bodyPr/>
          <a:lstStyle/>
          <a:p>
            <a:fld id="{C1FBC88E-7C22-4806-A9D4-790A380011A1}" type="datetimeFigureOut">
              <a:rPr lang="en-GB" smtClean="0"/>
              <a:t>28/10/2020</a:t>
            </a:fld>
            <a:endParaRPr lang="en-GB"/>
          </a:p>
        </p:txBody>
      </p:sp>
      <p:sp>
        <p:nvSpPr>
          <p:cNvPr id="6" name="Footer Placeholder 5">
            <a:extLst>
              <a:ext uri="{FF2B5EF4-FFF2-40B4-BE49-F238E27FC236}">
                <a16:creationId xmlns:a16="http://schemas.microsoft.com/office/drawing/2014/main" id="{48797E5F-EDE4-4B05-BD18-AEF68AFBF0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9A069D-15B7-435F-B0E0-BE13DB3706F4}"/>
              </a:ext>
            </a:extLst>
          </p:cNvPr>
          <p:cNvSpPr>
            <a:spLocks noGrp="1"/>
          </p:cNvSpPr>
          <p:nvPr>
            <p:ph type="sldNum" sz="quarter" idx="12"/>
          </p:nvPr>
        </p:nvSpPr>
        <p:spPr/>
        <p:txBody>
          <a:bodyPr/>
          <a:lstStyle/>
          <a:p>
            <a:fld id="{ABDBE219-1532-43BB-A59C-0C5C8BBE0989}" type="slidenum">
              <a:rPr lang="en-GB" smtClean="0"/>
              <a:t>‹#›</a:t>
            </a:fld>
            <a:endParaRPr lang="en-GB"/>
          </a:p>
        </p:txBody>
      </p:sp>
    </p:spTree>
    <p:extLst>
      <p:ext uri="{BB962C8B-B14F-4D97-AF65-F5344CB8AC3E}">
        <p14:creationId xmlns:p14="http://schemas.microsoft.com/office/powerpoint/2010/main" val="27692071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694DE-E9CD-4359-A12D-BD470EB4C06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3FF6671-9FCC-4E4D-8494-31F5E8D6DD5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C1E0E6-3FB1-4467-B78F-F3AF846D108F}"/>
              </a:ext>
            </a:extLst>
          </p:cNvPr>
          <p:cNvSpPr>
            <a:spLocks noGrp="1"/>
          </p:cNvSpPr>
          <p:nvPr>
            <p:ph type="dt" sz="half" idx="10"/>
          </p:nvPr>
        </p:nvSpPr>
        <p:spPr/>
        <p:txBody>
          <a:bodyPr/>
          <a:lstStyle/>
          <a:p>
            <a:fld id="{C1FBC88E-7C22-4806-A9D4-790A380011A1}" type="datetimeFigureOut">
              <a:rPr lang="en-GB" smtClean="0"/>
              <a:t>28/10/2020</a:t>
            </a:fld>
            <a:endParaRPr lang="en-GB"/>
          </a:p>
        </p:txBody>
      </p:sp>
      <p:sp>
        <p:nvSpPr>
          <p:cNvPr id="5" name="Footer Placeholder 4">
            <a:extLst>
              <a:ext uri="{FF2B5EF4-FFF2-40B4-BE49-F238E27FC236}">
                <a16:creationId xmlns:a16="http://schemas.microsoft.com/office/drawing/2014/main" id="{504B0E97-04F9-4EAC-A3E6-80B556B63D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3FF71A-F223-448C-B3FD-B8E2AE00589A}"/>
              </a:ext>
            </a:extLst>
          </p:cNvPr>
          <p:cNvSpPr>
            <a:spLocks noGrp="1"/>
          </p:cNvSpPr>
          <p:nvPr>
            <p:ph type="sldNum" sz="quarter" idx="12"/>
          </p:nvPr>
        </p:nvSpPr>
        <p:spPr/>
        <p:txBody>
          <a:bodyPr/>
          <a:lstStyle/>
          <a:p>
            <a:fld id="{ABDBE219-1532-43BB-A59C-0C5C8BBE0989}" type="slidenum">
              <a:rPr lang="en-GB" smtClean="0"/>
              <a:t>‹#›</a:t>
            </a:fld>
            <a:endParaRPr lang="en-GB"/>
          </a:p>
        </p:txBody>
      </p:sp>
    </p:spTree>
    <p:extLst>
      <p:ext uri="{BB962C8B-B14F-4D97-AF65-F5344CB8AC3E}">
        <p14:creationId xmlns:p14="http://schemas.microsoft.com/office/powerpoint/2010/main" val="3440249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50527BC-3AD1-4E1C-AD7C-9C29EC5B03E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B4C11A5-1AE4-4FC8-8A5E-EDAE108AC7A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2F0E83-4DFB-4BBE-B285-AAE9C3669804}"/>
              </a:ext>
            </a:extLst>
          </p:cNvPr>
          <p:cNvSpPr>
            <a:spLocks noGrp="1"/>
          </p:cNvSpPr>
          <p:nvPr>
            <p:ph type="dt" sz="half" idx="10"/>
          </p:nvPr>
        </p:nvSpPr>
        <p:spPr/>
        <p:txBody>
          <a:bodyPr/>
          <a:lstStyle/>
          <a:p>
            <a:fld id="{C1FBC88E-7C22-4806-A9D4-790A380011A1}" type="datetimeFigureOut">
              <a:rPr lang="en-GB" smtClean="0"/>
              <a:t>28/10/2020</a:t>
            </a:fld>
            <a:endParaRPr lang="en-GB"/>
          </a:p>
        </p:txBody>
      </p:sp>
      <p:sp>
        <p:nvSpPr>
          <p:cNvPr id="5" name="Footer Placeholder 4">
            <a:extLst>
              <a:ext uri="{FF2B5EF4-FFF2-40B4-BE49-F238E27FC236}">
                <a16:creationId xmlns:a16="http://schemas.microsoft.com/office/drawing/2014/main" id="{B298E4F6-D6F8-45AA-8EF0-F27BDED65B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9BA40C-3B71-4267-8B22-BB2C7EA8E64F}"/>
              </a:ext>
            </a:extLst>
          </p:cNvPr>
          <p:cNvSpPr>
            <a:spLocks noGrp="1"/>
          </p:cNvSpPr>
          <p:nvPr>
            <p:ph type="sldNum" sz="quarter" idx="12"/>
          </p:nvPr>
        </p:nvSpPr>
        <p:spPr/>
        <p:txBody>
          <a:bodyPr/>
          <a:lstStyle/>
          <a:p>
            <a:fld id="{ABDBE219-1532-43BB-A59C-0C5C8BBE0989}" type="slidenum">
              <a:rPr lang="en-GB" smtClean="0"/>
              <a:t>‹#›</a:t>
            </a:fld>
            <a:endParaRPr lang="en-GB"/>
          </a:p>
        </p:txBody>
      </p:sp>
    </p:spTree>
    <p:extLst>
      <p:ext uri="{BB962C8B-B14F-4D97-AF65-F5344CB8AC3E}">
        <p14:creationId xmlns:p14="http://schemas.microsoft.com/office/powerpoint/2010/main" val="2660970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5E7ABE2-2FB7-4767-9CA4-93427A2160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4B5A590-BED0-47DA-ABAA-82CCBB37E4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ACE571-0DC0-429A-B4A1-A90D5A7964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FBC88E-7C22-4806-A9D4-790A380011A1}" type="datetimeFigureOut">
              <a:rPr lang="en-GB" smtClean="0"/>
              <a:t>28/10/2020</a:t>
            </a:fld>
            <a:endParaRPr lang="en-GB"/>
          </a:p>
        </p:txBody>
      </p:sp>
      <p:sp>
        <p:nvSpPr>
          <p:cNvPr id="5" name="Footer Placeholder 4">
            <a:extLst>
              <a:ext uri="{FF2B5EF4-FFF2-40B4-BE49-F238E27FC236}">
                <a16:creationId xmlns:a16="http://schemas.microsoft.com/office/drawing/2014/main" id="{D63E8072-485C-428B-AEA9-B77F2BE6A2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C0609FB-CCC9-4C3B-8723-E03FFE4AB7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DBE219-1532-43BB-A59C-0C5C8BBE0989}" type="slidenum">
              <a:rPr lang="en-GB" smtClean="0"/>
              <a:t>‹#›</a:t>
            </a:fld>
            <a:endParaRPr lang="en-GB"/>
          </a:p>
        </p:txBody>
      </p:sp>
    </p:spTree>
    <p:extLst>
      <p:ext uri="{BB962C8B-B14F-4D97-AF65-F5344CB8AC3E}">
        <p14:creationId xmlns:p14="http://schemas.microsoft.com/office/powerpoint/2010/main" val="39019472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youtube.com/watch?v=38pAznD1iWA"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hyperlink" Target="http://www.urban75.com/Drugs/drugxtc1.html#top" TargetMode="Externa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1C0E9-2FCB-4BFE-A1DF-66D1DBBCA3B0}"/>
              </a:ext>
            </a:extLst>
          </p:cNvPr>
          <p:cNvSpPr>
            <a:spLocks noGrp="1"/>
          </p:cNvSpPr>
          <p:nvPr>
            <p:ph type="ctrTitle"/>
          </p:nvPr>
        </p:nvSpPr>
        <p:spPr/>
        <p:txBody>
          <a:bodyPr/>
          <a:lstStyle/>
          <a:p>
            <a:r>
              <a:rPr lang="en-GB" b="1" u="sng" dirty="0"/>
              <a:t>L4 Transport</a:t>
            </a:r>
            <a:br>
              <a:rPr lang="en-GB" dirty="0"/>
            </a:br>
            <a:r>
              <a:rPr lang="en-GB" b="1" u="sng" dirty="0"/>
              <a:t>Osmosis</a:t>
            </a:r>
          </a:p>
        </p:txBody>
      </p:sp>
      <p:sp>
        <p:nvSpPr>
          <p:cNvPr id="3" name="Subtitle 2">
            <a:extLst>
              <a:ext uri="{FF2B5EF4-FFF2-40B4-BE49-F238E27FC236}">
                <a16:creationId xmlns:a16="http://schemas.microsoft.com/office/drawing/2014/main" id="{59555CB6-BD48-4607-B1A9-1007E7F5602E}"/>
              </a:ext>
            </a:extLst>
          </p:cNvPr>
          <p:cNvSpPr>
            <a:spLocks noGrp="1"/>
          </p:cNvSpPr>
          <p:nvPr>
            <p:ph type="subTitle" idx="1"/>
          </p:nvPr>
        </p:nvSpPr>
        <p:spPr/>
        <p:txBody>
          <a:bodyPr>
            <a:normAutofit lnSpcReduction="10000"/>
          </a:bodyPr>
          <a:lstStyle/>
          <a:p>
            <a:r>
              <a:rPr lang="en-GB" dirty="0">
                <a:hlinkClick r:id="rId2"/>
              </a:rPr>
              <a:t>STARTER </a:t>
            </a:r>
          </a:p>
          <a:p>
            <a:r>
              <a:rPr lang="en-GB" dirty="0">
                <a:hlinkClick r:id="rId2"/>
              </a:rPr>
              <a:t>https://www.youtube.com/watch?v=38pAznD1iWA</a:t>
            </a:r>
            <a:endParaRPr lang="en-GB" dirty="0"/>
          </a:p>
          <a:p>
            <a:endParaRPr lang="en-GB" dirty="0"/>
          </a:p>
          <a:p>
            <a:r>
              <a:rPr lang="en-GB" dirty="0"/>
              <a:t>Here’s a fun activity – you can do it at home!</a:t>
            </a:r>
          </a:p>
        </p:txBody>
      </p:sp>
      <p:sp>
        <p:nvSpPr>
          <p:cNvPr id="4" name="Rectangle 3">
            <a:extLst>
              <a:ext uri="{FF2B5EF4-FFF2-40B4-BE49-F238E27FC236}">
                <a16:creationId xmlns:a16="http://schemas.microsoft.com/office/drawing/2014/main" id="{5C36FBE9-2DA2-4300-90FA-1EBB3D8CBE4D}"/>
              </a:ext>
            </a:extLst>
          </p:cNvPr>
          <p:cNvSpPr/>
          <p:nvPr/>
        </p:nvSpPr>
        <p:spPr>
          <a:xfrm>
            <a:off x="5977217" y="3244334"/>
            <a:ext cx="237566" cy="369332"/>
          </a:xfrm>
          <a:prstGeom prst="rect">
            <a:avLst/>
          </a:prstGeom>
        </p:spPr>
        <p:txBody>
          <a:bodyPr wrap="none">
            <a:spAutoFit/>
          </a:bodyPr>
          <a:lstStyle/>
          <a:p>
            <a:r>
              <a:rPr lang="en-GB" b="0" dirty="0">
                <a:effectLst/>
              </a:rPr>
              <a:t> </a:t>
            </a:r>
            <a:endParaRPr lang="en-GB" dirty="0"/>
          </a:p>
        </p:txBody>
      </p:sp>
    </p:spTree>
    <p:extLst>
      <p:ext uri="{BB962C8B-B14F-4D97-AF65-F5344CB8AC3E}">
        <p14:creationId xmlns:p14="http://schemas.microsoft.com/office/powerpoint/2010/main" val="3345424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82C944F-6E28-4B8C-B72D-8BCF7B5C0702}"/>
              </a:ext>
            </a:extLst>
          </p:cNvPr>
          <p:cNvSpPr/>
          <p:nvPr/>
        </p:nvSpPr>
        <p:spPr>
          <a:xfrm>
            <a:off x="5977217" y="3244334"/>
            <a:ext cx="343364" cy="369332"/>
          </a:xfrm>
          <a:prstGeom prst="rect">
            <a:avLst/>
          </a:prstGeom>
        </p:spPr>
        <p:txBody>
          <a:bodyPr wrap="none">
            <a:spAutoFit/>
          </a:bodyPr>
          <a:lstStyle/>
          <a:p>
            <a:r>
              <a:rPr lang="en-GB" b="0" dirty="0">
                <a:effectLst/>
              </a:rPr>
              <a:t>   </a:t>
            </a:r>
            <a:endParaRPr lang="en-GB" dirty="0"/>
          </a:p>
        </p:txBody>
      </p:sp>
      <p:sp>
        <p:nvSpPr>
          <p:cNvPr id="3" name="Rectangle 2">
            <a:extLst>
              <a:ext uri="{FF2B5EF4-FFF2-40B4-BE49-F238E27FC236}">
                <a16:creationId xmlns:a16="http://schemas.microsoft.com/office/drawing/2014/main" id="{9220278A-A052-4905-A3A2-6C9903E2FDD5}"/>
              </a:ext>
            </a:extLst>
          </p:cNvPr>
          <p:cNvSpPr/>
          <p:nvPr/>
        </p:nvSpPr>
        <p:spPr>
          <a:xfrm>
            <a:off x="5977217" y="3244334"/>
            <a:ext cx="237566" cy="369332"/>
          </a:xfrm>
          <a:prstGeom prst="rect">
            <a:avLst/>
          </a:prstGeom>
        </p:spPr>
        <p:txBody>
          <a:bodyPr wrap="none">
            <a:spAutoFit/>
          </a:bodyPr>
          <a:lstStyle/>
          <a:p>
            <a:r>
              <a:rPr lang="en-GB" b="0" dirty="0">
                <a:effectLst/>
              </a:rPr>
              <a:t> </a:t>
            </a:r>
            <a:endParaRPr lang="en-GB" dirty="0"/>
          </a:p>
        </p:txBody>
      </p:sp>
      <p:sp>
        <p:nvSpPr>
          <p:cNvPr id="4" name="Rectangle 3">
            <a:extLst>
              <a:ext uri="{FF2B5EF4-FFF2-40B4-BE49-F238E27FC236}">
                <a16:creationId xmlns:a16="http://schemas.microsoft.com/office/drawing/2014/main" id="{52731B7A-CC2F-4D6F-B4A0-C247F769D8A7}"/>
              </a:ext>
            </a:extLst>
          </p:cNvPr>
          <p:cNvSpPr/>
          <p:nvPr/>
        </p:nvSpPr>
        <p:spPr>
          <a:xfrm>
            <a:off x="5977217" y="3244334"/>
            <a:ext cx="237566" cy="369332"/>
          </a:xfrm>
          <a:prstGeom prst="rect">
            <a:avLst/>
          </a:prstGeom>
        </p:spPr>
        <p:txBody>
          <a:bodyPr wrap="none">
            <a:spAutoFit/>
          </a:bodyPr>
          <a:lstStyle/>
          <a:p>
            <a:r>
              <a:rPr lang="en-GB" b="0" dirty="0">
                <a:effectLst/>
              </a:rPr>
              <a:t> </a:t>
            </a:r>
            <a:endParaRPr lang="en-GB" dirty="0"/>
          </a:p>
        </p:txBody>
      </p:sp>
      <p:pic>
        <p:nvPicPr>
          <p:cNvPr id="1026" name="Picture 2">
            <a:extLst>
              <a:ext uri="{FF2B5EF4-FFF2-40B4-BE49-F238E27FC236}">
                <a16:creationId xmlns:a16="http://schemas.microsoft.com/office/drawing/2014/main" id="{6FA9DCDE-3D62-4851-9BAA-BC8FE2D2FA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655618"/>
            <a:ext cx="5690586" cy="378779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84C5FCC8-BCEA-4DEF-9DEB-5A40722242FB}"/>
              </a:ext>
            </a:extLst>
          </p:cNvPr>
          <p:cNvSpPr/>
          <p:nvPr/>
        </p:nvSpPr>
        <p:spPr>
          <a:xfrm>
            <a:off x="5977217" y="3244334"/>
            <a:ext cx="237566" cy="369332"/>
          </a:xfrm>
          <a:prstGeom prst="rect">
            <a:avLst/>
          </a:prstGeom>
        </p:spPr>
        <p:txBody>
          <a:bodyPr wrap="none">
            <a:spAutoFit/>
          </a:bodyPr>
          <a:lstStyle/>
          <a:p>
            <a:r>
              <a:rPr lang="en-GB" b="0" dirty="0">
                <a:effectLst/>
              </a:rPr>
              <a:t> </a:t>
            </a:r>
            <a:endParaRPr lang="en-GB" dirty="0"/>
          </a:p>
        </p:txBody>
      </p:sp>
      <p:sp>
        <p:nvSpPr>
          <p:cNvPr id="6" name="TextBox 5">
            <a:extLst>
              <a:ext uri="{FF2B5EF4-FFF2-40B4-BE49-F238E27FC236}">
                <a16:creationId xmlns:a16="http://schemas.microsoft.com/office/drawing/2014/main" id="{8B5C9C9E-498C-4165-B10E-6916D2966D5B}"/>
              </a:ext>
            </a:extLst>
          </p:cNvPr>
          <p:cNvSpPr txBox="1"/>
          <p:nvPr/>
        </p:nvSpPr>
        <p:spPr>
          <a:xfrm>
            <a:off x="488273" y="1447059"/>
            <a:ext cx="3400146" cy="2246769"/>
          </a:xfrm>
          <a:prstGeom prst="rect">
            <a:avLst/>
          </a:prstGeom>
          <a:noFill/>
        </p:spPr>
        <p:txBody>
          <a:bodyPr wrap="square" rtlCol="0">
            <a:spAutoFit/>
          </a:bodyPr>
          <a:lstStyle/>
          <a:p>
            <a:r>
              <a:rPr lang="en-GB" sz="2800" dirty="0"/>
              <a:t>Why does this happen?</a:t>
            </a:r>
          </a:p>
          <a:p>
            <a:r>
              <a:rPr lang="en-GB" sz="2800" dirty="0"/>
              <a:t>Go on – have a guess.</a:t>
            </a:r>
          </a:p>
          <a:p>
            <a:r>
              <a:rPr lang="en-GB" sz="2800" dirty="0"/>
              <a:t>The  answer is on the next slide.</a:t>
            </a:r>
          </a:p>
        </p:txBody>
      </p:sp>
    </p:spTree>
    <p:extLst>
      <p:ext uri="{BB962C8B-B14F-4D97-AF65-F5344CB8AC3E}">
        <p14:creationId xmlns:p14="http://schemas.microsoft.com/office/powerpoint/2010/main" val="2550011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0E8C2-46F6-48F5-BEE0-1A28787491FA}"/>
              </a:ext>
            </a:extLst>
          </p:cNvPr>
          <p:cNvSpPr>
            <a:spLocks noGrp="1"/>
          </p:cNvSpPr>
          <p:nvPr>
            <p:ph type="title"/>
          </p:nvPr>
        </p:nvSpPr>
        <p:spPr/>
        <p:txBody>
          <a:bodyPr/>
          <a:lstStyle/>
          <a:p>
            <a:r>
              <a:rPr lang="en-GB" dirty="0"/>
              <a:t>When you place your hands in water and your finger tips appear to shrink what is going on?</a:t>
            </a:r>
          </a:p>
        </p:txBody>
      </p:sp>
      <p:sp>
        <p:nvSpPr>
          <p:cNvPr id="3" name="Content Placeholder 2">
            <a:extLst>
              <a:ext uri="{FF2B5EF4-FFF2-40B4-BE49-F238E27FC236}">
                <a16:creationId xmlns:a16="http://schemas.microsoft.com/office/drawing/2014/main" id="{148A97B6-2C1E-4659-B82D-E83FFE003F18}"/>
              </a:ext>
            </a:extLst>
          </p:cNvPr>
          <p:cNvSpPr>
            <a:spLocks noGrp="1"/>
          </p:cNvSpPr>
          <p:nvPr>
            <p:ph idx="1"/>
          </p:nvPr>
        </p:nvSpPr>
        <p:spPr/>
        <p:txBody>
          <a:bodyPr>
            <a:normAutofit fontScale="70000" lnSpcReduction="20000"/>
          </a:bodyPr>
          <a:lstStyle/>
          <a:p>
            <a:pPr marL="0" indent="0">
              <a:buNone/>
            </a:pPr>
            <a:r>
              <a:rPr lang="en-GB" dirty="0"/>
              <a:t>Actually, nothing is shrinking.</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 The salty cells inside your finger tips (they are not full of pure water) are swelling up because the freshwater outside your fingers is less salty than the "water" or cytoplasm inside your fingers' cells.  </a:t>
            </a:r>
          </a:p>
          <a:p>
            <a:pPr marL="0" indent="0">
              <a:buNone/>
            </a:pPr>
            <a:r>
              <a:rPr lang="en-GB" dirty="0"/>
              <a:t>So, water flows into your fingers' cells.</a:t>
            </a:r>
          </a:p>
          <a:p>
            <a:pPr marL="0" indent="0">
              <a:buNone/>
            </a:pPr>
            <a:r>
              <a:rPr lang="en-GB" dirty="0"/>
              <a:t> There are tiny little connections under your skin with other parts of your internal finger. As your finger swells these connections become tight and it makes it look like your finger is wrinkled (and shrunken), but really your finger is swollen</a:t>
            </a:r>
            <a:endParaRPr lang="en-GB" b="0" dirty="0">
              <a:effectLst/>
            </a:endParaRPr>
          </a:p>
          <a:p>
            <a:pPr marL="0" indent="0">
              <a:buNone/>
            </a:pPr>
            <a:br>
              <a:rPr lang="en-GB" dirty="0"/>
            </a:br>
            <a:endParaRPr lang="en-GB" dirty="0"/>
          </a:p>
        </p:txBody>
      </p:sp>
      <p:sp>
        <p:nvSpPr>
          <p:cNvPr id="4" name="Rectangle 3">
            <a:extLst>
              <a:ext uri="{FF2B5EF4-FFF2-40B4-BE49-F238E27FC236}">
                <a16:creationId xmlns:a16="http://schemas.microsoft.com/office/drawing/2014/main" id="{265EF537-C943-43DD-84DF-830571AD3D5B}"/>
              </a:ext>
            </a:extLst>
          </p:cNvPr>
          <p:cNvSpPr/>
          <p:nvPr/>
        </p:nvSpPr>
        <p:spPr>
          <a:xfrm>
            <a:off x="5977217" y="3244334"/>
            <a:ext cx="237566" cy="369332"/>
          </a:xfrm>
          <a:prstGeom prst="rect">
            <a:avLst/>
          </a:prstGeom>
        </p:spPr>
        <p:txBody>
          <a:bodyPr wrap="none">
            <a:spAutoFit/>
          </a:bodyPr>
          <a:lstStyle/>
          <a:p>
            <a:r>
              <a:rPr lang="en-GB" b="0" dirty="0">
                <a:effectLst/>
              </a:rPr>
              <a:t> </a:t>
            </a:r>
            <a:endParaRPr lang="en-GB" dirty="0"/>
          </a:p>
        </p:txBody>
      </p:sp>
      <p:sp>
        <p:nvSpPr>
          <p:cNvPr id="5" name="Rectangle 4">
            <a:extLst>
              <a:ext uri="{FF2B5EF4-FFF2-40B4-BE49-F238E27FC236}">
                <a16:creationId xmlns:a16="http://schemas.microsoft.com/office/drawing/2014/main" id="{FF6F10C8-D179-4604-8800-24AF134973D5}"/>
              </a:ext>
            </a:extLst>
          </p:cNvPr>
          <p:cNvSpPr/>
          <p:nvPr/>
        </p:nvSpPr>
        <p:spPr>
          <a:xfrm>
            <a:off x="5977217" y="3244334"/>
            <a:ext cx="237566" cy="369332"/>
          </a:xfrm>
          <a:prstGeom prst="rect">
            <a:avLst/>
          </a:prstGeom>
        </p:spPr>
        <p:txBody>
          <a:bodyPr wrap="none">
            <a:spAutoFit/>
          </a:bodyPr>
          <a:lstStyle/>
          <a:p>
            <a:r>
              <a:rPr lang="en-GB" b="0" dirty="0">
                <a:effectLst/>
              </a:rPr>
              <a:t> </a:t>
            </a:r>
            <a:endParaRPr lang="en-GB" dirty="0"/>
          </a:p>
        </p:txBody>
      </p:sp>
      <p:sp>
        <p:nvSpPr>
          <p:cNvPr id="6" name="Rectangle 5">
            <a:extLst>
              <a:ext uri="{FF2B5EF4-FFF2-40B4-BE49-F238E27FC236}">
                <a16:creationId xmlns:a16="http://schemas.microsoft.com/office/drawing/2014/main" id="{AFBF3DAD-3572-4C95-9231-DDA528CC8F73}"/>
              </a:ext>
            </a:extLst>
          </p:cNvPr>
          <p:cNvSpPr/>
          <p:nvPr/>
        </p:nvSpPr>
        <p:spPr>
          <a:xfrm>
            <a:off x="5977217" y="3244334"/>
            <a:ext cx="237566" cy="369332"/>
          </a:xfrm>
          <a:prstGeom prst="rect">
            <a:avLst/>
          </a:prstGeom>
        </p:spPr>
        <p:txBody>
          <a:bodyPr wrap="none">
            <a:spAutoFit/>
          </a:bodyPr>
          <a:lstStyle/>
          <a:p>
            <a:r>
              <a:rPr lang="en-GB" b="0" dirty="0">
                <a:effectLst/>
              </a:rPr>
              <a:t> </a:t>
            </a:r>
            <a:endParaRPr lang="en-GB" dirty="0"/>
          </a:p>
        </p:txBody>
      </p:sp>
      <p:sp>
        <p:nvSpPr>
          <p:cNvPr id="7" name="Rectangle 6">
            <a:extLst>
              <a:ext uri="{FF2B5EF4-FFF2-40B4-BE49-F238E27FC236}">
                <a16:creationId xmlns:a16="http://schemas.microsoft.com/office/drawing/2014/main" id="{ED7952D1-1A4A-4B61-B823-F3FE61F0BBD7}"/>
              </a:ext>
            </a:extLst>
          </p:cNvPr>
          <p:cNvSpPr/>
          <p:nvPr/>
        </p:nvSpPr>
        <p:spPr>
          <a:xfrm>
            <a:off x="5977217" y="3244334"/>
            <a:ext cx="237566" cy="369332"/>
          </a:xfrm>
          <a:prstGeom prst="rect">
            <a:avLst/>
          </a:prstGeom>
        </p:spPr>
        <p:txBody>
          <a:bodyPr wrap="none">
            <a:spAutoFit/>
          </a:bodyPr>
          <a:lstStyle/>
          <a:p>
            <a:r>
              <a:rPr lang="en-GB" b="0" dirty="0">
                <a:effectLst/>
              </a:rPr>
              <a:t> </a:t>
            </a:r>
            <a:endParaRPr lang="en-GB" dirty="0"/>
          </a:p>
        </p:txBody>
      </p:sp>
      <p:sp>
        <p:nvSpPr>
          <p:cNvPr id="8" name="Rectangle 7">
            <a:extLst>
              <a:ext uri="{FF2B5EF4-FFF2-40B4-BE49-F238E27FC236}">
                <a16:creationId xmlns:a16="http://schemas.microsoft.com/office/drawing/2014/main" id="{6FCF63F6-05A8-4E47-99F1-6A3E98D59A19}"/>
              </a:ext>
            </a:extLst>
          </p:cNvPr>
          <p:cNvSpPr/>
          <p:nvPr/>
        </p:nvSpPr>
        <p:spPr>
          <a:xfrm>
            <a:off x="5977217" y="3244334"/>
            <a:ext cx="237566" cy="369332"/>
          </a:xfrm>
          <a:prstGeom prst="rect">
            <a:avLst/>
          </a:prstGeom>
        </p:spPr>
        <p:txBody>
          <a:bodyPr wrap="none">
            <a:spAutoFit/>
          </a:bodyPr>
          <a:lstStyle/>
          <a:p>
            <a:r>
              <a:rPr lang="en-GB" b="0" dirty="0">
                <a:effectLst/>
              </a:rPr>
              <a:t> </a:t>
            </a:r>
            <a:endParaRPr lang="en-GB" dirty="0"/>
          </a:p>
        </p:txBody>
      </p:sp>
    </p:spTree>
    <p:extLst>
      <p:ext uri="{BB962C8B-B14F-4D97-AF65-F5344CB8AC3E}">
        <p14:creationId xmlns:p14="http://schemas.microsoft.com/office/powerpoint/2010/main" val="12905751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FDDCD08-A936-4038-90C9-D2FE666DFB81}"/>
              </a:ext>
            </a:extLst>
          </p:cNvPr>
          <p:cNvSpPr>
            <a:spLocks noChangeArrowheads="1"/>
          </p:cNvSpPr>
          <p:nvPr/>
        </p:nvSpPr>
        <p:spPr bwMode="auto">
          <a:xfrm>
            <a:off x="136236" y="331847"/>
            <a:ext cx="11742085" cy="590931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solidFill>
                <a:srgbClr val="000000"/>
              </a:solidFill>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solidFill>
                <a:srgbClr val="000000"/>
              </a:solidFill>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solidFill>
                <a:srgbClr val="000000"/>
              </a:solidFill>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Water intoxication occurs when a person drinks so much water - a minimum of three </a:t>
            </a:r>
            <a:r>
              <a:rPr kumimoji="0" lang="en-US" altLang="en-US" sz="1800" b="0" i="0" u="none" strike="noStrike" cap="none" normalizeH="0" baseline="0" dirty="0" err="1">
                <a:ln>
                  <a:noFill/>
                </a:ln>
                <a:solidFill>
                  <a:srgbClr val="000000"/>
                </a:solidFill>
                <a:effectLst/>
                <a:latin typeface="Arial" panose="020B0604020202020204" pitchFamily="34" charset="0"/>
                <a:cs typeface="Arial" panose="020B0604020202020204" pitchFamily="34" charset="0"/>
              </a:rPr>
              <a:t>litres</a:t>
            </a:r>
            <a:r>
              <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that the blood becomes diluted. Laboratory results show that on admission to hospital hours after taking</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the 10 pounds tablet, Leah's plasma sodium level - a measure of how dilute her blood had become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 had fallen to 126 millimoles per </a:t>
            </a:r>
            <a:r>
              <a:rPr kumimoji="0" lang="en-US" altLang="en-US" sz="1800" b="0" i="0" u="none" strike="noStrike" cap="none" normalizeH="0" baseline="0" dirty="0" err="1">
                <a:ln>
                  <a:noFill/>
                </a:ln>
                <a:solidFill>
                  <a:srgbClr val="000000"/>
                </a:solidFill>
                <a:effectLst/>
                <a:latin typeface="Arial" panose="020B0604020202020204" pitchFamily="34" charset="0"/>
                <a:cs typeface="Arial" panose="020B0604020202020204" pitchFamily="34" charset="0"/>
              </a:rPr>
              <a:t>litre</a:t>
            </a:r>
            <a:r>
              <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compared with a normal range of 134 to 145.</a:t>
            </a:r>
            <a:br>
              <a:rPr kumimoji="0" lang="en-US" altLang="en-US" sz="1800" b="0" i="0" u="none" strike="noStrike" cap="none" normalizeH="0" baseline="0" dirty="0">
                <a:ln>
                  <a:noFill/>
                </a:ln>
                <a:solidFill>
                  <a:schemeClr val="tx1"/>
                </a:solidFill>
                <a:effectLst/>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As a result, water was sucked into her brain cells under osmotic pressure, causing them to swell.</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This increased pressure on the brain stem, resulting in coma and death.</a:t>
            </a:r>
            <a:br>
              <a:rPr kumimoji="0" lang="en-US" altLang="en-US" sz="1800" b="0" i="0" u="none" strike="noStrike" cap="none" normalizeH="0" baseline="0" dirty="0">
                <a:ln>
                  <a:noFill/>
                </a:ln>
                <a:solidFill>
                  <a:schemeClr val="tx1"/>
                </a:solidFill>
                <a:effectLst/>
              </a:rPr>
            </a:br>
            <a:r>
              <a:rPr kumimoji="0" lang="en-US" altLang="en-US" sz="1800" b="0" i="0" u="none" strike="noStrike" cap="none" normalizeH="0" baseline="0" dirty="0">
                <a:ln>
                  <a:noFill/>
                </a:ln>
                <a:solidFill>
                  <a:srgbClr val="003399"/>
                </a:solidFill>
                <a:effectLst/>
                <a:latin typeface="Arial" panose="020B0604020202020204" pitchFamily="34" charset="0"/>
                <a:cs typeface="Arial" panose="020B0604020202020204" pitchFamily="34" charset="0"/>
              </a:rPr>
              <a:t>  </a:t>
            </a:r>
            <a:r>
              <a:rPr kumimoji="0" lang="en-US" altLang="en-US" sz="1600" b="0" i="0" u="none" strike="noStrike" cap="none" normalizeH="0" baseline="0" dirty="0">
                <a:ln>
                  <a:noFill/>
                </a:ln>
                <a:solidFill>
                  <a:srgbClr val="003399"/>
                </a:solidFill>
                <a:effectLst/>
                <a:latin typeface="Arial" panose="020B0604020202020204" pitchFamily="34" charset="0"/>
                <a:cs typeface="Arial" panose="020B0604020202020204" pitchFamily="34" charset="0"/>
              </a:rPr>
              <a:t>    </a:t>
            </a:r>
            <a:br>
              <a:rPr kumimoji="0" lang="en-US" altLang="en-US" sz="1800" b="0" i="0" u="none" strike="noStrike" cap="none" normalizeH="0" baseline="0" dirty="0">
                <a:ln>
                  <a:noFill/>
                </a:ln>
                <a:solidFill>
                  <a:schemeClr val="tx1"/>
                </a:solidFill>
                <a:effectLst/>
              </a:rPr>
            </a:br>
            <a:r>
              <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Overheating and dehydration are known risks of taking Ecstasy, a stimulant which can keep young people dancing</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for hours, and drug agencies advise users to drink plenty of water and take frequent rests.</a:t>
            </a:r>
            <a:br>
              <a:rPr kumimoji="0" lang="en-US" altLang="en-US" sz="1800" b="0" i="0" u="none" strike="noStrike" cap="none" normalizeH="0" baseline="0" dirty="0">
                <a:ln>
                  <a:noFill/>
                </a:ln>
                <a:solidFill>
                  <a:schemeClr val="tx1"/>
                </a:solidFill>
                <a:effectLst/>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Although she had not been dancing energetically for hours, it is understood that when Leah began to feel unwell</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the party she made repeated trips to the bathroom to drink water. She believed mistakenly that this was the way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to ward off the ill-effects of the drug.</a:t>
            </a:r>
            <a:r>
              <a:rPr kumimoji="0" lang="en-US" altLang="en-US" sz="1800" b="0" i="0" u="none" strike="noStrike" cap="none" normalizeH="0" baseline="0" dirty="0">
                <a:ln>
                  <a:noFill/>
                </a:ln>
                <a:solidFill>
                  <a:schemeClr val="tx1"/>
                </a:solidFill>
                <a:effectLst/>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050" name="Picture 2" descr="top">
            <a:hlinkClick r:id="rId2"/>
            <a:extLst>
              <a:ext uri="{FF2B5EF4-FFF2-40B4-BE49-F238E27FC236}">
                <a16:creationId xmlns:a16="http://schemas.microsoft.com/office/drawing/2014/main" id="{C4DEFFD8-45D4-4537-B058-66B69F5D1A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236" y="66675"/>
            <a:ext cx="180975" cy="2667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0562C6D-7D65-440A-BFBA-380B918CDAF7}"/>
              </a:ext>
            </a:extLst>
          </p:cNvPr>
          <p:cNvSpPr txBox="1"/>
          <p:nvPr/>
        </p:nvSpPr>
        <p:spPr>
          <a:xfrm>
            <a:off x="506028" y="6196614"/>
            <a:ext cx="7469161" cy="369332"/>
          </a:xfrm>
          <a:prstGeom prst="rect">
            <a:avLst/>
          </a:prstGeom>
          <a:noFill/>
        </p:spPr>
        <p:txBody>
          <a:bodyPr wrap="none" rtlCol="0">
            <a:spAutoFit/>
          </a:bodyPr>
          <a:lstStyle/>
          <a:p>
            <a:r>
              <a:rPr lang="en-GB" dirty="0"/>
              <a:t>Some of her friends took the same pill but were not affected in the same way.</a:t>
            </a:r>
          </a:p>
        </p:txBody>
      </p:sp>
      <p:sp>
        <p:nvSpPr>
          <p:cNvPr id="4" name="Rectangle 3">
            <a:extLst>
              <a:ext uri="{FF2B5EF4-FFF2-40B4-BE49-F238E27FC236}">
                <a16:creationId xmlns:a16="http://schemas.microsoft.com/office/drawing/2014/main" id="{2555A9F7-0793-4455-B97C-ECD0F835D02E}"/>
              </a:ext>
            </a:extLst>
          </p:cNvPr>
          <p:cNvSpPr/>
          <p:nvPr/>
        </p:nvSpPr>
        <p:spPr>
          <a:xfrm>
            <a:off x="136236" y="200025"/>
            <a:ext cx="5959764" cy="1754326"/>
          </a:xfrm>
          <a:prstGeom prst="rect">
            <a:avLst/>
          </a:prstGeom>
        </p:spPr>
        <p:txBody>
          <a:bodyPr wrap="square">
            <a:spAutoFit/>
          </a:bodyPr>
          <a:lstStyle/>
          <a:p>
            <a:r>
              <a:rPr lang="en-GB" b="1" i="0" dirty="0">
                <a:solidFill>
                  <a:srgbClr val="000000"/>
                </a:solidFill>
                <a:effectLst/>
                <a:latin typeface="Arial" panose="020B0604020202020204" pitchFamily="34" charset="0"/>
              </a:rPr>
              <a:t>Report from The Times, Nov 22, 1995</a:t>
            </a:r>
            <a:br>
              <a:rPr lang="en-GB" dirty="0"/>
            </a:br>
            <a:br>
              <a:rPr lang="en-GB" dirty="0"/>
            </a:br>
            <a:r>
              <a:rPr lang="en-GB" b="0" i="0" dirty="0">
                <a:solidFill>
                  <a:srgbClr val="000000"/>
                </a:solidFill>
                <a:effectLst/>
                <a:latin typeface="Arial" panose="020B0604020202020204" pitchFamily="34" charset="0"/>
              </a:rPr>
              <a:t>LEAH BETTS DIED OF DRINKING WATER TO COUNTER DRUG'S EFFECT her parents published this photo</a:t>
            </a:r>
            <a:br>
              <a:rPr lang="en-GB" dirty="0"/>
            </a:br>
            <a:r>
              <a:rPr lang="en-GB" b="1" i="0" dirty="0">
                <a:solidFill>
                  <a:srgbClr val="000000"/>
                </a:solidFill>
                <a:effectLst/>
                <a:latin typeface="Arial" panose="020B0604020202020204" pitchFamily="34" charset="0"/>
              </a:rPr>
              <a:t>By Jeremy </a:t>
            </a:r>
            <a:r>
              <a:rPr lang="en-GB" b="1" i="0" dirty="0" err="1">
                <a:solidFill>
                  <a:srgbClr val="000000"/>
                </a:solidFill>
                <a:effectLst/>
                <a:latin typeface="Arial" panose="020B0604020202020204" pitchFamily="34" charset="0"/>
              </a:rPr>
              <a:t>Laurance</a:t>
            </a:r>
            <a:r>
              <a:rPr lang="en-GB" b="1" i="0" dirty="0">
                <a:solidFill>
                  <a:srgbClr val="000000"/>
                </a:solidFill>
                <a:effectLst/>
                <a:latin typeface="Arial" panose="020B0604020202020204" pitchFamily="34" charset="0"/>
              </a:rPr>
              <a:t>, Health Correspondent</a:t>
            </a:r>
            <a:endParaRPr lang="en-GB" dirty="0"/>
          </a:p>
        </p:txBody>
      </p:sp>
      <p:pic>
        <p:nvPicPr>
          <p:cNvPr id="2052" name="Picture 4" descr="Image result">
            <a:extLst>
              <a:ext uri="{FF2B5EF4-FFF2-40B4-BE49-F238E27FC236}">
                <a16:creationId xmlns:a16="http://schemas.microsoft.com/office/drawing/2014/main" id="{C67ED50F-E171-4725-85C2-EF399677D2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01413" y="200025"/>
            <a:ext cx="2266950" cy="1695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9081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909EF2-9E76-40ED-86BF-423D25FB98CF}"/>
              </a:ext>
            </a:extLst>
          </p:cNvPr>
          <p:cNvSpPr/>
          <p:nvPr/>
        </p:nvSpPr>
        <p:spPr>
          <a:xfrm>
            <a:off x="5977217" y="3244334"/>
            <a:ext cx="237566" cy="369332"/>
          </a:xfrm>
          <a:prstGeom prst="rect">
            <a:avLst/>
          </a:prstGeom>
        </p:spPr>
        <p:txBody>
          <a:bodyPr wrap="none">
            <a:spAutoFit/>
          </a:bodyPr>
          <a:lstStyle/>
          <a:p>
            <a:r>
              <a:rPr lang="en-GB" b="0" dirty="0">
                <a:effectLst/>
              </a:rPr>
              <a:t> </a:t>
            </a:r>
            <a:endParaRPr lang="en-GB" dirty="0"/>
          </a:p>
        </p:txBody>
      </p:sp>
      <p:sp>
        <p:nvSpPr>
          <p:cNvPr id="3" name="Rectangle 2">
            <a:extLst>
              <a:ext uri="{FF2B5EF4-FFF2-40B4-BE49-F238E27FC236}">
                <a16:creationId xmlns:a16="http://schemas.microsoft.com/office/drawing/2014/main" id="{20A6E947-3B7D-4919-B486-7620F7FAED69}"/>
              </a:ext>
            </a:extLst>
          </p:cNvPr>
          <p:cNvSpPr/>
          <p:nvPr/>
        </p:nvSpPr>
        <p:spPr>
          <a:xfrm>
            <a:off x="5977217" y="3244334"/>
            <a:ext cx="237566" cy="369332"/>
          </a:xfrm>
          <a:prstGeom prst="rect">
            <a:avLst/>
          </a:prstGeom>
        </p:spPr>
        <p:txBody>
          <a:bodyPr wrap="none">
            <a:spAutoFit/>
          </a:bodyPr>
          <a:lstStyle/>
          <a:p>
            <a:r>
              <a:rPr lang="en-GB" b="0" dirty="0">
                <a:effectLst/>
              </a:rPr>
              <a:t> </a:t>
            </a:r>
            <a:endParaRPr lang="en-GB" dirty="0"/>
          </a:p>
        </p:txBody>
      </p:sp>
      <p:sp>
        <p:nvSpPr>
          <p:cNvPr id="4" name="Rectangle 3">
            <a:extLst>
              <a:ext uri="{FF2B5EF4-FFF2-40B4-BE49-F238E27FC236}">
                <a16:creationId xmlns:a16="http://schemas.microsoft.com/office/drawing/2014/main" id="{0D5A9C37-94A4-4846-B97B-57226113B319}"/>
              </a:ext>
            </a:extLst>
          </p:cNvPr>
          <p:cNvSpPr/>
          <p:nvPr/>
        </p:nvSpPr>
        <p:spPr>
          <a:xfrm>
            <a:off x="310719" y="190337"/>
            <a:ext cx="6889072" cy="2862322"/>
          </a:xfrm>
          <a:prstGeom prst="rect">
            <a:avLst/>
          </a:prstGeom>
        </p:spPr>
        <p:txBody>
          <a:bodyPr wrap="square">
            <a:spAutoFit/>
          </a:bodyPr>
          <a:lstStyle/>
          <a:p>
            <a:r>
              <a:rPr lang="en-GB" dirty="0">
                <a:solidFill>
                  <a:srgbClr val="595959"/>
                </a:solidFill>
                <a:latin typeface="Arial" panose="020B0604020202020204" pitchFamily="34" charset="0"/>
              </a:rPr>
              <a:t>Osmosis</a:t>
            </a:r>
            <a:endParaRPr lang="en-GB" b="0" dirty="0">
              <a:effectLst/>
            </a:endParaRPr>
          </a:p>
          <a:p>
            <a:r>
              <a:rPr lang="en-GB" dirty="0">
                <a:solidFill>
                  <a:srgbClr val="595959"/>
                </a:solidFill>
                <a:latin typeface="Arial" panose="020B0604020202020204" pitchFamily="34" charset="0"/>
              </a:rPr>
              <a:t>Imagine a damp sponge.</a:t>
            </a:r>
            <a:endParaRPr lang="en-GB" b="0" dirty="0">
              <a:effectLst/>
            </a:endParaRPr>
          </a:p>
          <a:p>
            <a:r>
              <a:rPr lang="en-GB" dirty="0">
                <a:solidFill>
                  <a:srgbClr val="595959"/>
                </a:solidFill>
                <a:latin typeface="Arial" panose="020B0604020202020204" pitchFamily="34" charset="0"/>
              </a:rPr>
              <a:t>What happens to its mass if you squeeze it and why?</a:t>
            </a:r>
            <a:endParaRPr lang="en-GB" b="0" dirty="0">
              <a:effectLst/>
            </a:endParaRPr>
          </a:p>
          <a:p>
            <a:r>
              <a:rPr lang="en-GB" dirty="0">
                <a:solidFill>
                  <a:srgbClr val="595959"/>
                </a:solidFill>
                <a:latin typeface="Arial" panose="020B0604020202020204" pitchFamily="34" charset="0"/>
              </a:rPr>
              <a:t>What happens to its mass if you put it in water and why?</a:t>
            </a:r>
            <a:endParaRPr lang="en-GB" b="0" dirty="0">
              <a:effectLst/>
            </a:endParaRPr>
          </a:p>
          <a:p>
            <a:br>
              <a:rPr lang="en-GB" b="0" dirty="0">
                <a:effectLst/>
              </a:rPr>
            </a:br>
            <a:r>
              <a:rPr lang="en-GB" dirty="0">
                <a:solidFill>
                  <a:srgbClr val="595959"/>
                </a:solidFill>
                <a:latin typeface="Arial" panose="020B0604020202020204" pitchFamily="34" charset="0"/>
              </a:rPr>
              <a:t>A plant cell contains water.  </a:t>
            </a:r>
            <a:endParaRPr lang="en-GB" b="0" dirty="0">
              <a:effectLst/>
            </a:endParaRPr>
          </a:p>
          <a:p>
            <a:r>
              <a:rPr lang="en-GB" dirty="0">
                <a:solidFill>
                  <a:srgbClr val="595959"/>
                </a:solidFill>
                <a:latin typeface="Arial" panose="020B0604020202020204" pitchFamily="34" charset="0"/>
              </a:rPr>
              <a:t>If you put it into pure water would you expect water to move in or out of this cell?</a:t>
            </a:r>
            <a:endParaRPr lang="en-GB" b="0" dirty="0">
              <a:effectLst/>
            </a:endParaRPr>
          </a:p>
          <a:p>
            <a:r>
              <a:rPr lang="en-GB" dirty="0">
                <a:solidFill>
                  <a:srgbClr val="595959"/>
                </a:solidFill>
                <a:latin typeface="Arial" panose="020B0604020202020204" pitchFamily="34" charset="0"/>
              </a:rPr>
              <a:t>Why?</a:t>
            </a:r>
            <a:endParaRPr lang="en-GB" b="0" dirty="0">
              <a:effectLst/>
            </a:endParaRPr>
          </a:p>
          <a:p>
            <a:endParaRPr lang="en-GB" dirty="0"/>
          </a:p>
        </p:txBody>
      </p:sp>
      <p:pic>
        <p:nvPicPr>
          <p:cNvPr id="6146" name="Picture 2">
            <a:extLst>
              <a:ext uri="{FF2B5EF4-FFF2-40B4-BE49-F238E27FC236}">
                <a16:creationId xmlns:a16="http://schemas.microsoft.com/office/drawing/2014/main" id="{C4427607-14D8-4FF7-8AF6-4EA11F1910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7484" y="381000"/>
            <a:ext cx="3765315" cy="235332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arrot allergy: Symptoms, diagnosis, and what to avoid">
            <a:extLst>
              <a:ext uri="{FF2B5EF4-FFF2-40B4-BE49-F238E27FC236}">
                <a16:creationId xmlns:a16="http://schemas.microsoft.com/office/drawing/2014/main" id="{D277406A-8C13-409C-B378-72F379916E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851" y="3408066"/>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Did You Know That You Can Deice Your Windshield With A Potato?">
            <a:extLst>
              <a:ext uri="{FF2B5EF4-FFF2-40B4-BE49-F238E27FC236}">
                <a16:creationId xmlns:a16="http://schemas.microsoft.com/office/drawing/2014/main" id="{61236DC3-1DFC-45F9-A094-2DD5CF196C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4025" y="2241786"/>
            <a:ext cx="3563459" cy="2374427"/>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a:extLst>
              <a:ext uri="{FF2B5EF4-FFF2-40B4-BE49-F238E27FC236}">
                <a16:creationId xmlns:a16="http://schemas.microsoft.com/office/drawing/2014/main" id="{50D8FAE0-9017-48B8-B483-EF1570E8C4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43077" y="4616213"/>
            <a:ext cx="2738717" cy="205403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1DE179D-EB0B-4745-8B2B-D7674487EB31}"/>
              </a:ext>
            </a:extLst>
          </p:cNvPr>
          <p:cNvSpPr txBox="1"/>
          <p:nvPr/>
        </p:nvSpPr>
        <p:spPr>
          <a:xfrm>
            <a:off x="1562470" y="5622511"/>
            <a:ext cx="6115649" cy="646331"/>
          </a:xfrm>
          <a:prstGeom prst="rect">
            <a:avLst/>
          </a:prstGeom>
          <a:solidFill>
            <a:srgbClr val="00B0F0"/>
          </a:solidFill>
        </p:spPr>
        <p:txBody>
          <a:bodyPr wrap="none" rtlCol="0">
            <a:spAutoFit/>
          </a:bodyPr>
          <a:lstStyle/>
          <a:p>
            <a:r>
              <a:rPr lang="en-GB" dirty="0"/>
              <a:t>FUN FACT – here are some plants which contain plant cells and </a:t>
            </a:r>
          </a:p>
          <a:p>
            <a:r>
              <a:rPr lang="en-GB" dirty="0"/>
              <a:t>An animal – YES – a sponge is an animal!!!!!</a:t>
            </a:r>
          </a:p>
        </p:txBody>
      </p:sp>
    </p:spTree>
    <p:extLst>
      <p:ext uri="{BB962C8B-B14F-4D97-AF65-F5344CB8AC3E}">
        <p14:creationId xmlns:p14="http://schemas.microsoft.com/office/powerpoint/2010/main" val="5466273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E3F247-DE4B-4A67-910E-E19A63821BD1}"/>
              </a:ext>
            </a:extLst>
          </p:cNvPr>
          <p:cNvSpPr/>
          <p:nvPr/>
        </p:nvSpPr>
        <p:spPr>
          <a:xfrm>
            <a:off x="3048000" y="2082478"/>
            <a:ext cx="6096000" cy="2693045"/>
          </a:xfrm>
          <a:prstGeom prst="rect">
            <a:avLst/>
          </a:prstGeom>
        </p:spPr>
        <p:txBody>
          <a:bodyPr>
            <a:spAutoFit/>
          </a:bodyPr>
          <a:lstStyle/>
          <a:p>
            <a:pPr>
              <a:spcBef>
                <a:spcPts val="1600"/>
              </a:spcBef>
            </a:pPr>
            <a:r>
              <a:rPr lang="en-GB" dirty="0">
                <a:solidFill>
                  <a:srgbClr val="000000"/>
                </a:solidFill>
                <a:latin typeface="Arial" panose="020B0604020202020204" pitchFamily="34" charset="0"/>
              </a:rPr>
              <a:t>If you place a piece of potato (lots of potato cells) into pure water what might you expect to happen to its: </a:t>
            </a:r>
            <a:endParaRPr lang="en-GB" b="0" dirty="0">
              <a:effectLst/>
            </a:endParaRPr>
          </a:p>
          <a:p>
            <a:pPr fontAlgn="base">
              <a:spcBef>
                <a:spcPts val="600"/>
              </a:spcBef>
              <a:buFont typeface="Arial" panose="020B0604020202020204" pitchFamily="34" charset="0"/>
              <a:buChar char="•"/>
            </a:pPr>
            <a:r>
              <a:rPr lang="en-GB" dirty="0">
                <a:solidFill>
                  <a:srgbClr val="000000"/>
                </a:solidFill>
                <a:latin typeface="Arial" panose="020B0604020202020204" pitchFamily="34" charset="0"/>
              </a:rPr>
              <a:t>length?</a:t>
            </a:r>
            <a:endParaRPr lang="en-GB" dirty="0">
              <a:solidFill>
                <a:srgbClr val="595959"/>
              </a:solidFill>
              <a:latin typeface="Arial" panose="020B0604020202020204" pitchFamily="34" charset="0"/>
            </a:endParaRPr>
          </a:p>
          <a:p>
            <a:pPr fontAlgn="base">
              <a:spcBef>
                <a:spcPts val="600"/>
              </a:spcBef>
              <a:buFont typeface="Arial" panose="020B0604020202020204" pitchFamily="34" charset="0"/>
              <a:buChar char="•"/>
            </a:pPr>
            <a:r>
              <a:rPr lang="en-GB" dirty="0">
                <a:solidFill>
                  <a:srgbClr val="000000"/>
                </a:solidFill>
                <a:latin typeface="Arial" panose="020B0604020202020204" pitchFamily="34" charset="0"/>
              </a:rPr>
              <a:t>mass?</a:t>
            </a:r>
            <a:endParaRPr lang="en-GB" dirty="0">
              <a:solidFill>
                <a:srgbClr val="595959"/>
              </a:solidFill>
              <a:latin typeface="Arial" panose="020B0604020202020204" pitchFamily="34" charset="0"/>
            </a:endParaRPr>
          </a:p>
          <a:p>
            <a:pPr>
              <a:spcBef>
                <a:spcPts val="600"/>
              </a:spcBef>
            </a:pPr>
            <a:r>
              <a:rPr lang="en-GB" dirty="0">
                <a:solidFill>
                  <a:srgbClr val="000000"/>
                </a:solidFill>
                <a:latin typeface="Arial" panose="020B0604020202020204" pitchFamily="34" charset="0"/>
              </a:rPr>
              <a:t>If you place it into very strong sugary solution what would you expect to happen to its:</a:t>
            </a:r>
            <a:endParaRPr lang="en-GB" b="0" dirty="0">
              <a:effectLst/>
            </a:endParaRPr>
          </a:p>
          <a:p>
            <a:pPr fontAlgn="base">
              <a:spcBef>
                <a:spcPts val="600"/>
              </a:spcBef>
              <a:buFont typeface="Arial" panose="020B0604020202020204" pitchFamily="34" charset="0"/>
              <a:buChar char="•"/>
            </a:pPr>
            <a:r>
              <a:rPr lang="en-GB" dirty="0">
                <a:solidFill>
                  <a:srgbClr val="000000"/>
                </a:solidFill>
                <a:latin typeface="Arial" panose="020B0604020202020204" pitchFamily="34" charset="0"/>
              </a:rPr>
              <a:t>length?</a:t>
            </a:r>
            <a:endParaRPr lang="en-GB" dirty="0">
              <a:solidFill>
                <a:srgbClr val="595959"/>
              </a:solidFill>
              <a:latin typeface="Arial" panose="020B0604020202020204" pitchFamily="34" charset="0"/>
            </a:endParaRPr>
          </a:p>
          <a:p>
            <a:pPr fontAlgn="base">
              <a:spcBef>
                <a:spcPts val="600"/>
              </a:spcBef>
              <a:buFont typeface="Arial" panose="020B0604020202020204" pitchFamily="34" charset="0"/>
              <a:buChar char="•"/>
            </a:pPr>
            <a:r>
              <a:rPr lang="en-GB" dirty="0">
                <a:solidFill>
                  <a:srgbClr val="000000"/>
                </a:solidFill>
                <a:latin typeface="Arial" panose="020B0604020202020204" pitchFamily="34" charset="0"/>
              </a:rPr>
              <a:t>mass?</a:t>
            </a:r>
            <a:endParaRPr lang="en-GB" dirty="0">
              <a:solidFill>
                <a:srgbClr val="595959"/>
              </a:solidFill>
              <a:latin typeface="Arial" panose="020B0604020202020204" pitchFamily="34" charset="0"/>
            </a:endParaRPr>
          </a:p>
        </p:txBody>
      </p:sp>
    </p:spTree>
    <p:extLst>
      <p:ext uri="{BB962C8B-B14F-4D97-AF65-F5344CB8AC3E}">
        <p14:creationId xmlns:p14="http://schemas.microsoft.com/office/powerpoint/2010/main" val="2936800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FC69089-A78D-4FD2-96E0-8974AD939039}"/>
              </a:ext>
            </a:extLst>
          </p:cNvPr>
          <p:cNvSpPr/>
          <p:nvPr/>
        </p:nvSpPr>
        <p:spPr>
          <a:xfrm>
            <a:off x="5977217" y="3244334"/>
            <a:ext cx="237566" cy="369332"/>
          </a:xfrm>
          <a:prstGeom prst="rect">
            <a:avLst/>
          </a:prstGeom>
        </p:spPr>
        <p:txBody>
          <a:bodyPr wrap="none">
            <a:spAutoFit/>
          </a:bodyPr>
          <a:lstStyle/>
          <a:p>
            <a:r>
              <a:rPr lang="en-GB" b="0" dirty="0">
                <a:effectLst/>
              </a:rPr>
              <a:t> </a:t>
            </a:r>
            <a:endParaRPr lang="en-GB" dirty="0"/>
          </a:p>
        </p:txBody>
      </p:sp>
      <p:sp>
        <p:nvSpPr>
          <p:cNvPr id="3" name="Rectangle 2">
            <a:extLst>
              <a:ext uri="{FF2B5EF4-FFF2-40B4-BE49-F238E27FC236}">
                <a16:creationId xmlns:a16="http://schemas.microsoft.com/office/drawing/2014/main" id="{B9848104-ADB2-41BF-B871-96779598640F}"/>
              </a:ext>
            </a:extLst>
          </p:cNvPr>
          <p:cNvSpPr/>
          <p:nvPr/>
        </p:nvSpPr>
        <p:spPr>
          <a:xfrm>
            <a:off x="5977217" y="3244334"/>
            <a:ext cx="237566" cy="369332"/>
          </a:xfrm>
          <a:prstGeom prst="rect">
            <a:avLst/>
          </a:prstGeom>
        </p:spPr>
        <p:txBody>
          <a:bodyPr wrap="none">
            <a:spAutoFit/>
          </a:bodyPr>
          <a:lstStyle/>
          <a:p>
            <a:r>
              <a:rPr lang="en-GB" b="0" dirty="0">
                <a:effectLst/>
              </a:rPr>
              <a:t> </a:t>
            </a:r>
            <a:endParaRPr lang="en-GB" dirty="0"/>
          </a:p>
        </p:txBody>
      </p:sp>
      <p:sp>
        <p:nvSpPr>
          <p:cNvPr id="4" name="Rectangle 3">
            <a:extLst>
              <a:ext uri="{FF2B5EF4-FFF2-40B4-BE49-F238E27FC236}">
                <a16:creationId xmlns:a16="http://schemas.microsoft.com/office/drawing/2014/main" id="{A2246924-B3AA-446E-AA84-7FCDD86AD297}"/>
              </a:ext>
            </a:extLst>
          </p:cNvPr>
          <p:cNvSpPr/>
          <p:nvPr/>
        </p:nvSpPr>
        <p:spPr>
          <a:xfrm>
            <a:off x="5977217" y="3244334"/>
            <a:ext cx="237566" cy="369332"/>
          </a:xfrm>
          <a:prstGeom prst="rect">
            <a:avLst/>
          </a:prstGeom>
        </p:spPr>
        <p:txBody>
          <a:bodyPr wrap="none">
            <a:spAutoFit/>
          </a:bodyPr>
          <a:lstStyle/>
          <a:p>
            <a:r>
              <a:rPr lang="en-GB" b="0" dirty="0">
                <a:effectLst/>
              </a:rPr>
              <a:t> </a:t>
            </a:r>
            <a:endParaRPr lang="en-GB" dirty="0"/>
          </a:p>
        </p:txBody>
      </p:sp>
      <p:sp>
        <p:nvSpPr>
          <p:cNvPr id="5" name="Rectangle 4">
            <a:extLst>
              <a:ext uri="{FF2B5EF4-FFF2-40B4-BE49-F238E27FC236}">
                <a16:creationId xmlns:a16="http://schemas.microsoft.com/office/drawing/2014/main" id="{D7C9E241-1672-4262-BB9F-889BE9C26D71}"/>
              </a:ext>
            </a:extLst>
          </p:cNvPr>
          <p:cNvSpPr/>
          <p:nvPr/>
        </p:nvSpPr>
        <p:spPr>
          <a:xfrm>
            <a:off x="5977217" y="3244334"/>
            <a:ext cx="237566" cy="369332"/>
          </a:xfrm>
          <a:prstGeom prst="rect">
            <a:avLst/>
          </a:prstGeom>
        </p:spPr>
        <p:txBody>
          <a:bodyPr wrap="none">
            <a:spAutoFit/>
          </a:bodyPr>
          <a:lstStyle/>
          <a:p>
            <a:r>
              <a:rPr lang="en-GB" b="0" dirty="0">
                <a:effectLst/>
              </a:rPr>
              <a:t> </a:t>
            </a:r>
            <a:endParaRPr lang="en-GB" dirty="0"/>
          </a:p>
        </p:txBody>
      </p:sp>
      <p:sp>
        <p:nvSpPr>
          <p:cNvPr id="6" name="Rectangle 5">
            <a:extLst>
              <a:ext uri="{FF2B5EF4-FFF2-40B4-BE49-F238E27FC236}">
                <a16:creationId xmlns:a16="http://schemas.microsoft.com/office/drawing/2014/main" id="{1AD9F0DF-F29D-4FB0-A4C2-44E258C82F97}"/>
              </a:ext>
            </a:extLst>
          </p:cNvPr>
          <p:cNvSpPr/>
          <p:nvPr/>
        </p:nvSpPr>
        <p:spPr>
          <a:xfrm>
            <a:off x="5977217" y="3244334"/>
            <a:ext cx="290464" cy="369332"/>
          </a:xfrm>
          <a:prstGeom prst="rect">
            <a:avLst/>
          </a:prstGeom>
        </p:spPr>
        <p:txBody>
          <a:bodyPr wrap="none">
            <a:spAutoFit/>
          </a:bodyPr>
          <a:lstStyle/>
          <a:p>
            <a:r>
              <a:rPr lang="en-GB" b="0" dirty="0">
                <a:effectLst/>
              </a:rPr>
              <a:t>  </a:t>
            </a:r>
            <a:endParaRPr lang="en-GB" dirty="0"/>
          </a:p>
        </p:txBody>
      </p:sp>
      <p:pic>
        <p:nvPicPr>
          <p:cNvPr id="7" name="Picture 6">
            <a:extLst>
              <a:ext uri="{FF2B5EF4-FFF2-40B4-BE49-F238E27FC236}">
                <a16:creationId xmlns:a16="http://schemas.microsoft.com/office/drawing/2014/main" id="{40634C9B-3D19-4B26-ADAC-AA176D57F3FD}"/>
              </a:ext>
            </a:extLst>
          </p:cNvPr>
          <p:cNvPicPr>
            <a:picLocks noChangeAspect="1"/>
          </p:cNvPicPr>
          <p:nvPr/>
        </p:nvPicPr>
        <p:blipFill>
          <a:blip r:embed="rId2"/>
          <a:stretch>
            <a:fillRect/>
          </a:stretch>
        </p:blipFill>
        <p:spPr>
          <a:xfrm>
            <a:off x="2971800" y="1033462"/>
            <a:ext cx="6248400" cy="4791075"/>
          </a:xfrm>
          <a:prstGeom prst="rect">
            <a:avLst/>
          </a:prstGeom>
        </p:spPr>
      </p:pic>
    </p:spTree>
    <p:extLst>
      <p:ext uri="{BB962C8B-B14F-4D97-AF65-F5344CB8AC3E}">
        <p14:creationId xmlns:p14="http://schemas.microsoft.com/office/powerpoint/2010/main" val="41648622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E729EAD-D516-4AAD-9649-403C2296F42F}"/>
              </a:ext>
            </a:extLst>
          </p:cNvPr>
          <p:cNvPicPr>
            <a:picLocks noChangeAspect="1"/>
          </p:cNvPicPr>
          <p:nvPr/>
        </p:nvPicPr>
        <p:blipFill>
          <a:blip r:embed="rId2"/>
          <a:stretch>
            <a:fillRect/>
          </a:stretch>
        </p:blipFill>
        <p:spPr>
          <a:xfrm>
            <a:off x="1811045" y="1290637"/>
            <a:ext cx="7104355" cy="5388269"/>
          </a:xfrm>
          <a:prstGeom prst="rect">
            <a:avLst/>
          </a:prstGeom>
        </p:spPr>
      </p:pic>
      <p:sp>
        <p:nvSpPr>
          <p:cNvPr id="3" name="TextBox 2">
            <a:extLst>
              <a:ext uri="{FF2B5EF4-FFF2-40B4-BE49-F238E27FC236}">
                <a16:creationId xmlns:a16="http://schemas.microsoft.com/office/drawing/2014/main" id="{4D20AFDF-4695-4CA8-AF44-9AA233BEF3CC}"/>
              </a:ext>
            </a:extLst>
          </p:cNvPr>
          <p:cNvSpPr txBox="1"/>
          <p:nvPr/>
        </p:nvSpPr>
        <p:spPr>
          <a:xfrm rot="10800000" flipV="1">
            <a:off x="8908742" y="5372835"/>
            <a:ext cx="3241544" cy="1200329"/>
          </a:xfrm>
          <a:prstGeom prst="rect">
            <a:avLst/>
          </a:prstGeom>
          <a:noFill/>
        </p:spPr>
        <p:txBody>
          <a:bodyPr wrap="square" rtlCol="0">
            <a:spAutoFit/>
          </a:bodyPr>
          <a:lstStyle/>
          <a:p>
            <a:r>
              <a:rPr lang="en-GB" sz="2400" dirty="0"/>
              <a:t>By less concentrated</a:t>
            </a:r>
          </a:p>
          <a:p>
            <a:r>
              <a:rPr lang="en-GB" sz="2400" dirty="0"/>
              <a:t>We mean MORE WATERY</a:t>
            </a:r>
          </a:p>
        </p:txBody>
      </p:sp>
    </p:spTree>
    <p:extLst>
      <p:ext uri="{BB962C8B-B14F-4D97-AF65-F5344CB8AC3E}">
        <p14:creationId xmlns:p14="http://schemas.microsoft.com/office/powerpoint/2010/main" val="4038998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ED1C535-303E-4883-8B19-3AEFCA034C35}"/>
              </a:ext>
            </a:extLst>
          </p:cNvPr>
          <p:cNvSpPr/>
          <p:nvPr/>
        </p:nvSpPr>
        <p:spPr>
          <a:xfrm>
            <a:off x="5977217" y="3244334"/>
            <a:ext cx="237566" cy="369332"/>
          </a:xfrm>
          <a:prstGeom prst="rect">
            <a:avLst/>
          </a:prstGeom>
        </p:spPr>
        <p:txBody>
          <a:bodyPr wrap="none">
            <a:spAutoFit/>
          </a:bodyPr>
          <a:lstStyle/>
          <a:p>
            <a:r>
              <a:rPr lang="en-GB" b="0" dirty="0">
                <a:effectLst/>
              </a:rPr>
              <a:t> </a:t>
            </a:r>
            <a:endParaRPr lang="en-GB" dirty="0"/>
          </a:p>
        </p:txBody>
      </p:sp>
      <p:sp>
        <p:nvSpPr>
          <p:cNvPr id="3" name="Title 2">
            <a:extLst>
              <a:ext uri="{FF2B5EF4-FFF2-40B4-BE49-F238E27FC236}">
                <a16:creationId xmlns:a16="http://schemas.microsoft.com/office/drawing/2014/main" id="{596FD8A9-2222-436E-8AD3-AD31903D4ACE}"/>
              </a:ext>
            </a:extLst>
          </p:cNvPr>
          <p:cNvSpPr>
            <a:spLocks noGrp="1"/>
          </p:cNvSpPr>
          <p:nvPr>
            <p:ph type="title"/>
          </p:nvPr>
        </p:nvSpPr>
        <p:spPr/>
        <p:txBody>
          <a:bodyPr/>
          <a:lstStyle/>
          <a:p>
            <a:r>
              <a:rPr lang="en-GB" dirty="0"/>
              <a:t>Quick quiz –answers on next slide</a:t>
            </a:r>
          </a:p>
        </p:txBody>
      </p:sp>
      <p:sp>
        <p:nvSpPr>
          <p:cNvPr id="4" name="Content Placeholder 3">
            <a:extLst>
              <a:ext uri="{FF2B5EF4-FFF2-40B4-BE49-F238E27FC236}">
                <a16:creationId xmlns:a16="http://schemas.microsoft.com/office/drawing/2014/main" id="{F97ACDA8-4211-480F-9EE5-180A048C540C}"/>
              </a:ext>
            </a:extLst>
          </p:cNvPr>
          <p:cNvSpPr>
            <a:spLocks noGrp="1"/>
          </p:cNvSpPr>
          <p:nvPr>
            <p:ph idx="1"/>
          </p:nvPr>
        </p:nvSpPr>
        <p:spPr/>
        <p:txBody>
          <a:bodyPr>
            <a:normAutofit fontScale="92500" lnSpcReduction="20000"/>
          </a:bodyPr>
          <a:lstStyle/>
          <a:p>
            <a:pPr marL="0" indent="0" fontAlgn="base">
              <a:buNone/>
            </a:pPr>
            <a:r>
              <a:rPr lang="en-GB" dirty="0"/>
              <a:t>1.What is a partially permeable membrane?</a:t>
            </a:r>
          </a:p>
          <a:p>
            <a:pPr marL="0" indent="0" fontAlgn="base">
              <a:buNone/>
            </a:pPr>
            <a:br>
              <a:rPr lang="en-GB" b="0" dirty="0">
                <a:effectLst/>
              </a:rPr>
            </a:br>
            <a:r>
              <a:rPr lang="en-GB" b="0" dirty="0">
                <a:effectLst/>
              </a:rPr>
              <a:t>2. W</a:t>
            </a:r>
            <a:r>
              <a:rPr lang="en-GB" dirty="0"/>
              <a:t>hich substance moves by osmosis?</a:t>
            </a:r>
          </a:p>
          <a:p>
            <a:pPr marL="0" indent="0" fontAlgn="base">
              <a:buNone/>
            </a:pPr>
            <a:br>
              <a:rPr lang="en-GB" b="0" dirty="0">
                <a:effectLst/>
              </a:rPr>
            </a:br>
            <a:r>
              <a:rPr lang="en-GB" b="0" dirty="0">
                <a:effectLst/>
              </a:rPr>
              <a:t>3. </a:t>
            </a:r>
            <a:r>
              <a:rPr lang="en-GB" dirty="0"/>
              <a:t>What happens to plant cells that take up water by osmosis, and what do you call the cell?</a:t>
            </a:r>
          </a:p>
          <a:p>
            <a:pPr marL="0" indent="0" fontAlgn="base">
              <a:buNone/>
            </a:pPr>
            <a:br>
              <a:rPr lang="en-GB" b="0" dirty="0">
                <a:effectLst/>
              </a:rPr>
            </a:br>
            <a:r>
              <a:rPr lang="en-GB" b="0" dirty="0">
                <a:effectLst/>
              </a:rPr>
              <a:t>4. </a:t>
            </a:r>
            <a:r>
              <a:rPr lang="en-GB" dirty="0"/>
              <a:t>What happens to plant cells that lose water by osmosis, and what do you call the cell?</a:t>
            </a:r>
          </a:p>
          <a:p>
            <a:pPr marL="0" indent="0" fontAlgn="base">
              <a:buNone/>
            </a:pPr>
            <a:br>
              <a:rPr lang="en-GB" b="0" dirty="0">
                <a:effectLst/>
              </a:rPr>
            </a:br>
            <a:br>
              <a:rPr lang="en-GB" b="0" dirty="0">
                <a:effectLst/>
              </a:rPr>
            </a:br>
            <a:r>
              <a:rPr lang="en-GB" b="0" dirty="0">
                <a:effectLst/>
              </a:rPr>
              <a:t>5.</a:t>
            </a:r>
            <a:r>
              <a:rPr lang="en-GB" dirty="0"/>
              <a:t>Why do animal cells become shrunken or ‘haemolysed’ mean? </a:t>
            </a:r>
          </a:p>
          <a:p>
            <a:endParaRPr lang="en-GB" dirty="0"/>
          </a:p>
        </p:txBody>
      </p:sp>
    </p:spTree>
    <p:extLst>
      <p:ext uri="{BB962C8B-B14F-4D97-AF65-F5344CB8AC3E}">
        <p14:creationId xmlns:p14="http://schemas.microsoft.com/office/powerpoint/2010/main" val="4262145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1DE5DC8-2B78-4AF1-A14B-EBE1E876407D}"/>
              </a:ext>
            </a:extLst>
          </p:cNvPr>
          <p:cNvPicPr>
            <a:picLocks noChangeAspect="1"/>
          </p:cNvPicPr>
          <p:nvPr/>
        </p:nvPicPr>
        <p:blipFill>
          <a:blip r:embed="rId2"/>
          <a:stretch>
            <a:fillRect/>
          </a:stretch>
        </p:blipFill>
        <p:spPr>
          <a:xfrm>
            <a:off x="1668559" y="971550"/>
            <a:ext cx="8013604" cy="5491394"/>
          </a:xfrm>
          <a:prstGeom prst="rect">
            <a:avLst/>
          </a:prstGeom>
        </p:spPr>
      </p:pic>
    </p:spTree>
    <p:extLst>
      <p:ext uri="{BB962C8B-B14F-4D97-AF65-F5344CB8AC3E}">
        <p14:creationId xmlns:p14="http://schemas.microsoft.com/office/powerpoint/2010/main" val="16230907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AF0AEB9-E98E-4D3B-99F5-217B8B68B1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13355b-a9cf-41c1-ad84-cdbe52169224"/>
    <ds:schemaRef ds:uri="b547754c-74b2-4d91-982e-55751234f0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F81B63E-3487-4210-95F8-9947A7EB390D}">
  <ds:schemaRefs>
    <ds:schemaRef ds:uri="http://schemas.microsoft.com/office/infopath/2007/PartnerControls"/>
    <ds:schemaRef ds:uri="http://purl.org/dc/terms/"/>
    <ds:schemaRef ds:uri="http://purl.org/dc/dcmitype/"/>
    <ds:schemaRef ds:uri="http://schemas.microsoft.com/office/2006/documentManagement/types"/>
    <ds:schemaRef ds:uri="f513355b-a9cf-41c1-ad84-cdbe52169224"/>
    <ds:schemaRef ds:uri="http://www.w3.org/XML/1998/namespace"/>
    <ds:schemaRef ds:uri="http://schemas.microsoft.com/office/2006/metadata/properties"/>
    <ds:schemaRef ds:uri="http://schemas.openxmlformats.org/package/2006/metadata/core-properties"/>
    <ds:schemaRef ds:uri="b547754c-74b2-4d91-982e-55751234f08d"/>
    <ds:schemaRef ds:uri="http://purl.org/dc/elements/1.1/"/>
  </ds:schemaRefs>
</ds:datastoreItem>
</file>

<file path=customXml/itemProps3.xml><?xml version="1.0" encoding="utf-8"?>
<ds:datastoreItem xmlns:ds="http://schemas.openxmlformats.org/officeDocument/2006/customXml" ds:itemID="{D307B65F-7079-4CB8-8866-AC86B3CA8BD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124</TotalTime>
  <Words>677</Words>
  <Application>Microsoft Office PowerPoint</Application>
  <PresentationFormat>Widescreen</PresentationFormat>
  <Paragraphs>77</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L4 Transport Osmosis</vt:lpstr>
      <vt:lpstr>PowerPoint Presentation</vt:lpstr>
      <vt:lpstr>When you place your hands in water and your finger tips appear to shrink what is going on?</vt:lpstr>
      <vt:lpstr>PowerPoint Presentation</vt:lpstr>
      <vt:lpstr>PowerPoint Presentation</vt:lpstr>
      <vt:lpstr>PowerPoint Presentation</vt:lpstr>
      <vt:lpstr>PowerPoint Presentation</vt:lpstr>
      <vt:lpstr>PowerPoint Presentation</vt:lpstr>
      <vt:lpstr>Quick quiz –answers on next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Osmosis</dc:title>
  <dc:creator>Jan Bailey</dc:creator>
  <cp:lastModifiedBy>Jan Bailey</cp:lastModifiedBy>
  <cp:revision>1</cp:revision>
  <dcterms:created xsi:type="dcterms:W3CDTF">2020-10-20T14:26:23Z</dcterms:created>
  <dcterms:modified xsi:type="dcterms:W3CDTF">2020-10-28T17:32:42Z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