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68B22-8F50-4C14-9CE9-DAED2E679F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D50D6C-94D4-4572-BFFF-7D8A485CD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E0C832-5C7B-4FF4-8CA5-ED267E350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E3167-B61D-41F4-95CC-DEA4F99F19EF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EFD5A-A0F8-4C34-8451-B9ADD425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98FCC6-3E83-46B6-98A6-D65C1EF2F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D44D-E382-47F7-9EA3-18424611A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857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95D34-1D4F-4C4A-8E0A-3F0B59F09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7CF468-D952-453D-9264-CA0E50479B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558384-DFB1-42E6-903C-96F2F73EF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E3167-B61D-41F4-95CC-DEA4F99F19EF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DC9598-612B-417E-88DD-756FC3593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2DF03D-2219-4466-B7FC-46B5CD441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D44D-E382-47F7-9EA3-18424611A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20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401AA-EC4B-4BB2-AC2F-2C7E2DBF6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AA83F8-C0D5-45DC-BF93-11242D1426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1A7373-22E4-4547-A8B3-B4A79112E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E3167-B61D-41F4-95CC-DEA4F99F19EF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61F773-2AEB-4765-A105-CC1D90C39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AFFD5A-690B-4D80-9BBA-ECB08573B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D44D-E382-47F7-9EA3-18424611A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273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7A75F-02D4-4B66-B3C8-67190BD15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B7FFF5-68B1-4921-BB2C-1644830B45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25D529-EC61-4A5F-8555-0C0A321A8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EA89BC-D171-49F0-A7AA-57491B805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E3167-B61D-41F4-95CC-DEA4F99F19EF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2EAF45-33AA-4638-A32E-35E7C9B53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52C2BB-484F-470D-8827-9EAB7115B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D44D-E382-47F7-9EA3-18424611A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20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85975-E743-4F34-9E47-A1DC1499DC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AB5AEC-B066-47F1-8100-89FBC8DB6A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96465C-8FD5-4299-A3F1-7CA1CE24D6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CD809A-310A-434D-906D-31042CADD5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440324-4413-4280-8013-7361BE61A5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781088-D0ED-402C-A849-EFE6E7E81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E3167-B61D-41F4-95CC-DEA4F99F19EF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80911F-1CBB-4990-AD58-B70057B62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F91CAA-A1DC-4E81-B168-FC5422B9F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D44D-E382-47F7-9EA3-18424611A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110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214A-2309-4883-87DE-8D7E0A0E6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D6E9BD-E4C8-4C9D-B96F-724581519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E3167-B61D-41F4-95CC-DEA4F99F19EF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AE1462-7190-4CD8-B0DC-A8D01BE51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62C1EB-EA99-4EAD-A0B8-358D10C74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D44D-E382-47F7-9EA3-18424611A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15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8E788B-5D0C-4993-9832-910CB9E04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E3167-B61D-41F4-95CC-DEA4F99F19EF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FB7612-A6B6-4D6D-BFBF-239F95200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A2D9EA-A973-4E24-9C59-4913A8B8E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D44D-E382-47F7-9EA3-18424611A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292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A6A1C-3E75-4235-AF45-89784CFB6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AACE27-6BFF-4FD4-8C60-93E1C6BF0E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ED7721-DA2A-4A3B-A927-DFFC5A601B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BBE9CE-CB9B-4DD7-B612-82C8FA63D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E3167-B61D-41F4-95CC-DEA4F99F19EF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D5610C-2C63-49AA-BCB6-D7739C9C5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0F515C-0E13-469C-96AB-532B8A2CC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D44D-E382-47F7-9EA3-18424611A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279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D31D5-BEB5-42D8-8958-55074D8B6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CD5B95-DC77-4AC4-A642-73BC97A0D7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BEE6F-5DED-45C0-9E31-458238B423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DFE2AB-234D-474E-9F59-2DE63B628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E3167-B61D-41F4-95CC-DEA4F99F19EF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DDC563-2110-4068-8233-1A832C136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C4D244-C919-485B-A733-303747756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D44D-E382-47F7-9EA3-18424611A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805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0F5A1-0B8C-49C2-B6EF-8BCAE5FD1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22F400-0D6C-4EF7-9D4C-08238E8D33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78C65A-D929-4531-83F9-7E10F0ACE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E3167-B61D-41F4-95CC-DEA4F99F19EF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E13A2C-BD64-471A-9B43-B47FC7967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20CD7-D659-4386-AFB2-F1CC5D67C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D44D-E382-47F7-9EA3-18424611A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240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A8D914-C90B-4F38-B2EC-5A9CF3DBF2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5BACF7-5534-4047-A33E-7A24AB3922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D3E0AE-F571-40C5-9035-79F791710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E3167-B61D-41F4-95CC-DEA4F99F19EF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F3062E-357F-435F-8924-25A95745F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D976A2-5658-4FD6-B5CC-97A908362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D44D-E382-47F7-9EA3-18424611A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181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89E4A6-F726-4BFB-83F1-DA40E8729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E8543D-5BAB-4C17-87FA-73E4860637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3941C0-D9B1-4623-8BFB-9900BFF6D6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E3167-B61D-41F4-95CC-DEA4F99F19EF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FB18AD-7C00-44FD-9CFE-883904CE28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3EB3BB-B11B-4F91-B81E-8CBD3D7CEC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5D44D-E382-47F7-9EA3-18424611AF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242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Rectangle 191">
            <a:extLst>
              <a:ext uri="{FF2B5EF4-FFF2-40B4-BE49-F238E27FC236}">
                <a16:creationId xmlns:a16="http://schemas.microsoft.com/office/drawing/2014/main" id="{3F24A09B-713F-43FC-AB6E-B880839685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rgbClr val="6A69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0B91AB35-C3B4-4B70-B3DD-13D63B7DA2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33975" y="2423149"/>
            <a:ext cx="0" cy="201168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45FB2118-4959-4A07-AD9D-EE664D639EC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4961" r="6" b="8080"/>
          <a:stretch/>
        </p:blipFill>
        <p:spPr>
          <a:xfrm>
            <a:off x="6235700" y="635000"/>
            <a:ext cx="1841500" cy="1384300"/>
          </a:xfrm>
          <a:custGeom>
            <a:avLst/>
            <a:gdLst/>
            <a:ahLst/>
            <a:cxnLst/>
            <a:rect l="l" t="t" r="r" b="b"/>
            <a:pathLst>
              <a:path w="3255403" h="2505456">
                <a:moveTo>
                  <a:pt x="0" y="0"/>
                </a:moveTo>
                <a:lnTo>
                  <a:pt x="3255403" y="0"/>
                </a:lnTo>
                <a:lnTo>
                  <a:pt x="2094477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5435CF-54CB-4F0C-AED6-8815F05868E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7279" r="-1" b="23725"/>
          <a:stretch/>
        </p:blipFill>
        <p:spPr>
          <a:xfrm>
            <a:off x="8153400" y="635000"/>
            <a:ext cx="1930400" cy="1384300"/>
          </a:xfrm>
          <a:custGeom>
            <a:avLst/>
            <a:gdLst/>
            <a:ahLst/>
            <a:cxnLst/>
            <a:rect l="l" t="t" r="r" b="b"/>
            <a:pathLst>
              <a:path w="3393943" h="2502843">
                <a:moveTo>
                  <a:pt x="1159715" y="0"/>
                </a:moveTo>
                <a:lnTo>
                  <a:pt x="3393943" y="0"/>
                </a:lnTo>
                <a:lnTo>
                  <a:pt x="2234228" y="2502843"/>
                </a:lnTo>
                <a:lnTo>
                  <a:pt x="0" y="2502843"/>
                </a:lnTo>
                <a:close/>
              </a:path>
            </a:pathLst>
          </a:custGeom>
        </p:spPr>
      </p:pic>
      <p:pic>
        <p:nvPicPr>
          <p:cNvPr id="1026" name="Picture 2" descr="Pin by Heba Auf on Patterns | Islamic tiles, Islamic art pattern, Islamic  art">
            <a:extLst>
              <a:ext uri="{FF2B5EF4-FFF2-40B4-BE49-F238E27FC236}">
                <a16:creationId xmlns:a16="http://schemas.microsoft.com/office/drawing/2014/main" id="{E4A09CE6-83F1-46C1-AF52-392A3D758F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19" r="-1" b="20125"/>
          <a:stretch/>
        </p:blipFill>
        <p:spPr bwMode="auto">
          <a:xfrm>
            <a:off x="10160000" y="635000"/>
            <a:ext cx="1231900" cy="1384300"/>
          </a:xfrm>
          <a:custGeom>
            <a:avLst/>
            <a:gdLst/>
            <a:ahLst/>
            <a:cxnLst/>
            <a:rect l="l" t="t" r="r" b="b"/>
            <a:pathLst>
              <a:path w="3770724" h="4199724">
                <a:moveTo>
                  <a:pt x="0" y="0"/>
                </a:moveTo>
                <a:lnTo>
                  <a:pt x="3770724" y="0"/>
                </a:lnTo>
                <a:lnTo>
                  <a:pt x="1824067" y="4199724"/>
                </a:lnTo>
                <a:lnTo>
                  <a:pt x="0" y="4199724"/>
                </a:ln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CF217E3-8A9D-48DE-9116-6954EC0CA5F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6400" r="-1" b="-1"/>
          <a:stretch/>
        </p:blipFill>
        <p:spPr>
          <a:xfrm>
            <a:off x="6235700" y="2095500"/>
            <a:ext cx="1993900" cy="1308100"/>
          </a:xfrm>
          <a:custGeom>
            <a:avLst/>
            <a:gdLst/>
            <a:ahLst/>
            <a:cxnLst/>
            <a:rect l="l" t="t" r="r" b="b"/>
            <a:pathLst>
              <a:path w="3677817" h="2505456">
                <a:moveTo>
                  <a:pt x="1160926" y="0"/>
                </a:moveTo>
                <a:lnTo>
                  <a:pt x="3677817" y="0"/>
                </a:lnTo>
                <a:lnTo>
                  <a:pt x="2516891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7A4D989-7729-41CA-A372-8A773398DF9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5761" t="12084" r="54303" b="16497"/>
          <a:stretch/>
        </p:blipFill>
        <p:spPr>
          <a:xfrm>
            <a:off x="6235700" y="3479800"/>
            <a:ext cx="1993900" cy="2717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5DDAC96-647B-4EC0-988B-50997DF62066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14317" r="1" b="24132"/>
          <a:stretch/>
        </p:blipFill>
        <p:spPr>
          <a:xfrm>
            <a:off x="8293100" y="2095500"/>
            <a:ext cx="3098800" cy="2501900"/>
          </a:xfrm>
          <a:custGeom>
            <a:avLst/>
            <a:gdLst/>
            <a:ahLst/>
            <a:cxnLst/>
            <a:rect l="l" t="t" r="r" b="b"/>
            <a:pathLst>
              <a:path w="5108726" h="4197911">
                <a:moveTo>
                  <a:pt x="1945141" y="0"/>
                </a:moveTo>
                <a:lnTo>
                  <a:pt x="5108726" y="0"/>
                </a:lnTo>
                <a:lnTo>
                  <a:pt x="3163585" y="4197911"/>
                </a:lnTo>
                <a:lnTo>
                  <a:pt x="3157362" y="4197911"/>
                </a:lnTo>
                <a:lnTo>
                  <a:pt x="1967571" y="4197911"/>
                </a:lnTo>
                <a:lnTo>
                  <a:pt x="317526" y="4197911"/>
                </a:lnTo>
                <a:lnTo>
                  <a:pt x="0" y="4197911"/>
                </a:ln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C31B82D-7E14-4200-8013-D1C1DAE0CCBF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10384" r="-3" b="9902"/>
          <a:stretch/>
        </p:blipFill>
        <p:spPr>
          <a:xfrm>
            <a:off x="8293100" y="4673600"/>
            <a:ext cx="3098800" cy="1524000"/>
          </a:xfrm>
          <a:custGeom>
            <a:avLst/>
            <a:gdLst/>
            <a:ahLst/>
            <a:cxnLst/>
            <a:rect l="l" t="t" r="r" b="b"/>
            <a:pathLst>
              <a:path w="4810125" h="2501837">
                <a:moveTo>
                  <a:pt x="1159248" y="0"/>
                </a:moveTo>
                <a:lnTo>
                  <a:pt x="4810125" y="0"/>
                </a:lnTo>
                <a:lnTo>
                  <a:pt x="4810125" y="2501837"/>
                </a:lnTo>
                <a:lnTo>
                  <a:pt x="0" y="2501837"/>
                </a:lnTo>
                <a:close/>
              </a:path>
            </a:pathLst>
          </a:cu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F9272A8-3D38-40DF-84DB-A55346083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744" y="640080"/>
            <a:ext cx="4173905" cy="5577818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Term 3 Remote Learning</a:t>
            </a:r>
            <a:b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Year 7</a:t>
            </a:r>
            <a:b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Culture</a:t>
            </a:r>
          </a:p>
        </p:txBody>
      </p:sp>
      <p:pic>
        <p:nvPicPr>
          <p:cNvPr id="1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F573084-A0B8-472A-A2A8-24BCC148C3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02725" y="413825"/>
            <a:ext cx="1605475" cy="16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2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73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e0ad4227188d2c0aff24166f6b86fa4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1696e389666fd9c6f917703528f3387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E854100-20F6-44C0-8ABE-23FD582CCCB9}"/>
</file>

<file path=customXml/itemProps2.xml><?xml version="1.0" encoding="utf-8"?>
<ds:datastoreItem xmlns:ds="http://schemas.openxmlformats.org/officeDocument/2006/customXml" ds:itemID="{06C3E726-381A-46EF-A699-C64B7D43FB38}"/>
</file>

<file path=customXml/itemProps3.xml><?xml version="1.0" encoding="utf-8"?>
<ds:datastoreItem xmlns:ds="http://schemas.openxmlformats.org/officeDocument/2006/customXml" ds:itemID="{D8372422-4F47-4A8A-9D3C-7EEDA58F6AB1}"/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9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Term 3 Remote Learning Year 7 Culture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Term 3 Remote Learning Year 7 Culture</dc:title>
  <dc:creator>E Garner</dc:creator>
  <cp:lastModifiedBy>E Garner</cp:lastModifiedBy>
  <cp:revision>2</cp:revision>
  <dcterms:created xsi:type="dcterms:W3CDTF">2020-12-14T20:02:04Z</dcterms:created>
  <dcterms:modified xsi:type="dcterms:W3CDTF">2020-12-14T20:08:11Z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