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57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8BDC01-1810-FCB7-E16E-7B60E0D62AFA}" v="225" dt="2020-09-15T08:50:03.474"/>
    <p1510:client id="{8B44D081-07C0-3EBB-2A8C-7C780AB5971D}" v="16" dt="2020-09-18T09:44:50.1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13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663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842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816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493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565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518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071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33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76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519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042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31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4F41A-6B77-4BDC-A535-636512459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-658020"/>
            <a:ext cx="7886700" cy="2852737"/>
          </a:xfrm>
        </p:spPr>
        <p:txBody>
          <a:bodyPr/>
          <a:lstStyle/>
          <a:p>
            <a:pPr algn="ctr"/>
            <a:r>
              <a:rPr lang="en-GB" dirty="0"/>
              <a:t>Year 7 Food and Nutrition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C1734F5-5238-4601-9C3D-6C3E41973E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5081777"/>
            <a:ext cx="7886700" cy="1500187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Pizza Project</a:t>
            </a:r>
          </a:p>
          <a:p>
            <a:pPr algn="ctr"/>
            <a:r>
              <a:rPr lang="en-GB" sz="3600" dirty="0"/>
              <a:t>Food Safety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9837EA6E-5A95-4DA8-B37A-7F24F0490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4" t="12796" r="4391"/>
          <a:stretch>
            <a:fillRect/>
          </a:stretch>
        </p:blipFill>
        <p:spPr bwMode="auto">
          <a:xfrm>
            <a:off x="3051351" y="2687030"/>
            <a:ext cx="3041298" cy="1976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831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1D519-F8A5-4C99-9ECE-A25F22C64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should these ingredients be stored?</a:t>
            </a:r>
          </a:p>
        </p:txBody>
      </p:sp>
      <p:pic>
        <p:nvPicPr>
          <p:cNvPr id="1026" name="Picture 2" descr="McDougall's Plain Flour 1.1kg | Sainsbury's">
            <a:extLst>
              <a:ext uri="{FF2B5EF4-FFF2-40B4-BE49-F238E27FC236}">
                <a16:creationId xmlns:a16="http://schemas.microsoft.com/office/drawing/2014/main" id="{DBCE2E48-1928-455E-AC19-EBB7694BD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59322"/>
            <a:ext cx="2098678" cy="2098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el Monte Sliced Pineapple In Juice 435G - Tesco Groceries">
            <a:extLst>
              <a:ext uri="{FF2B5EF4-FFF2-40B4-BE49-F238E27FC236}">
                <a16:creationId xmlns:a16="http://schemas.microsoft.com/office/drawing/2014/main" id="{E6536E47-0318-46C4-923C-62646F5ACE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811" y="1294388"/>
            <a:ext cx="1899806" cy="1899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ainsbury's Honey Roast British Ham Slices x7 120g | Sainsbury's">
            <a:extLst>
              <a:ext uri="{FF2B5EF4-FFF2-40B4-BE49-F238E27FC236}">
                <a16:creationId xmlns:a16="http://schemas.microsoft.com/office/drawing/2014/main" id="{367B0299-74FC-4CDC-A540-1FBB01640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756" y="2239598"/>
            <a:ext cx="2440132" cy="244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alted Butter | Kerrygold USA">
            <a:extLst>
              <a:ext uri="{FF2B5EF4-FFF2-40B4-BE49-F238E27FC236}">
                <a16:creationId xmlns:a16="http://schemas.microsoft.com/office/drawing/2014/main" id="{AF47E237-DA5A-4D45-BB91-0608C308D9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72" b="16745"/>
          <a:stretch/>
        </p:blipFill>
        <p:spPr bwMode="auto">
          <a:xfrm>
            <a:off x="1935888" y="4977241"/>
            <a:ext cx="2602923" cy="1662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Yeast - Tesco Groceries">
            <a:extLst>
              <a:ext uri="{FF2B5EF4-FFF2-40B4-BE49-F238E27FC236}">
                <a16:creationId xmlns:a16="http://schemas.microsoft.com/office/drawing/2014/main" id="{AD7F5A72-CBB2-494D-B4D8-78C116A2B8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59" y="1690689"/>
            <a:ext cx="2296390" cy="229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eli Speciale Pepperoni Slices 80g | Fresh Party Food | Iceland Foods">
            <a:extLst>
              <a:ext uri="{FF2B5EF4-FFF2-40B4-BE49-F238E27FC236}">
                <a16:creationId xmlns:a16="http://schemas.microsoft.com/office/drawing/2014/main" id="{E316958E-9304-4AB6-81A7-ABE4DFF4D5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7" r="16132"/>
          <a:stretch/>
        </p:blipFill>
        <p:spPr bwMode="auto">
          <a:xfrm>
            <a:off x="6550031" y="1690036"/>
            <a:ext cx="2593969" cy="385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assata Classica vellutata - 700g | Pasta De Cecco">
            <a:extLst>
              <a:ext uri="{FF2B5EF4-FFF2-40B4-BE49-F238E27FC236}">
                <a16:creationId xmlns:a16="http://schemas.microsoft.com/office/drawing/2014/main" id="{ED33849D-6D45-4958-AF91-1D11092A3B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68" r="24091"/>
          <a:stretch/>
        </p:blipFill>
        <p:spPr bwMode="auto">
          <a:xfrm>
            <a:off x="5099061" y="3429000"/>
            <a:ext cx="161304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592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38C5D28-B811-456E-87DD-F1936CE6B8A5}"/>
              </a:ext>
            </a:extLst>
          </p:cNvPr>
          <p:cNvSpPr txBox="1"/>
          <p:nvPr/>
        </p:nvSpPr>
        <p:spPr>
          <a:xfrm>
            <a:off x="0" y="297241"/>
            <a:ext cx="9144000" cy="1200329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Task: </a:t>
            </a:r>
            <a:r>
              <a:rPr lang="en-GB" dirty="0"/>
              <a:t>To identify potential hazards in the kitchen and state how to be safe and hygienic in the food room.  </a:t>
            </a:r>
            <a:endParaRPr lang="en-GB" b="1" dirty="0"/>
          </a:p>
          <a:p>
            <a:r>
              <a:rPr lang="en-GB" b="1" dirty="0"/>
              <a:t>Challenge: </a:t>
            </a:r>
            <a:r>
              <a:rPr lang="en-GB" dirty="0"/>
              <a:t>To analyse potential hazards in the food room and explain how to avoid them. To understand the importance of following health, safety and hygiene processes in the food room.</a:t>
            </a:r>
            <a:endParaRPr lang="en-GB" b="1" dirty="0"/>
          </a:p>
        </p:txBody>
      </p:sp>
      <p:grpSp>
        <p:nvGrpSpPr>
          <p:cNvPr id="6" name="Group 1">
            <a:extLst>
              <a:ext uri="{FF2B5EF4-FFF2-40B4-BE49-F238E27FC236}">
                <a16:creationId xmlns:a16="http://schemas.microsoft.com/office/drawing/2014/main" id="{E535F0B9-0306-49F1-98E3-94AD9F412C9A}"/>
              </a:ext>
            </a:extLst>
          </p:cNvPr>
          <p:cNvGrpSpPr>
            <a:grpSpLocks/>
          </p:cNvGrpSpPr>
          <p:nvPr/>
        </p:nvGrpSpPr>
        <p:grpSpPr bwMode="auto">
          <a:xfrm>
            <a:off x="1439193" y="1825625"/>
            <a:ext cx="6915098" cy="4450804"/>
            <a:chOff x="116632" y="2074852"/>
            <a:chExt cx="6435668" cy="4278629"/>
          </a:xfrm>
        </p:grpSpPr>
        <p:pic>
          <p:nvPicPr>
            <p:cNvPr id="7" name="Picture 6" descr="http://www.forefieldjuniors.co.uk/images/Events/0708/SeedsTV/Hazards.jpg">
              <a:extLst>
                <a:ext uri="{FF2B5EF4-FFF2-40B4-BE49-F238E27FC236}">
                  <a16:creationId xmlns:a16="http://schemas.microsoft.com/office/drawing/2014/main" id="{250C42DF-5C32-4F17-9601-2475BC09F8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710" y="2074852"/>
              <a:ext cx="6371590" cy="4278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494B2FFE-532A-4480-AA18-D799253021E4}"/>
                </a:ext>
              </a:extLst>
            </p:cNvPr>
            <p:cNvSpPr/>
            <p:nvPr/>
          </p:nvSpPr>
          <p:spPr>
            <a:xfrm>
              <a:off x="116632" y="5528691"/>
              <a:ext cx="1080283" cy="81533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5852202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7" ma:contentTypeDescription="Create a new document." ma:contentTypeScope="" ma:versionID="2b027c32918af11b42647d15151b8c0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437a4094daacb643fa011a0979671531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17B466-FA20-461A-AC33-FF64958EA7F4}"/>
</file>

<file path=customXml/itemProps2.xml><?xml version="1.0" encoding="utf-8"?>
<ds:datastoreItem xmlns:ds="http://schemas.openxmlformats.org/officeDocument/2006/customXml" ds:itemID="{3DE4ADFF-011A-459E-826B-B4FE1CC2AF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726F23-1440-4F41-A8E2-A6B1248ECD1B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elements/1.1/"/>
    <ds:schemaRef ds:uri="f513355b-a9cf-41c1-ad84-cdbe52169224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1619</TotalTime>
  <Words>72</Words>
  <Application>Microsoft Office PowerPoint</Application>
  <PresentationFormat>On-screen Show (4:3)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Year 7 Food and Nutrition</vt:lpstr>
      <vt:lpstr>Where should these ingredients be stored?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Food and Nutrition</dc:title>
  <dc:creator>C Lobo</dc:creator>
  <cp:lastModifiedBy>J Arnold</cp:lastModifiedBy>
  <cp:revision>86</cp:revision>
  <dcterms:created xsi:type="dcterms:W3CDTF">2020-09-10T11:47:38Z</dcterms:created>
  <dcterms:modified xsi:type="dcterms:W3CDTF">2020-09-21T10:59:09Z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