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entation.xml" ContentType="application/vnd.openxmlformats-officedocument.presentationml.presentation.main+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94"/>
  </p:normalViewPr>
  <p:slideViewPr>
    <p:cSldViewPr snapToGrid="0" snapToObjects="1">
      <p:cViewPr varScale="1">
        <p:scale>
          <a:sx n="121" d="100"/>
          <a:sy n="121" d="100"/>
        </p:scale>
        <p:origin x="74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customXml" Target="../customXml/item3.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3C21D-FF3C-3044-BBF3-E191F92F64D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1635C0CF-B57F-7041-B7A3-B6B8CA78F9F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AAAB890D-C3BC-DE49-96BF-0B46C553E3C6}"/>
              </a:ext>
            </a:extLst>
          </p:cNvPr>
          <p:cNvSpPr>
            <a:spLocks noGrp="1"/>
          </p:cNvSpPr>
          <p:nvPr>
            <p:ph type="dt" sz="half" idx="10"/>
          </p:nvPr>
        </p:nvSpPr>
        <p:spPr/>
        <p:txBody>
          <a:bodyPr/>
          <a:lstStyle/>
          <a:p>
            <a:fld id="{07F3928E-FA68-B941-AF8B-325F872DB276}" type="datetimeFigureOut">
              <a:rPr lang="en-GB" smtClean="0"/>
              <a:t>05/03/2021</a:t>
            </a:fld>
            <a:endParaRPr lang="en-GB"/>
          </a:p>
        </p:txBody>
      </p:sp>
      <p:sp>
        <p:nvSpPr>
          <p:cNvPr id="5" name="Footer Placeholder 4">
            <a:extLst>
              <a:ext uri="{FF2B5EF4-FFF2-40B4-BE49-F238E27FC236}">
                <a16:creationId xmlns:a16="http://schemas.microsoft.com/office/drawing/2014/main" id="{75F58127-AFF6-194F-998C-1A542A64C8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9F86E1-C6BD-B642-9B7D-3E6A42DEBC1F}"/>
              </a:ext>
            </a:extLst>
          </p:cNvPr>
          <p:cNvSpPr>
            <a:spLocks noGrp="1"/>
          </p:cNvSpPr>
          <p:nvPr>
            <p:ph type="sldNum" sz="quarter" idx="12"/>
          </p:nvPr>
        </p:nvSpPr>
        <p:spPr/>
        <p:txBody>
          <a:bodyPr/>
          <a:lstStyle/>
          <a:p>
            <a:fld id="{AC3BD3D8-0CED-3646-AF49-FFFAF5544791}" type="slidenum">
              <a:rPr lang="en-GB" smtClean="0"/>
              <a:t>‹#›</a:t>
            </a:fld>
            <a:endParaRPr lang="en-GB"/>
          </a:p>
        </p:txBody>
      </p:sp>
    </p:spTree>
    <p:extLst>
      <p:ext uri="{BB962C8B-B14F-4D97-AF65-F5344CB8AC3E}">
        <p14:creationId xmlns:p14="http://schemas.microsoft.com/office/powerpoint/2010/main" val="2021576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1ED44-FF18-8249-B7CB-F299BD79559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6A52475-654C-AB42-B34C-FD3EB05AA9C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7DF75CA-8272-B346-AD73-37C9B9BB017E}"/>
              </a:ext>
            </a:extLst>
          </p:cNvPr>
          <p:cNvSpPr>
            <a:spLocks noGrp="1"/>
          </p:cNvSpPr>
          <p:nvPr>
            <p:ph type="dt" sz="half" idx="10"/>
          </p:nvPr>
        </p:nvSpPr>
        <p:spPr/>
        <p:txBody>
          <a:bodyPr/>
          <a:lstStyle/>
          <a:p>
            <a:fld id="{07F3928E-FA68-B941-AF8B-325F872DB276}" type="datetimeFigureOut">
              <a:rPr lang="en-GB" smtClean="0"/>
              <a:t>05/03/2021</a:t>
            </a:fld>
            <a:endParaRPr lang="en-GB"/>
          </a:p>
        </p:txBody>
      </p:sp>
      <p:sp>
        <p:nvSpPr>
          <p:cNvPr id="5" name="Footer Placeholder 4">
            <a:extLst>
              <a:ext uri="{FF2B5EF4-FFF2-40B4-BE49-F238E27FC236}">
                <a16:creationId xmlns:a16="http://schemas.microsoft.com/office/drawing/2014/main" id="{C9BBADBD-3145-2641-B6F8-93F9CB4F52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9BC5A9-66E0-9B4D-B96E-1CECACB86E9E}"/>
              </a:ext>
            </a:extLst>
          </p:cNvPr>
          <p:cNvSpPr>
            <a:spLocks noGrp="1"/>
          </p:cNvSpPr>
          <p:nvPr>
            <p:ph type="sldNum" sz="quarter" idx="12"/>
          </p:nvPr>
        </p:nvSpPr>
        <p:spPr/>
        <p:txBody>
          <a:bodyPr/>
          <a:lstStyle/>
          <a:p>
            <a:fld id="{AC3BD3D8-0CED-3646-AF49-FFFAF5544791}" type="slidenum">
              <a:rPr lang="en-GB" smtClean="0"/>
              <a:t>‹#›</a:t>
            </a:fld>
            <a:endParaRPr lang="en-GB"/>
          </a:p>
        </p:txBody>
      </p:sp>
    </p:spTree>
    <p:extLst>
      <p:ext uri="{BB962C8B-B14F-4D97-AF65-F5344CB8AC3E}">
        <p14:creationId xmlns:p14="http://schemas.microsoft.com/office/powerpoint/2010/main" val="27386257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4A77A-2B13-AA43-AEA0-1B1F58DC0FA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E1C5BC48-27D6-E746-AE97-59443F951FE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4350F10-2ABC-D043-9152-EC47BD2F4194}"/>
              </a:ext>
            </a:extLst>
          </p:cNvPr>
          <p:cNvSpPr>
            <a:spLocks noGrp="1"/>
          </p:cNvSpPr>
          <p:nvPr>
            <p:ph type="dt" sz="half" idx="10"/>
          </p:nvPr>
        </p:nvSpPr>
        <p:spPr/>
        <p:txBody>
          <a:bodyPr/>
          <a:lstStyle/>
          <a:p>
            <a:fld id="{07F3928E-FA68-B941-AF8B-325F872DB276}" type="datetimeFigureOut">
              <a:rPr lang="en-GB" smtClean="0"/>
              <a:t>05/03/2021</a:t>
            </a:fld>
            <a:endParaRPr lang="en-GB"/>
          </a:p>
        </p:txBody>
      </p:sp>
      <p:sp>
        <p:nvSpPr>
          <p:cNvPr id="5" name="Footer Placeholder 4">
            <a:extLst>
              <a:ext uri="{FF2B5EF4-FFF2-40B4-BE49-F238E27FC236}">
                <a16:creationId xmlns:a16="http://schemas.microsoft.com/office/drawing/2014/main" id="{3014B26E-0F1F-A543-93EF-F62A209030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D7B606-88EB-3D4B-BE34-0ABD6DD844B0}"/>
              </a:ext>
            </a:extLst>
          </p:cNvPr>
          <p:cNvSpPr>
            <a:spLocks noGrp="1"/>
          </p:cNvSpPr>
          <p:nvPr>
            <p:ph type="sldNum" sz="quarter" idx="12"/>
          </p:nvPr>
        </p:nvSpPr>
        <p:spPr/>
        <p:txBody>
          <a:bodyPr/>
          <a:lstStyle/>
          <a:p>
            <a:fld id="{AC3BD3D8-0CED-3646-AF49-FFFAF5544791}" type="slidenum">
              <a:rPr lang="en-GB" smtClean="0"/>
              <a:t>‹#›</a:t>
            </a:fld>
            <a:endParaRPr lang="en-GB"/>
          </a:p>
        </p:txBody>
      </p:sp>
    </p:spTree>
    <p:extLst>
      <p:ext uri="{BB962C8B-B14F-4D97-AF65-F5344CB8AC3E}">
        <p14:creationId xmlns:p14="http://schemas.microsoft.com/office/powerpoint/2010/main" val="7042990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E8061-98E0-B04D-A876-73B0BAA97D3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328324D-2379-B645-B631-A33A9E5C538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6F06113-1DBC-0043-8EC6-F3305EF5C57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6E7EE966-EAF0-F94A-B6E7-F3B88AC83EE7}"/>
              </a:ext>
            </a:extLst>
          </p:cNvPr>
          <p:cNvSpPr>
            <a:spLocks noGrp="1"/>
          </p:cNvSpPr>
          <p:nvPr>
            <p:ph type="dt" sz="half" idx="10"/>
          </p:nvPr>
        </p:nvSpPr>
        <p:spPr/>
        <p:txBody>
          <a:bodyPr/>
          <a:lstStyle/>
          <a:p>
            <a:fld id="{07F3928E-FA68-B941-AF8B-325F872DB276}" type="datetimeFigureOut">
              <a:rPr lang="en-GB" smtClean="0"/>
              <a:t>05/03/2021</a:t>
            </a:fld>
            <a:endParaRPr lang="en-GB"/>
          </a:p>
        </p:txBody>
      </p:sp>
      <p:sp>
        <p:nvSpPr>
          <p:cNvPr id="6" name="Footer Placeholder 5">
            <a:extLst>
              <a:ext uri="{FF2B5EF4-FFF2-40B4-BE49-F238E27FC236}">
                <a16:creationId xmlns:a16="http://schemas.microsoft.com/office/drawing/2014/main" id="{A099AED0-88B7-BA4D-8B12-DCC5DEF1D11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080997-E94A-9847-A920-29EC187F0B61}"/>
              </a:ext>
            </a:extLst>
          </p:cNvPr>
          <p:cNvSpPr>
            <a:spLocks noGrp="1"/>
          </p:cNvSpPr>
          <p:nvPr>
            <p:ph type="sldNum" sz="quarter" idx="12"/>
          </p:nvPr>
        </p:nvSpPr>
        <p:spPr/>
        <p:txBody>
          <a:bodyPr/>
          <a:lstStyle/>
          <a:p>
            <a:fld id="{AC3BD3D8-0CED-3646-AF49-FFFAF5544791}" type="slidenum">
              <a:rPr lang="en-GB" smtClean="0"/>
              <a:t>‹#›</a:t>
            </a:fld>
            <a:endParaRPr lang="en-GB"/>
          </a:p>
        </p:txBody>
      </p:sp>
    </p:spTree>
    <p:extLst>
      <p:ext uri="{BB962C8B-B14F-4D97-AF65-F5344CB8AC3E}">
        <p14:creationId xmlns:p14="http://schemas.microsoft.com/office/powerpoint/2010/main" val="28504241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47E63-3299-6F4B-8F34-588FA74449BB}"/>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72BDCFEB-E16D-C649-84E6-F5C136CAC22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E7E35BE-037D-474E-8825-A2138CE81E7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3304F74C-EF24-4A46-AD7B-1F7C35AE7A0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6F9F852-2EB2-E241-8393-F5CD58DDA76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5E55B3AB-9674-E248-928B-EFE3205393BA}"/>
              </a:ext>
            </a:extLst>
          </p:cNvPr>
          <p:cNvSpPr>
            <a:spLocks noGrp="1"/>
          </p:cNvSpPr>
          <p:nvPr>
            <p:ph type="dt" sz="half" idx="10"/>
          </p:nvPr>
        </p:nvSpPr>
        <p:spPr/>
        <p:txBody>
          <a:bodyPr/>
          <a:lstStyle/>
          <a:p>
            <a:fld id="{07F3928E-FA68-B941-AF8B-325F872DB276}" type="datetimeFigureOut">
              <a:rPr lang="en-GB" smtClean="0"/>
              <a:t>05/03/2021</a:t>
            </a:fld>
            <a:endParaRPr lang="en-GB"/>
          </a:p>
        </p:txBody>
      </p:sp>
      <p:sp>
        <p:nvSpPr>
          <p:cNvPr id="8" name="Footer Placeholder 7">
            <a:extLst>
              <a:ext uri="{FF2B5EF4-FFF2-40B4-BE49-F238E27FC236}">
                <a16:creationId xmlns:a16="http://schemas.microsoft.com/office/drawing/2014/main" id="{C57E0200-07C5-3245-8676-2B69623345D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1E1E57A-381F-E045-AF6E-AE4C0011FB3E}"/>
              </a:ext>
            </a:extLst>
          </p:cNvPr>
          <p:cNvSpPr>
            <a:spLocks noGrp="1"/>
          </p:cNvSpPr>
          <p:nvPr>
            <p:ph type="sldNum" sz="quarter" idx="12"/>
          </p:nvPr>
        </p:nvSpPr>
        <p:spPr/>
        <p:txBody>
          <a:bodyPr/>
          <a:lstStyle/>
          <a:p>
            <a:fld id="{AC3BD3D8-0CED-3646-AF49-FFFAF5544791}" type="slidenum">
              <a:rPr lang="en-GB" smtClean="0"/>
              <a:t>‹#›</a:t>
            </a:fld>
            <a:endParaRPr lang="en-GB"/>
          </a:p>
        </p:txBody>
      </p:sp>
    </p:spTree>
    <p:extLst>
      <p:ext uri="{BB962C8B-B14F-4D97-AF65-F5344CB8AC3E}">
        <p14:creationId xmlns:p14="http://schemas.microsoft.com/office/powerpoint/2010/main" val="3012256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54448-8310-BF4E-A6AC-F25831C377A4}"/>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BD8C81AA-7771-2D43-AADB-63EB300EA99C}"/>
              </a:ext>
            </a:extLst>
          </p:cNvPr>
          <p:cNvSpPr>
            <a:spLocks noGrp="1"/>
          </p:cNvSpPr>
          <p:nvPr>
            <p:ph type="dt" sz="half" idx="10"/>
          </p:nvPr>
        </p:nvSpPr>
        <p:spPr/>
        <p:txBody>
          <a:bodyPr/>
          <a:lstStyle/>
          <a:p>
            <a:fld id="{07F3928E-FA68-B941-AF8B-325F872DB276}" type="datetimeFigureOut">
              <a:rPr lang="en-GB" smtClean="0"/>
              <a:t>05/03/2021</a:t>
            </a:fld>
            <a:endParaRPr lang="en-GB"/>
          </a:p>
        </p:txBody>
      </p:sp>
      <p:sp>
        <p:nvSpPr>
          <p:cNvPr id="4" name="Footer Placeholder 3">
            <a:extLst>
              <a:ext uri="{FF2B5EF4-FFF2-40B4-BE49-F238E27FC236}">
                <a16:creationId xmlns:a16="http://schemas.microsoft.com/office/drawing/2014/main" id="{919518F9-21AC-7C4D-90BF-6D8E2EF7206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F2E1CA7-B018-4B49-AC88-6B2323CF3828}"/>
              </a:ext>
            </a:extLst>
          </p:cNvPr>
          <p:cNvSpPr>
            <a:spLocks noGrp="1"/>
          </p:cNvSpPr>
          <p:nvPr>
            <p:ph type="sldNum" sz="quarter" idx="12"/>
          </p:nvPr>
        </p:nvSpPr>
        <p:spPr/>
        <p:txBody>
          <a:bodyPr/>
          <a:lstStyle/>
          <a:p>
            <a:fld id="{AC3BD3D8-0CED-3646-AF49-FFFAF5544791}" type="slidenum">
              <a:rPr lang="en-GB" smtClean="0"/>
              <a:t>‹#›</a:t>
            </a:fld>
            <a:endParaRPr lang="en-GB"/>
          </a:p>
        </p:txBody>
      </p:sp>
    </p:spTree>
    <p:extLst>
      <p:ext uri="{BB962C8B-B14F-4D97-AF65-F5344CB8AC3E}">
        <p14:creationId xmlns:p14="http://schemas.microsoft.com/office/powerpoint/2010/main" val="1815446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555F81-B556-ED46-BD2B-AA41459C2222}"/>
              </a:ext>
            </a:extLst>
          </p:cNvPr>
          <p:cNvSpPr>
            <a:spLocks noGrp="1"/>
          </p:cNvSpPr>
          <p:nvPr>
            <p:ph type="dt" sz="half" idx="10"/>
          </p:nvPr>
        </p:nvSpPr>
        <p:spPr/>
        <p:txBody>
          <a:bodyPr/>
          <a:lstStyle/>
          <a:p>
            <a:fld id="{07F3928E-FA68-B941-AF8B-325F872DB276}" type="datetimeFigureOut">
              <a:rPr lang="en-GB" smtClean="0"/>
              <a:t>05/03/2021</a:t>
            </a:fld>
            <a:endParaRPr lang="en-GB"/>
          </a:p>
        </p:txBody>
      </p:sp>
      <p:sp>
        <p:nvSpPr>
          <p:cNvPr id="3" name="Footer Placeholder 2">
            <a:extLst>
              <a:ext uri="{FF2B5EF4-FFF2-40B4-BE49-F238E27FC236}">
                <a16:creationId xmlns:a16="http://schemas.microsoft.com/office/drawing/2014/main" id="{DDCC12A2-4A91-9F42-B955-1C1708841F2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D48809A-C0D7-EB4B-B01B-8123307AC3A6}"/>
              </a:ext>
            </a:extLst>
          </p:cNvPr>
          <p:cNvSpPr>
            <a:spLocks noGrp="1"/>
          </p:cNvSpPr>
          <p:nvPr>
            <p:ph type="sldNum" sz="quarter" idx="12"/>
          </p:nvPr>
        </p:nvSpPr>
        <p:spPr/>
        <p:txBody>
          <a:bodyPr/>
          <a:lstStyle/>
          <a:p>
            <a:fld id="{AC3BD3D8-0CED-3646-AF49-FFFAF5544791}" type="slidenum">
              <a:rPr lang="en-GB" smtClean="0"/>
              <a:t>‹#›</a:t>
            </a:fld>
            <a:endParaRPr lang="en-GB"/>
          </a:p>
        </p:txBody>
      </p:sp>
    </p:spTree>
    <p:extLst>
      <p:ext uri="{BB962C8B-B14F-4D97-AF65-F5344CB8AC3E}">
        <p14:creationId xmlns:p14="http://schemas.microsoft.com/office/powerpoint/2010/main" val="18685594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E7E04-939A-1647-A219-2BAE8E7C138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CB1C0B6-B6D5-B445-B4F5-003BF723252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171AF173-A994-2E4F-B35D-06A32C26CA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5533424-4903-E046-8828-75D4C4E8037A}"/>
              </a:ext>
            </a:extLst>
          </p:cNvPr>
          <p:cNvSpPr>
            <a:spLocks noGrp="1"/>
          </p:cNvSpPr>
          <p:nvPr>
            <p:ph type="dt" sz="half" idx="10"/>
          </p:nvPr>
        </p:nvSpPr>
        <p:spPr/>
        <p:txBody>
          <a:bodyPr/>
          <a:lstStyle/>
          <a:p>
            <a:fld id="{07F3928E-FA68-B941-AF8B-325F872DB276}" type="datetimeFigureOut">
              <a:rPr lang="en-GB" smtClean="0"/>
              <a:t>05/03/2021</a:t>
            </a:fld>
            <a:endParaRPr lang="en-GB"/>
          </a:p>
        </p:txBody>
      </p:sp>
      <p:sp>
        <p:nvSpPr>
          <p:cNvPr id="6" name="Footer Placeholder 5">
            <a:extLst>
              <a:ext uri="{FF2B5EF4-FFF2-40B4-BE49-F238E27FC236}">
                <a16:creationId xmlns:a16="http://schemas.microsoft.com/office/drawing/2014/main" id="{3AB3F484-358B-BB4A-90D8-4C0C13203E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0A27738-63D9-CF43-ADB7-A468D9537C46}"/>
              </a:ext>
            </a:extLst>
          </p:cNvPr>
          <p:cNvSpPr>
            <a:spLocks noGrp="1"/>
          </p:cNvSpPr>
          <p:nvPr>
            <p:ph type="sldNum" sz="quarter" idx="12"/>
          </p:nvPr>
        </p:nvSpPr>
        <p:spPr/>
        <p:txBody>
          <a:bodyPr/>
          <a:lstStyle/>
          <a:p>
            <a:fld id="{AC3BD3D8-0CED-3646-AF49-FFFAF5544791}" type="slidenum">
              <a:rPr lang="en-GB" smtClean="0"/>
              <a:t>‹#›</a:t>
            </a:fld>
            <a:endParaRPr lang="en-GB"/>
          </a:p>
        </p:txBody>
      </p:sp>
    </p:spTree>
    <p:extLst>
      <p:ext uri="{BB962C8B-B14F-4D97-AF65-F5344CB8AC3E}">
        <p14:creationId xmlns:p14="http://schemas.microsoft.com/office/powerpoint/2010/main" val="20765945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9B676-D566-1748-A4AB-C76A81FBA92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774E9571-CA41-0943-AD9D-9497997165D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AE9F398-9F8A-234F-AFA8-86F961E14C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B9D89F6-3593-DD48-9644-8F4C96CA509A}"/>
              </a:ext>
            </a:extLst>
          </p:cNvPr>
          <p:cNvSpPr>
            <a:spLocks noGrp="1"/>
          </p:cNvSpPr>
          <p:nvPr>
            <p:ph type="dt" sz="half" idx="10"/>
          </p:nvPr>
        </p:nvSpPr>
        <p:spPr/>
        <p:txBody>
          <a:bodyPr/>
          <a:lstStyle/>
          <a:p>
            <a:fld id="{07F3928E-FA68-B941-AF8B-325F872DB276}" type="datetimeFigureOut">
              <a:rPr lang="en-GB" smtClean="0"/>
              <a:t>05/03/2021</a:t>
            </a:fld>
            <a:endParaRPr lang="en-GB"/>
          </a:p>
        </p:txBody>
      </p:sp>
      <p:sp>
        <p:nvSpPr>
          <p:cNvPr id="6" name="Footer Placeholder 5">
            <a:extLst>
              <a:ext uri="{FF2B5EF4-FFF2-40B4-BE49-F238E27FC236}">
                <a16:creationId xmlns:a16="http://schemas.microsoft.com/office/drawing/2014/main" id="{0EE7E140-D90B-FF46-8272-8253C2C539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ECE831-B545-B54E-8CAA-31D94C346B4C}"/>
              </a:ext>
            </a:extLst>
          </p:cNvPr>
          <p:cNvSpPr>
            <a:spLocks noGrp="1"/>
          </p:cNvSpPr>
          <p:nvPr>
            <p:ph type="sldNum" sz="quarter" idx="12"/>
          </p:nvPr>
        </p:nvSpPr>
        <p:spPr/>
        <p:txBody>
          <a:bodyPr/>
          <a:lstStyle/>
          <a:p>
            <a:fld id="{AC3BD3D8-0CED-3646-AF49-FFFAF5544791}" type="slidenum">
              <a:rPr lang="en-GB" smtClean="0"/>
              <a:t>‹#›</a:t>
            </a:fld>
            <a:endParaRPr lang="en-GB"/>
          </a:p>
        </p:txBody>
      </p:sp>
    </p:spTree>
    <p:extLst>
      <p:ext uri="{BB962C8B-B14F-4D97-AF65-F5344CB8AC3E}">
        <p14:creationId xmlns:p14="http://schemas.microsoft.com/office/powerpoint/2010/main" val="38193327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79BB8-2456-564A-B892-1370A52B36C5}"/>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12E01277-3488-E049-975B-492E8AA9375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1CF6969-B70E-DE4B-81E1-9743487B6387}"/>
              </a:ext>
            </a:extLst>
          </p:cNvPr>
          <p:cNvSpPr>
            <a:spLocks noGrp="1"/>
          </p:cNvSpPr>
          <p:nvPr>
            <p:ph type="dt" sz="half" idx="10"/>
          </p:nvPr>
        </p:nvSpPr>
        <p:spPr/>
        <p:txBody>
          <a:bodyPr/>
          <a:lstStyle/>
          <a:p>
            <a:fld id="{07F3928E-FA68-B941-AF8B-325F872DB276}" type="datetimeFigureOut">
              <a:rPr lang="en-GB" smtClean="0"/>
              <a:t>05/03/2021</a:t>
            </a:fld>
            <a:endParaRPr lang="en-GB"/>
          </a:p>
        </p:txBody>
      </p:sp>
      <p:sp>
        <p:nvSpPr>
          <p:cNvPr id="5" name="Footer Placeholder 4">
            <a:extLst>
              <a:ext uri="{FF2B5EF4-FFF2-40B4-BE49-F238E27FC236}">
                <a16:creationId xmlns:a16="http://schemas.microsoft.com/office/drawing/2014/main" id="{8AFECCF3-0BDA-0E47-8FBC-33B61EB256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AE64CE-1758-2946-9C92-84F7A33976C0}"/>
              </a:ext>
            </a:extLst>
          </p:cNvPr>
          <p:cNvSpPr>
            <a:spLocks noGrp="1"/>
          </p:cNvSpPr>
          <p:nvPr>
            <p:ph type="sldNum" sz="quarter" idx="12"/>
          </p:nvPr>
        </p:nvSpPr>
        <p:spPr/>
        <p:txBody>
          <a:bodyPr/>
          <a:lstStyle/>
          <a:p>
            <a:fld id="{AC3BD3D8-0CED-3646-AF49-FFFAF5544791}" type="slidenum">
              <a:rPr lang="en-GB" smtClean="0"/>
              <a:t>‹#›</a:t>
            </a:fld>
            <a:endParaRPr lang="en-GB"/>
          </a:p>
        </p:txBody>
      </p:sp>
    </p:spTree>
    <p:extLst>
      <p:ext uri="{BB962C8B-B14F-4D97-AF65-F5344CB8AC3E}">
        <p14:creationId xmlns:p14="http://schemas.microsoft.com/office/powerpoint/2010/main" val="2934761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D5A0DE0-B776-234E-85E0-AE24AFCEF184}"/>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5AECD988-EB95-3541-AE81-E01C449DA69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FF6D593-10FF-A448-876A-2899C60A1B48}"/>
              </a:ext>
            </a:extLst>
          </p:cNvPr>
          <p:cNvSpPr>
            <a:spLocks noGrp="1"/>
          </p:cNvSpPr>
          <p:nvPr>
            <p:ph type="dt" sz="half" idx="10"/>
          </p:nvPr>
        </p:nvSpPr>
        <p:spPr/>
        <p:txBody>
          <a:bodyPr/>
          <a:lstStyle/>
          <a:p>
            <a:fld id="{07F3928E-FA68-B941-AF8B-325F872DB276}" type="datetimeFigureOut">
              <a:rPr lang="en-GB" smtClean="0"/>
              <a:t>05/03/2021</a:t>
            </a:fld>
            <a:endParaRPr lang="en-GB"/>
          </a:p>
        </p:txBody>
      </p:sp>
      <p:sp>
        <p:nvSpPr>
          <p:cNvPr id="5" name="Footer Placeholder 4">
            <a:extLst>
              <a:ext uri="{FF2B5EF4-FFF2-40B4-BE49-F238E27FC236}">
                <a16:creationId xmlns:a16="http://schemas.microsoft.com/office/drawing/2014/main" id="{101FA94F-D335-8A45-8956-E307833279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D95ACD-39B7-EC4C-AA37-4AB8199D5680}"/>
              </a:ext>
            </a:extLst>
          </p:cNvPr>
          <p:cNvSpPr>
            <a:spLocks noGrp="1"/>
          </p:cNvSpPr>
          <p:nvPr>
            <p:ph type="sldNum" sz="quarter" idx="12"/>
          </p:nvPr>
        </p:nvSpPr>
        <p:spPr/>
        <p:txBody>
          <a:bodyPr/>
          <a:lstStyle/>
          <a:p>
            <a:fld id="{AC3BD3D8-0CED-3646-AF49-FFFAF5544791}" type="slidenum">
              <a:rPr lang="en-GB" smtClean="0"/>
              <a:t>‹#›</a:t>
            </a:fld>
            <a:endParaRPr lang="en-GB"/>
          </a:p>
        </p:txBody>
      </p:sp>
    </p:spTree>
    <p:extLst>
      <p:ext uri="{BB962C8B-B14F-4D97-AF65-F5344CB8AC3E}">
        <p14:creationId xmlns:p14="http://schemas.microsoft.com/office/powerpoint/2010/main" val="34163361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4E53B1C-E482-6A47-AC96-2423BDC222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D6C4F2E-984E-8146-BAB8-47AE14B29A0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E95CA6E-2AE0-0948-B736-33906EA5C4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F3928E-FA68-B941-AF8B-325F872DB276}" type="datetimeFigureOut">
              <a:rPr lang="en-GB" smtClean="0"/>
              <a:t>05/03/2021</a:t>
            </a:fld>
            <a:endParaRPr lang="en-GB"/>
          </a:p>
        </p:txBody>
      </p:sp>
      <p:sp>
        <p:nvSpPr>
          <p:cNvPr id="5" name="Footer Placeholder 4">
            <a:extLst>
              <a:ext uri="{FF2B5EF4-FFF2-40B4-BE49-F238E27FC236}">
                <a16:creationId xmlns:a16="http://schemas.microsoft.com/office/drawing/2014/main" id="{9C367432-A12C-0348-9CDE-C5FA300AB66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B91EB19-61C1-2247-A73F-7C7D7A6903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3BD3D8-0CED-3646-AF49-FFFAF5544791}" type="slidenum">
              <a:rPr lang="en-GB" smtClean="0"/>
              <a:t>‹#›</a:t>
            </a:fld>
            <a:endParaRPr lang="en-GB"/>
          </a:p>
        </p:txBody>
      </p:sp>
    </p:spTree>
    <p:extLst>
      <p:ext uri="{BB962C8B-B14F-4D97-AF65-F5344CB8AC3E}">
        <p14:creationId xmlns:p14="http://schemas.microsoft.com/office/powerpoint/2010/main" val="23978973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ideo" Target="https://www.youtube.com/embed/kYsrAaat_Qo?feature=oembed" TargetMode="External"/><Relationship Id="rId4" Type="http://schemas.openxmlformats.org/officeDocument/2006/relationships/hyperlink" Target="https://www.youtube.com/watch?v=kYsrAaat_Qo"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oAN3qyHfKOo?list=PL2Awype1tGgW6YaX5X2BZQ_lpxjo7lZy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 Broadway Shows in NYC | New York Broadway Shows 2021">
            <a:extLst>
              <a:ext uri="{FF2B5EF4-FFF2-40B4-BE49-F238E27FC236}">
                <a16:creationId xmlns:a16="http://schemas.microsoft.com/office/drawing/2014/main" id="{30C64738-D722-A943-A0B0-7E8018684A2E}"/>
              </a:ext>
            </a:extLst>
          </p:cNvPr>
          <p:cNvPicPr>
            <a:picLocks noChangeAspect="1" noChangeArrowheads="1"/>
          </p:cNvPicPr>
          <p:nvPr/>
        </p:nvPicPr>
        <p:blipFill rotWithShape="1">
          <a:blip r:embed="rId2">
            <a:alphaModFix amt="50000"/>
            <a:extLst>
              <a:ext uri="{28A0092B-C50C-407E-A947-70E740481C1C}">
                <a14:useLocalDpi xmlns:a14="http://schemas.microsoft.com/office/drawing/2010/main" val="0"/>
              </a:ext>
            </a:extLst>
          </a:blip>
          <a:srcRect t="12298" b="3433"/>
          <a:stretch/>
        </p:blipFill>
        <p:spPr bwMode="auto">
          <a:xfrm>
            <a:off x="20" y="1"/>
            <a:ext cx="12191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C94E4F8-11A1-B540-95EC-7E4CB21EA44A}"/>
              </a:ext>
            </a:extLst>
          </p:cNvPr>
          <p:cNvSpPr>
            <a:spLocks noGrp="1"/>
          </p:cNvSpPr>
          <p:nvPr>
            <p:ph type="ctrTitle"/>
          </p:nvPr>
        </p:nvSpPr>
        <p:spPr>
          <a:xfrm>
            <a:off x="1524000" y="1122362"/>
            <a:ext cx="9144000" cy="2900518"/>
          </a:xfrm>
        </p:spPr>
        <p:txBody>
          <a:bodyPr>
            <a:normAutofit/>
          </a:bodyPr>
          <a:lstStyle/>
          <a:p>
            <a:r>
              <a:rPr lang="en-GB">
                <a:solidFill>
                  <a:srgbClr val="FFFFFF"/>
                </a:solidFill>
              </a:rPr>
              <a:t>Musicals</a:t>
            </a:r>
          </a:p>
        </p:txBody>
      </p:sp>
      <p:sp>
        <p:nvSpPr>
          <p:cNvPr id="3" name="Subtitle 2">
            <a:extLst>
              <a:ext uri="{FF2B5EF4-FFF2-40B4-BE49-F238E27FC236}">
                <a16:creationId xmlns:a16="http://schemas.microsoft.com/office/drawing/2014/main" id="{60C4E18D-DB5E-1F4D-892A-E9D97AD54CE3}"/>
              </a:ext>
            </a:extLst>
          </p:cNvPr>
          <p:cNvSpPr>
            <a:spLocks noGrp="1"/>
          </p:cNvSpPr>
          <p:nvPr>
            <p:ph type="subTitle" idx="1"/>
          </p:nvPr>
        </p:nvSpPr>
        <p:spPr>
          <a:xfrm>
            <a:off x="1524000" y="4159404"/>
            <a:ext cx="9144000" cy="1098395"/>
          </a:xfrm>
        </p:spPr>
        <p:txBody>
          <a:bodyPr>
            <a:normAutofit/>
          </a:bodyPr>
          <a:lstStyle/>
          <a:p>
            <a:r>
              <a:rPr lang="en-GB">
                <a:solidFill>
                  <a:srgbClr val="FFFFFF"/>
                </a:solidFill>
              </a:rPr>
              <a:t>Lesson 7</a:t>
            </a:r>
          </a:p>
        </p:txBody>
      </p:sp>
    </p:spTree>
    <p:extLst>
      <p:ext uri="{BB962C8B-B14F-4D97-AF65-F5344CB8AC3E}">
        <p14:creationId xmlns:p14="http://schemas.microsoft.com/office/powerpoint/2010/main" val="260650666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FCC33-0690-1449-B8B7-5714DC12A781}"/>
              </a:ext>
            </a:extLst>
          </p:cNvPr>
          <p:cNvSpPr>
            <a:spLocks noGrp="1"/>
          </p:cNvSpPr>
          <p:nvPr>
            <p:ph type="title"/>
          </p:nvPr>
        </p:nvSpPr>
        <p:spPr>
          <a:xfrm>
            <a:off x="838200" y="365125"/>
            <a:ext cx="6254496" cy="1828800"/>
          </a:xfrm>
        </p:spPr>
        <p:txBody>
          <a:bodyPr>
            <a:normAutofit/>
          </a:bodyPr>
          <a:lstStyle/>
          <a:p>
            <a:r>
              <a:rPr lang="en-GB" dirty="0"/>
              <a:t>STARTER</a:t>
            </a:r>
          </a:p>
        </p:txBody>
      </p:sp>
      <p:sp>
        <p:nvSpPr>
          <p:cNvPr id="3" name="Content Placeholder 2">
            <a:extLst>
              <a:ext uri="{FF2B5EF4-FFF2-40B4-BE49-F238E27FC236}">
                <a16:creationId xmlns:a16="http://schemas.microsoft.com/office/drawing/2014/main" id="{CAB8D0DA-4226-C145-9D57-EEE8004EC2F5}"/>
              </a:ext>
            </a:extLst>
          </p:cNvPr>
          <p:cNvSpPr>
            <a:spLocks noGrp="1"/>
          </p:cNvSpPr>
          <p:nvPr>
            <p:ph idx="1"/>
          </p:nvPr>
        </p:nvSpPr>
        <p:spPr>
          <a:xfrm>
            <a:off x="838200" y="2322576"/>
            <a:ext cx="6254496" cy="3858768"/>
          </a:xfrm>
        </p:spPr>
        <p:txBody>
          <a:bodyPr>
            <a:normAutofit/>
          </a:bodyPr>
          <a:lstStyle/>
          <a:p>
            <a:pPr marL="0" indent="0" fontAlgn="base">
              <a:buNone/>
            </a:pPr>
            <a:r>
              <a:rPr lang="en-US" sz="2400" dirty="0">
                <a:latin typeface="Calibri" panose="020F0502020204030204" pitchFamily="34" charset="0"/>
              </a:rPr>
              <a:t>We’re going to read the information from the sheets (or the next slide), one sheet between two.</a:t>
            </a:r>
          </a:p>
          <a:p>
            <a:pPr marL="0" indent="0" fontAlgn="base">
              <a:buNone/>
            </a:pPr>
            <a:r>
              <a:rPr lang="en-US" sz="2400" dirty="0">
                <a:latin typeface="Calibri" panose="020F0502020204030204" pitchFamily="34" charset="0"/>
              </a:rPr>
              <a:t>The you will answer the 6 questions at the bottom of the sheet (or on slide 4) – ignore Q7.</a:t>
            </a:r>
          </a:p>
          <a:p>
            <a:pPr marL="0" indent="0" fontAlgn="base">
              <a:buNone/>
            </a:pPr>
            <a:endParaRPr lang="en-US" sz="2400" b="0" i="0" dirty="0">
              <a:effectLst/>
              <a:latin typeface="Calibri" panose="020F0502020204030204" pitchFamily="34" charset="0"/>
            </a:endParaRPr>
          </a:p>
          <a:p>
            <a:pPr marL="0" indent="0" fontAlgn="base">
              <a:buNone/>
            </a:pPr>
            <a:r>
              <a:rPr lang="en-US" sz="2400" dirty="0">
                <a:latin typeface="Calibri" panose="020F0502020204030204" pitchFamily="34" charset="0"/>
              </a:rPr>
              <a:t>You are going to read as a class, one person at a time, aloud. If you are not reading aloud, you need to be quiet so everyone can concentrate.</a:t>
            </a:r>
          </a:p>
          <a:p>
            <a:pPr marL="0" indent="0" fontAlgn="base">
              <a:buNone/>
            </a:pPr>
            <a:endParaRPr lang="en-US" sz="2400" dirty="0">
              <a:latin typeface="Calibri" panose="020F0502020204030204" pitchFamily="34" charset="0"/>
            </a:endParaRPr>
          </a:p>
          <a:p>
            <a:pPr marL="0" indent="0" fontAlgn="base">
              <a:buNone/>
            </a:pPr>
            <a:endParaRPr lang="en-US" sz="2400" dirty="0">
              <a:latin typeface="Calibri" panose="020F0502020204030204" pitchFamily="34" charset="0"/>
            </a:endParaRPr>
          </a:p>
        </p:txBody>
      </p:sp>
      <p:pic>
        <p:nvPicPr>
          <p:cNvPr id="5" name="Picture 4" descr="A picture containing text, book&#10;&#10;Description automatically generated">
            <a:extLst>
              <a:ext uri="{FF2B5EF4-FFF2-40B4-BE49-F238E27FC236}">
                <a16:creationId xmlns:a16="http://schemas.microsoft.com/office/drawing/2014/main" id="{EC0013A7-D44B-B049-988D-EB435193C7E5}"/>
              </a:ext>
            </a:extLst>
          </p:cNvPr>
          <p:cNvPicPr>
            <a:picLocks noChangeAspect="1"/>
          </p:cNvPicPr>
          <p:nvPr/>
        </p:nvPicPr>
        <p:blipFill rotWithShape="1">
          <a:blip r:embed="rId2"/>
          <a:srcRect l="873"/>
          <a:stretch/>
        </p:blipFill>
        <p:spPr>
          <a:xfrm>
            <a:off x="7552266" y="10"/>
            <a:ext cx="4639733" cy="6857990"/>
          </a:xfrm>
          <a:prstGeom prst="rect">
            <a:avLst/>
          </a:prstGeom>
        </p:spPr>
      </p:pic>
    </p:spTree>
    <p:extLst>
      <p:ext uri="{BB962C8B-B14F-4D97-AF65-F5344CB8AC3E}">
        <p14:creationId xmlns:p14="http://schemas.microsoft.com/office/powerpoint/2010/main" val="2222914147"/>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71A14-F9D6-E341-9678-5D9A1B34D221}"/>
              </a:ext>
            </a:extLst>
          </p:cNvPr>
          <p:cNvSpPr>
            <a:spLocks noGrp="1"/>
          </p:cNvSpPr>
          <p:nvPr>
            <p:ph type="title"/>
          </p:nvPr>
        </p:nvSpPr>
        <p:spPr>
          <a:xfrm>
            <a:off x="838200" y="55218"/>
            <a:ext cx="10515600" cy="1325563"/>
          </a:xfrm>
        </p:spPr>
        <p:txBody>
          <a:bodyPr/>
          <a:lstStyle/>
          <a:p>
            <a:pPr algn="ctr"/>
            <a:r>
              <a:rPr lang="en-GB" dirty="0"/>
              <a:t>STARTER – Reading activity </a:t>
            </a:r>
          </a:p>
        </p:txBody>
      </p:sp>
      <p:sp>
        <p:nvSpPr>
          <p:cNvPr id="3" name="Content Placeholder 2">
            <a:extLst>
              <a:ext uri="{FF2B5EF4-FFF2-40B4-BE49-F238E27FC236}">
                <a16:creationId xmlns:a16="http://schemas.microsoft.com/office/drawing/2014/main" id="{2F382A8C-32C5-8447-8CBA-733CF6567A0F}"/>
              </a:ext>
            </a:extLst>
          </p:cNvPr>
          <p:cNvSpPr>
            <a:spLocks noGrp="1"/>
          </p:cNvSpPr>
          <p:nvPr>
            <p:ph idx="1"/>
          </p:nvPr>
        </p:nvSpPr>
        <p:spPr>
          <a:xfrm>
            <a:off x="132835" y="1505569"/>
            <a:ext cx="11926330" cy="5297213"/>
          </a:xfrm>
        </p:spPr>
        <p:txBody>
          <a:bodyPr>
            <a:normAutofit fontScale="40000" lnSpcReduction="20000"/>
          </a:bodyPr>
          <a:lstStyle/>
          <a:p>
            <a:pPr>
              <a:lnSpc>
                <a:spcPct val="120000"/>
              </a:lnSpc>
            </a:pPr>
            <a:r>
              <a:rPr lang="en-GB" sz="4500" dirty="0"/>
              <a:t>Everyone loves a legend, but in Chicago, there’s only room for one. Velma Kelly (Catherine Zeta-Jones), burns in the spotlight as a nightclub sensation. The musical opens with a performance of Velma singing “All That Jazz”, supposedly appearing as a “sister act” with her sister Veronica whom she has just shot after finding her in bed with her own husband. She shoots them both and lands on Chicago’s famed murderess row, she gets Chicago’s best lawyer, Billy Flynn (Richard Gere) and is the centre of the town’s most notorious murder case, only increasing her celebrity. </a:t>
            </a:r>
          </a:p>
          <a:p>
            <a:pPr>
              <a:lnSpc>
                <a:spcPct val="120000"/>
              </a:lnSpc>
            </a:pPr>
            <a:r>
              <a:rPr lang="en-GB" sz="4500" dirty="0"/>
              <a:t>Roxie Hart (</a:t>
            </a:r>
            <a:r>
              <a:rPr lang="en-GB" sz="4500" dirty="0" err="1"/>
              <a:t>Renée</a:t>
            </a:r>
            <a:r>
              <a:rPr lang="en-GB" sz="4500" dirty="0"/>
              <a:t> </a:t>
            </a:r>
            <a:r>
              <a:rPr lang="en-GB" sz="4500" dirty="0" err="1"/>
              <a:t>Zellwegger</a:t>
            </a:r>
            <a:r>
              <a:rPr lang="en-GB" sz="4500" dirty="0"/>
              <a:t>), seduced by the city’s promise of style and adventure, dreams of singing and dancing her way to stardom. Roxie has a lover, a furniture salesman called Fred </a:t>
            </a:r>
            <a:r>
              <a:rPr lang="en-GB" sz="4500" dirty="0" err="1"/>
              <a:t>Casely</a:t>
            </a:r>
            <a:r>
              <a:rPr lang="en-GB" sz="4500" dirty="0"/>
              <a:t>, he promises Roxie that he’ll get her an act somewhere in Chicago but soon Roxie realises that he has no connections and Fred tries to walk out on her. She shoots him and, after her husband Amos tries to cover up for her, she ends up in prison too looked after by Matron “Mama” Morton. Billy Flynn, who had previously been helping Velma Kelly try to get out of prison, realises that the people of Chicago are much more interested in Roxie’s new murder case and leaves Velma’s court case to try and help Roxie. Billy turns her crime of passion into celebrity headlines, and in this town, where murder is a form of entertainment; she becomes a genuine star – much to Velma’s hate! Roxie’s news is all over the newspapers and journalist Mary Sunshine keeps the people of Chicago up to date with Roxie’s ongoing news. </a:t>
            </a:r>
          </a:p>
          <a:p>
            <a:pPr>
              <a:lnSpc>
                <a:spcPct val="120000"/>
              </a:lnSpc>
            </a:pPr>
            <a:r>
              <a:rPr lang="en-GB" sz="4500" dirty="0"/>
              <a:t>As Roxie fashions herself as America’s sweetheart, Velma has more than a few surprises in store and the two women stop at nothing to outdo each other in their obsessive pursuit of fame and celebrity. A new interpretation that takes the award-winning Broadway show into fresh and expansive realms, CHICAGO shifts from reality and intrigue, rivalry and betrayal to spectacular fantasies of music and dance. </a:t>
            </a:r>
          </a:p>
        </p:txBody>
      </p:sp>
    </p:spTree>
    <p:extLst>
      <p:ext uri="{BB962C8B-B14F-4D97-AF65-F5344CB8AC3E}">
        <p14:creationId xmlns:p14="http://schemas.microsoft.com/office/powerpoint/2010/main" val="769517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A0A3B-5481-024E-B009-5CA1E3B819F7}"/>
              </a:ext>
            </a:extLst>
          </p:cNvPr>
          <p:cNvSpPr>
            <a:spLocks noGrp="1"/>
          </p:cNvSpPr>
          <p:nvPr>
            <p:ph type="title"/>
          </p:nvPr>
        </p:nvSpPr>
        <p:spPr>
          <a:xfrm>
            <a:off x="781267" y="152400"/>
            <a:ext cx="5314536" cy="1325563"/>
          </a:xfrm>
        </p:spPr>
        <p:txBody>
          <a:bodyPr>
            <a:normAutofit/>
          </a:bodyPr>
          <a:lstStyle/>
          <a:p>
            <a:pPr algn="ctr"/>
            <a:r>
              <a:rPr lang="en-GB" b="1" u="sng" dirty="0"/>
              <a:t>STARTER - Questions</a:t>
            </a:r>
          </a:p>
        </p:txBody>
      </p:sp>
      <p:sp>
        <p:nvSpPr>
          <p:cNvPr id="3" name="Content Placeholder 2">
            <a:extLst>
              <a:ext uri="{FF2B5EF4-FFF2-40B4-BE49-F238E27FC236}">
                <a16:creationId xmlns:a16="http://schemas.microsoft.com/office/drawing/2014/main" id="{BD5D35E9-0C13-EC4F-B893-8B0B1418CDD7}"/>
              </a:ext>
            </a:extLst>
          </p:cNvPr>
          <p:cNvSpPr>
            <a:spLocks noGrp="1"/>
          </p:cNvSpPr>
          <p:nvPr>
            <p:ph idx="1"/>
          </p:nvPr>
        </p:nvSpPr>
        <p:spPr>
          <a:xfrm>
            <a:off x="294289" y="1576552"/>
            <a:ext cx="6369269" cy="5129048"/>
          </a:xfrm>
        </p:spPr>
        <p:txBody>
          <a:bodyPr anchor="t">
            <a:noAutofit/>
          </a:bodyPr>
          <a:lstStyle/>
          <a:p>
            <a:pPr marL="514350" indent="-514350">
              <a:buFont typeface="+mj-lt"/>
              <a:buAutoNum type="arabicPeriod"/>
            </a:pPr>
            <a:r>
              <a:rPr lang="en-GB" dirty="0"/>
              <a:t>What are the names of the two lead female characters from Chicago? </a:t>
            </a:r>
          </a:p>
          <a:p>
            <a:pPr marL="514350" indent="-514350">
              <a:buFont typeface="+mj-lt"/>
              <a:buAutoNum type="arabicPeriod"/>
            </a:pPr>
            <a:r>
              <a:rPr lang="en-GB" dirty="0"/>
              <a:t>What is the name of the lawyer in the musical? </a:t>
            </a:r>
          </a:p>
          <a:p>
            <a:pPr marL="514350" indent="-514350">
              <a:buFont typeface="+mj-lt"/>
              <a:buAutoNum type="arabicPeriod"/>
            </a:pPr>
            <a:r>
              <a:rPr lang="en-GB" dirty="0"/>
              <a:t>Why did Roxie shoot her lover? </a:t>
            </a:r>
          </a:p>
          <a:p>
            <a:pPr marL="514350" indent="-514350">
              <a:buFont typeface="+mj-lt"/>
              <a:buAutoNum type="arabicPeriod"/>
            </a:pPr>
            <a:r>
              <a:rPr lang="en-GB" dirty="0"/>
              <a:t>What happened to Velma Kelly’s sister? </a:t>
            </a:r>
          </a:p>
          <a:p>
            <a:pPr marL="514350" indent="-514350">
              <a:buFont typeface="+mj-lt"/>
              <a:buAutoNum type="arabicPeriod"/>
            </a:pPr>
            <a:r>
              <a:rPr lang="en-GB" dirty="0"/>
              <a:t>What is the name of the opening song in the musical? </a:t>
            </a:r>
          </a:p>
          <a:p>
            <a:pPr marL="514350" indent="-514350">
              <a:buFont typeface="+mj-lt"/>
              <a:buAutoNum type="arabicPeriod"/>
            </a:pPr>
            <a:r>
              <a:rPr lang="en-GB" dirty="0"/>
              <a:t>What is Roxie’s husband called? </a:t>
            </a:r>
          </a:p>
        </p:txBody>
      </p:sp>
      <p:sp>
        <p:nvSpPr>
          <p:cNvPr id="71" name="Freeform: Shape 70">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26" name="Picture 2" descr="Pin by Stella Stefanidou on Everybody Dance Now! | Chicago musical, Iconic  movies, Movie costumes">
            <a:extLst>
              <a:ext uri="{FF2B5EF4-FFF2-40B4-BE49-F238E27FC236}">
                <a16:creationId xmlns:a16="http://schemas.microsoft.com/office/drawing/2014/main" id="{0D68BD3E-BD7F-C54C-BC1E-CBC802354B5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4400"/>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1710544"/>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EB41C5C-0F34-4DDA-9D7C-5E717F35F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384" y="303591"/>
            <a:ext cx="4334256"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7A74E7-2061-E948-BC6A-B84F6EC3F0A2}"/>
              </a:ext>
            </a:extLst>
          </p:cNvPr>
          <p:cNvSpPr>
            <a:spLocks noGrp="1"/>
          </p:cNvSpPr>
          <p:nvPr>
            <p:ph type="title"/>
          </p:nvPr>
        </p:nvSpPr>
        <p:spPr>
          <a:xfrm>
            <a:off x="594360" y="640263"/>
            <a:ext cx="3822192" cy="1344975"/>
          </a:xfrm>
        </p:spPr>
        <p:txBody>
          <a:bodyPr>
            <a:normAutofit/>
          </a:bodyPr>
          <a:lstStyle/>
          <a:p>
            <a:pPr algn="ctr"/>
            <a:r>
              <a:rPr lang="en-GB" sz="6000" b="1" dirty="0">
                <a:solidFill>
                  <a:schemeClr val="bg1"/>
                </a:solidFill>
              </a:rPr>
              <a:t>MAIN</a:t>
            </a:r>
            <a:endParaRPr lang="en-GB" sz="3600" b="1" dirty="0">
              <a:solidFill>
                <a:schemeClr val="bg1"/>
              </a:solidFill>
            </a:endParaRPr>
          </a:p>
        </p:txBody>
      </p:sp>
      <p:cxnSp>
        <p:nvCxnSpPr>
          <p:cNvPr id="11" name="Straight Connector 10">
            <a:extLst>
              <a:ext uri="{FF2B5EF4-FFF2-40B4-BE49-F238E27FC236}">
                <a16:creationId xmlns:a16="http://schemas.microsoft.com/office/drawing/2014/main" id="{57E1E5E6-F385-4E9C-B201-BA5BDE5CAD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04088" y="2050687"/>
            <a:ext cx="3685032" cy="0"/>
          </a:xfrm>
          <a:prstGeom prst="line">
            <a:avLst/>
          </a:prstGeom>
          <a:ln w="22225">
            <a:solidFill>
              <a:srgbClr val="E7E6E6"/>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94233E2-6F7E-574B-A51E-D68E870A2350}"/>
              </a:ext>
            </a:extLst>
          </p:cNvPr>
          <p:cNvSpPr>
            <a:spLocks noGrp="1"/>
          </p:cNvSpPr>
          <p:nvPr>
            <p:ph idx="1"/>
          </p:nvPr>
        </p:nvSpPr>
        <p:spPr>
          <a:xfrm>
            <a:off x="336383" y="2121762"/>
            <a:ext cx="4334255" cy="4078567"/>
          </a:xfrm>
        </p:spPr>
        <p:txBody>
          <a:bodyPr>
            <a:normAutofit lnSpcReduction="10000"/>
          </a:bodyPr>
          <a:lstStyle/>
          <a:p>
            <a:pPr marL="514350" indent="-514350" fontAlgn="base">
              <a:buFont typeface="+mj-lt"/>
              <a:buAutoNum type="arabicPeriod"/>
            </a:pPr>
            <a:r>
              <a:rPr lang="en-US" dirty="0">
                <a:solidFill>
                  <a:schemeClr val="bg1"/>
                </a:solidFill>
                <a:latin typeface="Calibri" panose="020F0502020204030204" pitchFamily="34" charset="0"/>
              </a:rPr>
              <a:t>Watch the following YouTube performance of the song “One Day More”, from the musical Les </a:t>
            </a:r>
            <a:r>
              <a:rPr lang="en-US" dirty="0" err="1">
                <a:solidFill>
                  <a:schemeClr val="bg1"/>
                </a:solidFill>
                <a:latin typeface="Calibri" panose="020F0502020204030204" pitchFamily="34" charset="0"/>
              </a:rPr>
              <a:t>Misérables</a:t>
            </a:r>
            <a:r>
              <a:rPr lang="en-US" dirty="0">
                <a:solidFill>
                  <a:schemeClr val="bg1"/>
                </a:solidFill>
                <a:latin typeface="Calibri" panose="020F0502020204030204" pitchFamily="34" charset="0"/>
              </a:rPr>
              <a:t>, taken from the 1987 Royal Variety Performance: </a:t>
            </a:r>
          </a:p>
          <a:p>
            <a:pPr marL="514350" indent="-514350" fontAlgn="base">
              <a:buFont typeface="+mj-lt"/>
              <a:buAutoNum type="arabicPeriod"/>
            </a:pPr>
            <a:r>
              <a:rPr lang="en-US" dirty="0">
                <a:solidFill>
                  <a:schemeClr val="bg1"/>
                </a:solidFill>
                <a:latin typeface="Calibri" panose="020F0502020204030204" pitchFamily="34" charset="0"/>
              </a:rPr>
              <a:t>Using the handout sheet, you are going to answer the questions to the best of your ability.</a:t>
            </a:r>
            <a:endParaRPr lang="en-GB" dirty="0">
              <a:solidFill>
                <a:schemeClr val="bg1"/>
              </a:solidFill>
            </a:endParaRPr>
          </a:p>
        </p:txBody>
      </p:sp>
      <p:pic>
        <p:nvPicPr>
          <p:cNvPr id="4" name="Online Media 3" descr="Les Miserables - One Day More (1987 Royal Variety)">
            <a:hlinkClick r:id="" action="ppaction://media"/>
            <a:extLst>
              <a:ext uri="{FF2B5EF4-FFF2-40B4-BE49-F238E27FC236}">
                <a16:creationId xmlns:a16="http://schemas.microsoft.com/office/drawing/2014/main" id="{EC831250-06C3-184B-B71C-9C8D5F97CA50}"/>
              </a:ext>
            </a:extLst>
          </p:cNvPr>
          <p:cNvPicPr>
            <a:picLocks noRot="1" noChangeAspect="1"/>
          </p:cNvPicPr>
          <p:nvPr>
            <a:videoFile r:link="rId1"/>
          </p:nvPr>
        </p:nvPicPr>
        <p:blipFill>
          <a:blip r:embed="rId3"/>
          <a:stretch>
            <a:fillRect/>
          </a:stretch>
        </p:blipFill>
        <p:spPr>
          <a:xfrm>
            <a:off x="4756824" y="417465"/>
            <a:ext cx="7435176" cy="5668993"/>
          </a:xfrm>
          <a:prstGeom prst="rect">
            <a:avLst/>
          </a:prstGeom>
        </p:spPr>
      </p:pic>
      <p:sp>
        <p:nvSpPr>
          <p:cNvPr id="5" name="Rectangle 4">
            <a:extLst>
              <a:ext uri="{FF2B5EF4-FFF2-40B4-BE49-F238E27FC236}">
                <a16:creationId xmlns:a16="http://schemas.microsoft.com/office/drawing/2014/main" id="{312462D3-9479-1341-BB4D-D8FC05D9DD6D}"/>
              </a:ext>
            </a:extLst>
          </p:cNvPr>
          <p:cNvSpPr/>
          <p:nvPr/>
        </p:nvSpPr>
        <p:spPr>
          <a:xfrm>
            <a:off x="776623" y="6564491"/>
            <a:ext cx="3894015" cy="307777"/>
          </a:xfrm>
          <a:prstGeom prst="rect">
            <a:avLst/>
          </a:prstGeom>
        </p:spPr>
        <p:txBody>
          <a:bodyPr wrap="none">
            <a:spAutoFit/>
          </a:bodyPr>
          <a:lstStyle/>
          <a:p>
            <a:r>
              <a:rPr lang="en-GB" sz="1200" dirty="0">
                <a:hlinkClick r:id="rId4"/>
              </a:rPr>
              <a:t>https://www.youtube.com/watch?v=kYsrAaat_Qo</a:t>
            </a:r>
            <a:r>
              <a:rPr lang="en-GB" sz="1200" dirty="0"/>
              <a:t>  </a:t>
            </a:r>
          </a:p>
        </p:txBody>
      </p:sp>
    </p:spTree>
    <p:extLst>
      <p:ext uri="{BB962C8B-B14F-4D97-AF65-F5344CB8AC3E}">
        <p14:creationId xmlns:p14="http://schemas.microsoft.com/office/powerpoint/2010/main" val="786418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letter&#10;&#10;Description automatically generated">
            <a:extLst>
              <a:ext uri="{FF2B5EF4-FFF2-40B4-BE49-F238E27FC236}">
                <a16:creationId xmlns:a16="http://schemas.microsoft.com/office/drawing/2014/main" id="{DD287B28-6FA4-9445-BF90-BD85D3113D29}"/>
              </a:ext>
            </a:extLst>
          </p:cNvPr>
          <p:cNvPicPr>
            <a:picLocks noGrp="1" noChangeAspect="1"/>
          </p:cNvPicPr>
          <p:nvPr>
            <p:ph idx="1"/>
          </p:nvPr>
        </p:nvPicPr>
        <p:blipFill>
          <a:blip r:embed="rId2"/>
          <a:stretch>
            <a:fillRect/>
          </a:stretch>
        </p:blipFill>
        <p:spPr>
          <a:xfrm>
            <a:off x="516924" y="0"/>
            <a:ext cx="11158151" cy="6848852"/>
          </a:xfrm>
        </p:spPr>
      </p:pic>
    </p:spTree>
    <p:extLst>
      <p:ext uri="{BB962C8B-B14F-4D97-AF65-F5344CB8AC3E}">
        <p14:creationId xmlns:p14="http://schemas.microsoft.com/office/powerpoint/2010/main" val="9554580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7C49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561698F-CA66-884D-9B97-1150ABBF243F}"/>
              </a:ext>
            </a:extLst>
          </p:cNvPr>
          <p:cNvSpPr>
            <a:spLocks noGrp="1"/>
          </p:cNvSpPr>
          <p:nvPr>
            <p:ph type="title"/>
          </p:nvPr>
        </p:nvSpPr>
        <p:spPr>
          <a:xfrm>
            <a:off x="524256" y="516804"/>
            <a:ext cx="6594189" cy="1625210"/>
          </a:xfrm>
        </p:spPr>
        <p:txBody>
          <a:bodyPr>
            <a:normAutofit/>
          </a:bodyPr>
          <a:lstStyle/>
          <a:p>
            <a:r>
              <a:rPr lang="en-GB">
                <a:solidFill>
                  <a:srgbClr val="FFFFFF"/>
                </a:solidFill>
              </a:rPr>
              <a:t>PLENARY</a:t>
            </a:r>
          </a:p>
        </p:txBody>
      </p:sp>
      <p:sp>
        <p:nvSpPr>
          <p:cNvPr id="11" name="Rectangle 10">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Online Media 3" descr="Waitress - 2016 Tony Performance">
            <a:hlinkClick r:id="" action="ppaction://media"/>
            <a:extLst>
              <a:ext uri="{FF2B5EF4-FFF2-40B4-BE49-F238E27FC236}">
                <a16:creationId xmlns:a16="http://schemas.microsoft.com/office/drawing/2014/main" id="{5BC033A6-5C38-E84F-8304-B7BCF735319A}"/>
              </a:ext>
            </a:extLst>
          </p:cNvPr>
          <p:cNvPicPr>
            <a:picLocks noRot="1" noChangeAspect="1"/>
          </p:cNvPicPr>
          <p:nvPr>
            <a:videoFile r:link="rId1"/>
          </p:nvPr>
        </p:nvPicPr>
        <p:blipFill>
          <a:blip r:embed="rId3"/>
          <a:stretch>
            <a:fillRect/>
          </a:stretch>
        </p:blipFill>
        <p:spPr>
          <a:xfrm>
            <a:off x="329184" y="2481070"/>
            <a:ext cx="7056669" cy="3987018"/>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12F61ED-418D-B14C-82E1-2FE6DF697AAE}"/>
              </a:ext>
            </a:extLst>
          </p:cNvPr>
          <p:cNvSpPr>
            <a:spLocks noGrp="1"/>
          </p:cNvSpPr>
          <p:nvPr>
            <p:ph idx="1"/>
          </p:nvPr>
        </p:nvSpPr>
        <p:spPr>
          <a:xfrm>
            <a:off x="7693572" y="516804"/>
            <a:ext cx="4078013" cy="5726341"/>
          </a:xfrm>
        </p:spPr>
        <p:txBody>
          <a:bodyPr anchor="ctr">
            <a:normAutofit/>
          </a:bodyPr>
          <a:lstStyle/>
          <a:p>
            <a:pPr marL="514350" indent="-514350" fontAlgn="base">
              <a:buFont typeface="+mj-lt"/>
              <a:buAutoNum type="arabicPeriod"/>
            </a:pPr>
            <a:r>
              <a:rPr lang="en-US" sz="3200" dirty="0">
                <a:solidFill>
                  <a:srgbClr val="FFFFFF"/>
                </a:solidFill>
                <a:latin typeface="Calibri" panose="020F0502020204030204" pitchFamily="34" charset="0"/>
              </a:rPr>
              <a:t>Watch this YouTube video of ‘</a:t>
            </a:r>
            <a:r>
              <a:rPr lang="en-US" sz="3200" i="1" dirty="0">
                <a:solidFill>
                  <a:srgbClr val="FFFFFF"/>
                </a:solidFill>
                <a:latin typeface="Calibri" panose="020F0502020204030204" pitchFamily="34" charset="0"/>
              </a:rPr>
              <a:t>Opening Up’</a:t>
            </a:r>
            <a:r>
              <a:rPr lang="en-US" sz="3200" dirty="0">
                <a:solidFill>
                  <a:srgbClr val="FFFFFF"/>
                </a:solidFill>
                <a:latin typeface="Calibri" panose="020F0502020204030204" pitchFamily="34" charset="0"/>
              </a:rPr>
              <a:t> from Waitress.</a:t>
            </a:r>
          </a:p>
          <a:p>
            <a:pPr marL="514350" indent="-514350" fontAlgn="base">
              <a:buFont typeface="+mj-lt"/>
              <a:buAutoNum type="arabicPeriod"/>
            </a:pPr>
            <a:endParaRPr lang="en-US" sz="3200" b="0" i="0" dirty="0">
              <a:solidFill>
                <a:srgbClr val="FFFFFF"/>
              </a:solidFill>
              <a:effectLst/>
              <a:latin typeface="Segoe UI" panose="020B0502040204020203" pitchFamily="34" charset="0"/>
            </a:endParaRPr>
          </a:p>
          <a:p>
            <a:pPr marL="514350" indent="-514350" fontAlgn="base">
              <a:buFont typeface="+mj-lt"/>
              <a:buAutoNum type="arabicPeriod"/>
            </a:pPr>
            <a:r>
              <a:rPr lang="en-US" sz="3200" dirty="0">
                <a:solidFill>
                  <a:srgbClr val="FFFFFF"/>
                </a:solidFill>
                <a:latin typeface="Calibri" panose="020F0502020204030204" pitchFamily="34" charset="0"/>
              </a:rPr>
              <a:t>What are they making? </a:t>
            </a:r>
          </a:p>
          <a:p>
            <a:pPr marL="514350" indent="-514350" fontAlgn="base">
              <a:buFont typeface="+mj-lt"/>
              <a:buAutoNum type="arabicPeriod"/>
            </a:pPr>
            <a:endParaRPr lang="en-US" sz="3200" b="0" i="0" dirty="0">
              <a:solidFill>
                <a:srgbClr val="FFFFFF"/>
              </a:solidFill>
              <a:effectLst/>
              <a:latin typeface="Segoe UI" panose="020B0502040204020203" pitchFamily="34" charset="0"/>
            </a:endParaRPr>
          </a:p>
          <a:p>
            <a:pPr marL="514350" indent="-514350" fontAlgn="base">
              <a:buFont typeface="+mj-lt"/>
              <a:buAutoNum type="arabicPeriod"/>
            </a:pPr>
            <a:r>
              <a:rPr lang="en-US" sz="3200" dirty="0">
                <a:solidFill>
                  <a:srgbClr val="FFFFFF"/>
                </a:solidFill>
                <a:latin typeface="Calibri" panose="020F0502020204030204" pitchFamily="34" charset="0"/>
              </a:rPr>
              <a:t>And what is the venue in which the musical is based?</a:t>
            </a:r>
          </a:p>
        </p:txBody>
      </p:sp>
    </p:spTree>
    <p:extLst>
      <p:ext uri="{BB962C8B-B14F-4D97-AF65-F5344CB8AC3E}">
        <p14:creationId xmlns:p14="http://schemas.microsoft.com/office/powerpoint/2010/main" val="2713341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2" ma:contentTypeDescription="Create a new document." ma:contentTypeScope="" ma:versionID="1b5e44304d65e832b9995576f10b1ac0">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3ba6c0e8dfeb631854228f8110e6129a"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9814D52-EDE6-4363-8D2E-3E5DC1C5052A}"/>
</file>

<file path=customXml/itemProps2.xml><?xml version="1.0" encoding="utf-8"?>
<ds:datastoreItem xmlns:ds="http://schemas.openxmlformats.org/officeDocument/2006/customXml" ds:itemID="{15488B32-2598-4DBA-9720-24FB43948EA4}"/>
</file>

<file path=customXml/itemProps3.xml><?xml version="1.0" encoding="utf-8"?>
<ds:datastoreItem xmlns:ds="http://schemas.openxmlformats.org/officeDocument/2006/customXml" ds:itemID="{739D2132-15BC-4CE9-9EF4-9C0DCB193A91}"/>
</file>

<file path=docProps/app.xml><?xml version="1.0" encoding="utf-8"?>
<Properties xmlns="http://schemas.openxmlformats.org/officeDocument/2006/extended-properties" xmlns:vt="http://schemas.openxmlformats.org/officeDocument/2006/docPropsVTypes">
  <TotalTime>19</TotalTime>
  <Words>618</Words>
  <Application>Microsoft Macintosh PowerPoint</Application>
  <PresentationFormat>Widescreen</PresentationFormat>
  <Paragraphs>28</Paragraphs>
  <Slides>7</Slides>
  <Notes>0</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Segoe UI</vt:lpstr>
      <vt:lpstr>Office Theme</vt:lpstr>
      <vt:lpstr>Musicals</vt:lpstr>
      <vt:lpstr>STARTER</vt:lpstr>
      <vt:lpstr>STARTER – Reading activity </vt:lpstr>
      <vt:lpstr>STARTER - Questions</vt:lpstr>
      <vt:lpstr>MAIN</vt:lpstr>
      <vt:lpstr>PowerPoint Presentation</vt:lpstr>
      <vt:lpstr>PLENARY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Musicals</dc:title>
  <dc:creator>G. Beale</dc:creator>
  <cp:lastModifiedBy>G. Beale</cp:lastModifiedBy>
  <cp:revision>4</cp:revision>
  <dcterms:created xsi:type="dcterms:W3CDTF">2021-03-05T18:33:28Z</dcterms:created>
  <dcterms:modified xsi:type="dcterms:W3CDTF">2021-03-05T18:52:34Z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