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Layouts/slideLayout3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64.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8.xml" ContentType="application/vnd.openxmlformats-officedocument.theme+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 id="2147483720" r:id="rId5"/>
    <p:sldMasterId id="2147483732" r:id="rId6"/>
    <p:sldMasterId id="2147483745" r:id="rId7"/>
  </p:sldMasterIdLst>
  <p:notesMasterIdLst>
    <p:notesMasterId r:id="rId34"/>
  </p:notesMasterIdLst>
  <p:sldIdLst>
    <p:sldId id="362" r:id="rId8"/>
    <p:sldId id="414" r:id="rId9"/>
    <p:sldId id="363" r:id="rId10"/>
    <p:sldId id="364" r:id="rId11"/>
    <p:sldId id="365" r:id="rId12"/>
    <p:sldId id="366" r:id="rId13"/>
    <p:sldId id="367" r:id="rId14"/>
    <p:sldId id="368" r:id="rId15"/>
    <p:sldId id="370" r:id="rId16"/>
    <p:sldId id="372" r:id="rId17"/>
    <p:sldId id="373" r:id="rId18"/>
    <p:sldId id="374" r:id="rId19"/>
    <p:sldId id="375" r:id="rId20"/>
    <p:sldId id="376" r:id="rId21"/>
    <p:sldId id="377" r:id="rId22"/>
    <p:sldId id="378" r:id="rId23"/>
    <p:sldId id="379" r:id="rId24"/>
    <p:sldId id="383" r:id="rId25"/>
    <p:sldId id="384" r:id="rId26"/>
    <p:sldId id="385" r:id="rId27"/>
    <p:sldId id="386" r:id="rId28"/>
    <p:sldId id="387" r:id="rId29"/>
    <p:sldId id="388" r:id="rId30"/>
    <p:sldId id="392" r:id="rId31"/>
    <p:sldId id="393" r:id="rId32"/>
    <p:sldId id="394"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Grid="0">
      <p:cViewPr varScale="1">
        <p:scale>
          <a:sx n="115" d="100"/>
          <a:sy n="115" d="100"/>
        </p:scale>
        <p:origin x="120" y="11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customXml" Target="../customXml/item1.xml"/><Relationship Id="rId21" Type="http://schemas.openxmlformats.org/officeDocument/2006/relationships/slide" Target="slides/slide14.xml"/><Relationship Id="rId34"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presProps" Target="presProps.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9CDCCF-13DC-4A36-B1E8-8AE738FD4B25}" type="datetimeFigureOut">
              <a:rPr lang="en-GB" smtClean="0"/>
              <a:t>21/09/2020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583947-518B-4344-AF86-559E9E54E401}" type="slidenum">
              <a:rPr lang="en-GB" smtClean="0"/>
              <a:t>‹#›</a:t>
            </a:fld>
            <a:endParaRPr lang="en-GB"/>
          </a:p>
        </p:txBody>
      </p:sp>
    </p:spTree>
    <p:extLst>
      <p:ext uri="{BB962C8B-B14F-4D97-AF65-F5344CB8AC3E}">
        <p14:creationId xmlns:p14="http://schemas.microsoft.com/office/powerpoint/2010/main" val="1407136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Searching for friction as linking word.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3437A4-3CEB-4EBE-945D-F5165D628A8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9830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Explanations to previous slide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3437A4-3CEB-4EBE-945D-F5165D628A8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4964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Simpler analogy for lower ability groups.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3437A4-3CEB-4EBE-945D-F5165D628A8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2492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bwMode="auto">
          <a:noFill/>
          <a:ln>
            <a:solidFill>
              <a:srgbClr val="000000"/>
            </a:solidFill>
            <a:miter lim="800000"/>
            <a:headEnd/>
            <a:tailEnd/>
          </a:ln>
        </p:spPr>
      </p:sp>
      <p:sp>
        <p:nvSpPr>
          <p:cNvPr id="1443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40DC737-9B6F-41E5-A801-8DB21A20E64C}" type="slidenum">
              <a:rPr kumimoji="0" lang="en-GB"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0782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bwMode="auto">
          <a:noFill/>
          <a:ln>
            <a:solidFill>
              <a:srgbClr val="000000"/>
            </a:solidFill>
            <a:miter lim="800000"/>
            <a:headEnd/>
            <a:tailEnd/>
          </a:ln>
        </p:spPr>
      </p:sp>
      <p:sp>
        <p:nvSpPr>
          <p:cNvPr id="1464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EEE94F-08C9-4C16-9C71-4A7C862117BA}" type="slidenum">
              <a:rPr kumimoji="0" lang="en-GB"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9462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9058" name="Rectangle 39">
            <a:extLst>
              <a:ext uri="{FF2B5EF4-FFF2-40B4-BE49-F238E27FC236}">
                <a16:creationId xmlns:a16="http://schemas.microsoft.com/office/drawing/2014/main" id="{966A6804-0810-4C41-BAD4-871B286A616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1pPr>
            <a:lvl2pPr marL="742950" indent="-28575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2pPr>
            <a:lvl3pPr marL="11430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3pPr>
            <a:lvl4pPr marL="16002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4pPr>
            <a:lvl5pPr marL="20574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fld id="{063CFE0C-1AF4-4696-B3A2-C4D92AC713CB}"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t>18</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29059" name="Text Box 1">
            <a:extLst>
              <a:ext uri="{FF2B5EF4-FFF2-40B4-BE49-F238E27FC236}">
                <a16:creationId xmlns:a16="http://schemas.microsoft.com/office/drawing/2014/main" id="{D19F1F43-7AEF-41B4-BC53-DD0966575013}"/>
              </a:ext>
            </a:extLst>
          </p:cNvPr>
          <p:cNvSpPr txBox="1">
            <a:spLocks noChangeArrowheads="1"/>
          </p:cNvSpPr>
          <p:nvPr/>
        </p:nvSpPr>
        <p:spPr bwMode="auto">
          <a:xfrm>
            <a:off x="1134520" y="744498"/>
            <a:ext cx="4531783" cy="3724213"/>
          </a:xfrm>
          <a:prstGeom prst="rect">
            <a:avLst/>
          </a:prstGeom>
          <a:solidFill>
            <a:srgbClr val="FFFFFF"/>
          </a:solidFill>
          <a:ln w="9360">
            <a:solidFill>
              <a:srgbClr val="000000"/>
            </a:solidFill>
            <a:miter lim="800000"/>
            <a:headEnd/>
            <a:tailEnd/>
          </a:ln>
        </p:spPr>
        <p:txBody>
          <a:bodyPr wrap="none" anchor="ctr"/>
          <a:lstStyle>
            <a:lvl1pPr defTabSz="449263">
              <a:defRPr>
                <a:solidFill>
                  <a:schemeClr val="tx1"/>
                </a:solidFill>
                <a:latin typeface="Arial" panose="020B0604020202020204" pitchFamily="34" charset="0"/>
                <a:cs typeface="Arial" panose="020B0604020202020204" pitchFamily="34" charset="0"/>
              </a:defRPr>
            </a:lvl1pPr>
            <a:lvl2pPr marL="742950" indent="-285750" defTabSz="449263">
              <a:defRPr>
                <a:solidFill>
                  <a:schemeClr val="tx1"/>
                </a:solidFill>
                <a:latin typeface="Arial" panose="020B0604020202020204" pitchFamily="34" charset="0"/>
                <a:cs typeface="Arial" panose="020B0604020202020204" pitchFamily="34" charset="0"/>
              </a:defRPr>
            </a:lvl2pPr>
            <a:lvl3pPr marL="1143000" indent="-228600" defTabSz="449263">
              <a:defRPr>
                <a:solidFill>
                  <a:schemeClr val="tx1"/>
                </a:solidFill>
                <a:latin typeface="Arial" panose="020B0604020202020204" pitchFamily="34" charset="0"/>
                <a:cs typeface="Arial" panose="020B0604020202020204" pitchFamily="34" charset="0"/>
              </a:defRPr>
            </a:lvl3pPr>
            <a:lvl4pPr marL="1600200" indent="-228600" defTabSz="449263">
              <a:defRPr>
                <a:solidFill>
                  <a:schemeClr val="tx1"/>
                </a:solidFill>
                <a:latin typeface="Arial" panose="020B0604020202020204" pitchFamily="34" charset="0"/>
                <a:cs typeface="Arial" panose="020B0604020202020204" pitchFamily="34" charset="0"/>
              </a:defRPr>
            </a:lvl4pPr>
            <a:lvl5pPr marL="2057400" indent="-228600" defTabSz="449263">
              <a:defRPr>
                <a:solidFill>
                  <a:schemeClr val="tx1"/>
                </a:solidFill>
                <a:latin typeface="Arial" panose="020B0604020202020204" pitchFamily="34" charset="0"/>
                <a:cs typeface="Arial" panose="020B0604020202020204" pitchFamily="34" charset="0"/>
              </a:defRPr>
            </a:lvl5pPr>
            <a:lvl6pPr marL="25146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10000"/>
              </a:lnSpc>
              <a:spcBef>
                <a:spcPct val="0"/>
              </a:spcBef>
              <a:spcAft>
                <a:spcPct val="0"/>
              </a:spcAft>
              <a:buClr>
                <a:srgbClr val="000000"/>
              </a:buClr>
              <a:buSzPct val="100000"/>
              <a:buFont typeface="Arial" panose="020B0604020202020204" pitchFamily="34" charset="0"/>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060" name="Rectangle 2">
            <a:extLst>
              <a:ext uri="{FF2B5EF4-FFF2-40B4-BE49-F238E27FC236}">
                <a16:creationId xmlns:a16="http://schemas.microsoft.com/office/drawing/2014/main" id="{265AD380-BD6C-4B14-BB79-66D1265EFE3B}"/>
              </a:ext>
            </a:extLst>
          </p:cNvPr>
          <p:cNvSpPr>
            <a:spLocks noGrp="1" noChangeArrowheads="1"/>
          </p:cNvSpPr>
          <p:nvPr>
            <p:ph type="body"/>
          </p:nvPr>
        </p:nvSpPr>
        <p:spPr bwMode="auto">
          <a:xfrm>
            <a:off x="679767" y="4715154"/>
            <a:ext cx="5389361" cy="446526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n-US" altLang="en-US">
              <a:latin typeface="Times New Roman" panose="02020603050405020304" pitchFamily="18" charset="0"/>
            </a:endParaRPr>
          </a:p>
        </p:txBody>
      </p:sp>
    </p:spTree>
    <p:extLst>
      <p:ext uri="{BB962C8B-B14F-4D97-AF65-F5344CB8AC3E}">
        <p14:creationId xmlns:p14="http://schemas.microsoft.com/office/powerpoint/2010/main" val="1214774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1106" name="Rectangle 39">
            <a:extLst>
              <a:ext uri="{FF2B5EF4-FFF2-40B4-BE49-F238E27FC236}">
                <a16:creationId xmlns:a16="http://schemas.microsoft.com/office/drawing/2014/main" id="{A39FB3E1-8CC8-416C-871C-C971806D5B6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1pPr>
            <a:lvl2pPr marL="742950" indent="-28575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2pPr>
            <a:lvl3pPr marL="11430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3pPr>
            <a:lvl4pPr marL="16002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4pPr>
            <a:lvl5pPr marL="20574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fld id="{518978B8-CB64-4D9E-8803-17CBA277911E}"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t>19</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31107" name="Text Box 1">
            <a:extLst>
              <a:ext uri="{FF2B5EF4-FFF2-40B4-BE49-F238E27FC236}">
                <a16:creationId xmlns:a16="http://schemas.microsoft.com/office/drawing/2014/main" id="{966A0BA5-2DA5-48D3-A904-FCAF02B50A70}"/>
              </a:ext>
            </a:extLst>
          </p:cNvPr>
          <p:cNvSpPr txBox="1">
            <a:spLocks noChangeArrowheads="1"/>
          </p:cNvSpPr>
          <p:nvPr/>
        </p:nvSpPr>
        <p:spPr bwMode="auto">
          <a:xfrm>
            <a:off x="2124274" y="754838"/>
            <a:ext cx="2550702" cy="3722489"/>
          </a:xfrm>
          <a:prstGeom prst="rect">
            <a:avLst/>
          </a:prstGeom>
          <a:solidFill>
            <a:srgbClr val="FFFFFF"/>
          </a:solidFill>
          <a:ln w="9360">
            <a:solidFill>
              <a:srgbClr val="000000"/>
            </a:solidFill>
            <a:miter lim="800000"/>
            <a:headEnd/>
            <a:tailEnd/>
          </a:ln>
        </p:spPr>
        <p:txBody>
          <a:bodyPr wrap="none" anchor="ctr"/>
          <a:lstStyle>
            <a:lvl1pPr defTabSz="449263">
              <a:defRPr>
                <a:solidFill>
                  <a:schemeClr val="tx1"/>
                </a:solidFill>
                <a:latin typeface="Arial" panose="020B0604020202020204" pitchFamily="34" charset="0"/>
                <a:cs typeface="Arial" panose="020B0604020202020204" pitchFamily="34" charset="0"/>
              </a:defRPr>
            </a:lvl1pPr>
            <a:lvl2pPr marL="742950" indent="-285750" defTabSz="449263">
              <a:defRPr>
                <a:solidFill>
                  <a:schemeClr val="tx1"/>
                </a:solidFill>
                <a:latin typeface="Arial" panose="020B0604020202020204" pitchFamily="34" charset="0"/>
                <a:cs typeface="Arial" panose="020B0604020202020204" pitchFamily="34" charset="0"/>
              </a:defRPr>
            </a:lvl2pPr>
            <a:lvl3pPr marL="1143000" indent="-228600" defTabSz="449263">
              <a:defRPr>
                <a:solidFill>
                  <a:schemeClr val="tx1"/>
                </a:solidFill>
                <a:latin typeface="Arial" panose="020B0604020202020204" pitchFamily="34" charset="0"/>
                <a:cs typeface="Arial" panose="020B0604020202020204" pitchFamily="34" charset="0"/>
              </a:defRPr>
            </a:lvl3pPr>
            <a:lvl4pPr marL="1600200" indent="-228600" defTabSz="449263">
              <a:defRPr>
                <a:solidFill>
                  <a:schemeClr val="tx1"/>
                </a:solidFill>
                <a:latin typeface="Arial" panose="020B0604020202020204" pitchFamily="34" charset="0"/>
                <a:cs typeface="Arial" panose="020B0604020202020204" pitchFamily="34" charset="0"/>
              </a:defRPr>
            </a:lvl4pPr>
            <a:lvl5pPr marL="2057400" indent="-228600" defTabSz="449263">
              <a:defRPr>
                <a:solidFill>
                  <a:schemeClr val="tx1"/>
                </a:solidFill>
                <a:latin typeface="Arial" panose="020B0604020202020204" pitchFamily="34" charset="0"/>
                <a:cs typeface="Arial" panose="020B0604020202020204" pitchFamily="34" charset="0"/>
              </a:defRPr>
            </a:lvl5pPr>
            <a:lvl6pPr marL="25146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10000"/>
              </a:lnSpc>
              <a:spcBef>
                <a:spcPct val="0"/>
              </a:spcBef>
              <a:spcAft>
                <a:spcPct val="0"/>
              </a:spcAft>
              <a:buClr>
                <a:srgbClr val="000000"/>
              </a:buClr>
              <a:buSzPct val="100000"/>
              <a:buFont typeface="Arial" panose="020B0604020202020204" pitchFamily="34" charset="0"/>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1108" name="Rectangle 2">
            <a:extLst>
              <a:ext uri="{FF2B5EF4-FFF2-40B4-BE49-F238E27FC236}">
                <a16:creationId xmlns:a16="http://schemas.microsoft.com/office/drawing/2014/main" id="{CF3EEA93-7F31-4279-8DFE-B81443256C7A}"/>
              </a:ext>
            </a:extLst>
          </p:cNvPr>
          <p:cNvSpPr>
            <a:spLocks noGrp="1" noChangeArrowheads="1"/>
          </p:cNvSpPr>
          <p:nvPr>
            <p:ph type="body"/>
          </p:nvPr>
        </p:nvSpPr>
        <p:spPr bwMode="auto">
          <a:xfrm>
            <a:off x="679767" y="4715154"/>
            <a:ext cx="5389361" cy="446526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n-US" altLang="en-US">
              <a:latin typeface="Times New Roman" panose="02020603050405020304" pitchFamily="18" charset="0"/>
            </a:endParaRPr>
          </a:p>
        </p:txBody>
      </p:sp>
    </p:spTree>
    <p:extLst>
      <p:ext uri="{BB962C8B-B14F-4D97-AF65-F5344CB8AC3E}">
        <p14:creationId xmlns:p14="http://schemas.microsoft.com/office/powerpoint/2010/main" val="2270555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3154" name="Rectangle 39">
            <a:extLst>
              <a:ext uri="{FF2B5EF4-FFF2-40B4-BE49-F238E27FC236}">
                <a16:creationId xmlns:a16="http://schemas.microsoft.com/office/drawing/2014/main" id="{A17F3760-1601-4243-9A51-71327FD73D8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1pPr>
            <a:lvl2pPr marL="742950" indent="-28575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2pPr>
            <a:lvl3pPr marL="11430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3pPr>
            <a:lvl4pPr marL="16002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4pPr>
            <a:lvl5pPr marL="2057400" indent="-2286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fld id="{B30C46E3-AE7D-40D3-A34C-E38E2EE3B3E4}"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t>20</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33155" name="Text Box 1">
            <a:extLst>
              <a:ext uri="{FF2B5EF4-FFF2-40B4-BE49-F238E27FC236}">
                <a16:creationId xmlns:a16="http://schemas.microsoft.com/office/drawing/2014/main" id="{3789EC52-136A-42FD-90BD-50FB01901763}"/>
              </a:ext>
            </a:extLst>
          </p:cNvPr>
          <p:cNvSpPr txBox="1">
            <a:spLocks noChangeArrowheads="1"/>
          </p:cNvSpPr>
          <p:nvPr/>
        </p:nvSpPr>
        <p:spPr bwMode="auto">
          <a:xfrm>
            <a:off x="1134520" y="744498"/>
            <a:ext cx="4511327" cy="3724213"/>
          </a:xfrm>
          <a:prstGeom prst="rect">
            <a:avLst/>
          </a:prstGeom>
          <a:solidFill>
            <a:srgbClr val="FFFFFF"/>
          </a:solidFill>
          <a:ln w="9360">
            <a:solidFill>
              <a:srgbClr val="000000"/>
            </a:solidFill>
            <a:miter lim="800000"/>
            <a:headEnd/>
            <a:tailEnd/>
          </a:ln>
        </p:spPr>
        <p:txBody>
          <a:bodyPr wrap="none" anchor="ctr"/>
          <a:lstStyle>
            <a:lvl1pPr defTabSz="449263">
              <a:defRPr>
                <a:solidFill>
                  <a:schemeClr val="tx1"/>
                </a:solidFill>
                <a:latin typeface="Arial" panose="020B0604020202020204" pitchFamily="34" charset="0"/>
                <a:cs typeface="Arial" panose="020B0604020202020204" pitchFamily="34" charset="0"/>
              </a:defRPr>
            </a:lvl1pPr>
            <a:lvl2pPr marL="742950" indent="-285750" defTabSz="449263">
              <a:defRPr>
                <a:solidFill>
                  <a:schemeClr val="tx1"/>
                </a:solidFill>
                <a:latin typeface="Arial" panose="020B0604020202020204" pitchFamily="34" charset="0"/>
                <a:cs typeface="Arial" panose="020B0604020202020204" pitchFamily="34" charset="0"/>
              </a:defRPr>
            </a:lvl2pPr>
            <a:lvl3pPr marL="1143000" indent="-228600" defTabSz="449263">
              <a:defRPr>
                <a:solidFill>
                  <a:schemeClr val="tx1"/>
                </a:solidFill>
                <a:latin typeface="Arial" panose="020B0604020202020204" pitchFamily="34" charset="0"/>
                <a:cs typeface="Arial" panose="020B0604020202020204" pitchFamily="34" charset="0"/>
              </a:defRPr>
            </a:lvl3pPr>
            <a:lvl4pPr marL="1600200" indent="-228600" defTabSz="449263">
              <a:defRPr>
                <a:solidFill>
                  <a:schemeClr val="tx1"/>
                </a:solidFill>
                <a:latin typeface="Arial" panose="020B0604020202020204" pitchFamily="34" charset="0"/>
                <a:cs typeface="Arial" panose="020B0604020202020204" pitchFamily="34" charset="0"/>
              </a:defRPr>
            </a:lvl4pPr>
            <a:lvl5pPr marL="2057400" indent="-228600" defTabSz="449263">
              <a:defRPr>
                <a:solidFill>
                  <a:schemeClr val="tx1"/>
                </a:solidFill>
                <a:latin typeface="Arial" panose="020B0604020202020204" pitchFamily="34" charset="0"/>
                <a:cs typeface="Arial" panose="020B0604020202020204" pitchFamily="34" charset="0"/>
              </a:defRPr>
            </a:lvl5pPr>
            <a:lvl6pPr marL="25146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4926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49263" rtl="0" eaLnBrk="1" fontAlgn="base" latinLnBrk="0" hangingPunct="1">
              <a:lnSpc>
                <a:spcPct val="10000"/>
              </a:lnSpc>
              <a:spcBef>
                <a:spcPct val="0"/>
              </a:spcBef>
              <a:spcAft>
                <a:spcPct val="0"/>
              </a:spcAft>
              <a:buClr>
                <a:srgbClr val="000000"/>
              </a:buClr>
              <a:buSzPct val="100000"/>
              <a:buFont typeface="Arial" panose="020B0604020202020204" pitchFamily="34" charset="0"/>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3156" name="Rectangle 2">
            <a:extLst>
              <a:ext uri="{FF2B5EF4-FFF2-40B4-BE49-F238E27FC236}">
                <a16:creationId xmlns:a16="http://schemas.microsoft.com/office/drawing/2014/main" id="{528198F1-A76E-49CF-A200-91DF1BD5EDCA}"/>
              </a:ext>
            </a:extLst>
          </p:cNvPr>
          <p:cNvSpPr>
            <a:spLocks noGrp="1" noChangeArrowheads="1"/>
          </p:cNvSpPr>
          <p:nvPr>
            <p:ph type="body"/>
          </p:nvPr>
        </p:nvSpPr>
        <p:spPr bwMode="auto">
          <a:xfrm>
            <a:off x="679767" y="4715154"/>
            <a:ext cx="5389361" cy="446526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n-US" altLang="en-US">
              <a:latin typeface="Times New Roman" panose="02020603050405020304" pitchFamily="18" charset="0"/>
            </a:endParaRPr>
          </a:p>
        </p:txBody>
      </p:sp>
    </p:spTree>
    <p:extLst>
      <p:ext uri="{BB962C8B-B14F-4D97-AF65-F5344CB8AC3E}">
        <p14:creationId xmlns:p14="http://schemas.microsoft.com/office/powerpoint/2010/main" val="1964706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Slide Image Placeholder 1">
            <a:extLst>
              <a:ext uri="{FF2B5EF4-FFF2-40B4-BE49-F238E27FC236}">
                <a16:creationId xmlns:a16="http://schemas.microsoft.com/office/drawing/2014/main" id="{80FFF72B-821F-4029-8309-3A1FD5A4E7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5203" name="Notes Placeholder 2">
            <a:extLst>
              <a:ext uri="{FF2B5EF4-FFF2-40B4-BE49-F238E27FC236}">
                <a16:creationId xmlns:a16="http://schemas.microsoft.com/office/drawing/2014/main" id="{CB55B574-0466-469E-BEDD-A501C9BDF46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35204" name="Slide Number Placeholder 3">
            <a:extLst>
              <a:ext uri="{FF2B5EF4-FFF2-40B4-BE49-F238E27FC236}">
                <a16:creationId xmlns:a16="http://schemas.microsoft.com/office/drawing/2014/main" id="{B7C2415E-C35E-4407-9547-4A6BD8C3565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E8EBB49-C7C0-49AA-9801-D8E79EFD76C4}"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39983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Slide Image Placeholder 1">
            <a:extLst>
              <a:ext uri="{FF2B5EF4-FFF2-40B4-BE49-F238E27FC236}">
                <a16:creationId xmlns:a16="http://schemas.microsoft.com/office/drawing/2014/main" id="{FD297F1C-D0A2-41EA-928F-52FBAECBAE5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7251" name="Notes Placeholder 2">
            <a:extLst>
              <a:ext uri="{FF2B5EF4-FFF2-40B4-BE49-F238E27FC236}">
                <a16:creationId xmlns:a16="http://schemas.microsoft.com/office/drawing/2014/main" id="{4D941BCC-7B9B-4802-87AA-D7B6DFE8F5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37252" name="Slide Number Placeholder 3">
            <a:extLst>
              <a:ext uri="{FF2B5EF4-FFF2-40B4-BE49-F238E27FC236}">
                <a16:creationId xmlns:a16="http://schemas.microsoft.com/office/drawing/2014/main" id="{672D8642-469F-432C-914D-35529AC9FFE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458E3F5-2D06-432E-9C85-8BFE7012737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42482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9298" name="Rectangle 7">
            <a:extLst>
              <a:ext uri="{FF2B5EF4-FFF2-40B4-BE49-F238E27FC236}">
                <a16:creationId xmlns:a16="http://schemas.microsoft.com/office/drawing/2014/main" id="{3DEEAA02-1B06-4CF8-B320-170B6AFEA3B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611BE1-BFE3-47F2-B101-8380B8CCAE37}"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39299" name="Rectangle 39">
            <a:extLst>
              <a:ext uri="{FF2B5EF4-FFF2-40B4-BE49-F238E27FC236}">
                <a16:creationId xmlns:a16="http://schemas.microsoft.com/office/drawing/2014/main" id="{A9DD8EE1-720C-41C2-AE99-F3E50768E758}"/>
              </a:ext>
            </a:extLst>
          </p:cNvPr>
          <p:cNvSpPr txBox="1">
            <a:spLocks noGrp="1" noChangeArrowheads="1"/>
          </p:cNvSpPr>
          <p:nvPr/>
        </p:nvSpPr>
        <p:spPr bwMode="auto">
          <a:xfrm>
            <a:off x="3850443" y="9428583"/>
            <a:ext cx="2945659"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F5116FD-E61E-4CB4-A30B-4106E0CEFD6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364" name="Text Box 1">
            <a:extLst>
              <a:ext uri="{FF2B5EF4-FFF2-40B4-BE49-F238E27FC236}">
                <a16:creationId xmlns:a16="http://schemas.microsoft.com/office/drawing/2014/main" id="{3A6B3844-FB5C-49AE-8436-44FBB70E60A6}"/>
              </a:ext>
            </a:extLst>
          </p:cNvPr>
          <p:cNvSpPr txBox="1">
            <a:spLocks noChangeArrowheads="1"/>
          </p:cNvSpPr>
          <p:nvPr/>
        </p:nvSpPr>
        <p:spPr bwMode="auto">
          <a:xfrm>
            <a:off x="2143156" y="696244"/>
            <a:ext cx="2572732" cy="3429516"/>
          </a:xfrm>
          <a:prstGeom prst="rect">
            <a:avLst/>
          </a:prstGeom>
          <a:solidFill>
            <a:srgbClr val="FFFFFF"/>
          </a:solidFill>
          <a:ln w="9360">
            <a:solidFill>
              <a:srgbClr val="000000"/>
            </a:solidFill>
            <a:miter lim="800000"/>
            <a:headEnd/>
            <a:tailEnd/>
          </a:ln>
        </p:spPr>
        <p:txBody>
          <a:bodyPr wrap="none" anchor="ct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itchFamily="34" charset="0"/>
              <a:ea typeface="+mn-ea"/>
              <a:cs typeface="Arial" panose="020B0604020202020204" pitchFamily="34" charset="0"/>
            </a:endParaRPr>
          </a:p>
        </p:txBody>
      </p:sp>
      <p:sp>
        <p:nvSpPr>
          <p:cNvPr id="439301" name="Rectangle 2">
            <a:extLst>
              <a:ext uri="{FF2B5EF4-FFF2-40B4-BE49-F238E27FC236}">
                <a16:creationId xmlns:a16="http://schemas.microsoft.com/office/drawing/2014/main" id="{1E2E77F2-6D0E-4B5F-92C6-9422D568FC96}"/>
              </a:ext>
            </a:extLst>
          </p:cNvPr>
          <p:cNvSpPr>
            <a:spLocks noGrp="1" noChangeArrowheads="1"/>
          </p:cNvSpPr>
          <p:nvPr>
            <p:ph type="body"/>
          </p:nvPr>
        </p:nvSpPr>
        <p:spPr bwMode="auto">
          <a:xfrm>
            <a:off x="679767" y="4715154"/>
            <a:ext cx="5389361" cy="446526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a:p>
        </p:txBody>
      </p:sp>
    </p:spTree>
    <p:extLst>
      <p:ext uri="{BB962C8B-B14F-4D97-AF65-F5344CB8AC3E}">
        <p14:creationId xmlns:p14="http://schemas.microsoft.com/office/powerpoint/2010/main" val="2346479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4886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738668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1467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66651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0825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69077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78804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21071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44388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20622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66048-F34D-4392-B794-7C58A4A76E3E}" type="datetimeFigureOut">
              <a:rPr lang="en-GB" smtClean="0">
                <a:solidFill>
                  <a:prstClr val="black">
                    <a:tint val="75000"/>
                  </a:prstClr>
                </a:solidFill>
              </a: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E1E91F4-661B-4C07-B77C-F42EB6E36072}"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69668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66B27BC-8FD1-4C01-BD30-8CE60AFD1666}" type="datetime2">
              <a:rPr lang="en-GB" smtClean="0"/>
              <a:t>Monday, 21 September 2020</a:t>
            </a:fld>
            <a:endParaRPr lang="en-GB"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1710083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189A3A-3482-4F4B-AE63-85FFC9D75BEF}" type="datetime2">
              <a:rPr lang="en-GB" smtClean="0"/>
              <a:t>Monday, 21 September 2020</a:t>
            </a:fld>
            <a:endParaRPr lang="en-GB"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1763874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2095AF-C73D-4EFE-930D-7BFF738B7D0A}" type="datetime2">
              <a:rPr lang="en-GB" smtClean="0"/>
              <a:t>Monday, 21 September 2020</a:t>
            </a:fld>
            <a:endParaRPr lang="en-GB"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1386708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BB7FBBE-9B86-49D5-84AD-81E55A498791}" type="datetime2">
              <a:rPr lang="en-GB" smtClean="0"/>
              <a:t>Monday, 21 September 2020</a:t>
            </a:fld>
            <a:endParaRPr lang="en-GB"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1503473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90E6EB-E0D1-45CE-BC47-8C1509D32B3D}" type="datetime2">
              <a:rPr lang="en-GB" smtClean="0"/>
              <a:t>Monday, 21 September 2020</a:t>
            </a:fld>
            <a:endParaRPr lang="en-GB" dirty="0"/>
          </a:p>
        </p:txBody>
      </p:sp>
      <p:sp>
        <p:nvSpPr>
          <p:cNvPr id="8" name="Footer Placeholder 7"/>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9" name="Slide Number Placeholder 8"/>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7106655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CCC0E0D-7CA2-461E-AA68-21AA7CAC5A2C}" type="datetime2">
              <a:rPr lang="en-GB" smtClean="0"/>
              <a:t>Monday, 21 September 2020</a:t>
            </a:fld>
            <a:endParaRPr lang="en-GB" dirty="0"/>
          </a:p>
        </p:txBody>
      </p:sp>
      <p:sp>
        <p:nvSpPr>
          <p:cNvPr id="4" name="Footer Placeholder 3"/>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5" name="Slide Number Placeholder 4"/>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2900138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1536F8-4EE0-4494-9EAB-A5A8CFB7FC2D}" type="datetime2">
              <a:rPr lang="en-GB" smtClean="0"/>
              <a:t>Monday, 21 September 2020</a:t>
            </a:fld>
            <a:endParaRPr lang="en-GB" dirty="0"/>
          </a:p>
        </p:txBody>
      </p:sp>
      <p:sp>
        <p:nvSpPr>
          <p:cNvPr id="3" name="Footer Placeholder 2"/>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19166961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45ED5A-29D1-4F33-B923-4EA22759B5BD}" type="datetime2">
              <a:rPr lang="en-GB" smtClean="0"/>
              <a:t>Monday, 21 September 2020</a:t>
            </a:fld>
            <a:endParaRPr lang="en-GB"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27613104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26D8E3-48C6-4DF3-ABEB-10F73C1F58A7}" type="datetime2">
              <a:rPr lang="en-GB" smtClean="0"/>
              <a:t>Monday, 21 September 2020</a:t>
            </a:fld>
            <a:endParaRPr lang="en-GB"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37046042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AB402F-BCB6-4880-95AD-DA22EC8AB08A}" type="datetime2">
              <a:rPr lang="en-GB" smtClean="0"/>
              <a:t>Monday, 21 September 2020</a:t>
            </a:fld>
            <a:endParaRPr lang="en-GB"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197219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09CAFD-4F0B-45C2-BA30-B011C15A5B55}" type="datetime2">
              <a:rPr lang="en-GB" smtClean="0"/>
              <a:t>Monday, 21 September 2020</a:t>
            </a:fld>
            <a:endParaRPr lang="en-GB"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ACF0D385-9AC5-4575-ABD1-7FABA51C6D55}" type="slidenum">
              <a:rPr lang="en-GB" smtClean="0"/>
              <a:t>‹#›</a:t>
            </a:fld>
            <a:endParaRPr lang="en-GB" dirty="0"/>
          </a:p>
        </p:txBody>
      </p:sp>
    </p:spTree>
    <p:extLst>
      <p:ext uri="{BB962C8B-B14F-4D97-AF65-F5344CB8AC3E}">
        <p14:creationId xmlns:p14="http://schemas.microsoft.com/office/powerpoint/2010/main" val="21162715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5DA980F-AE56-4565-85A4-1210310A2F2D}"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EEF79-4507-4E8B-957F-F0C00C961ED0}"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1202562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6415C65-AD0A-4938-80E4-BFC3FF6B1B83}"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E0E6250-CA9E-4BF5-856E-AEA75ECB2CD9}"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0235362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2237CFF5-0D95-4766-9E4A-7AF29176C039}"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D1BC853-065C-4D90-96BC-9BAB36EC1DB6}"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7730893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B915E599-05FE-40ED-B1AA-6E48686BDE4A}"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22538CD-0F64-41C2-A214-F9AEBDBFD83F}"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38926912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6CCE9B02-A298-4B2A-93CF-1126070F794A}"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72E32A7A-4EDB-404B-8FFB-711614F2A34B}"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29634254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B9CFBA9E-DF86-4ECA-B9A6-003BD6B22870}"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A0FD0F10-C41B-49C6-A37E-DFB6E4DF13AE}"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6571763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485724C-8884-4C5D-B232-36A3C9FF482C}"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B435B5DD-3616-4AE6-8CAC-25D420529100}"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29221707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AFEC2CC3-3439-4F79-80AE-52F61BAE984A}"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5AAE0FA-CCAC-4B5B-B7F5-5D3C8E21CB39}"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664429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401FF8E-90CF-48F0-BBAE-74571B062670}"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3059B6C-A79D-497F-94D8-FCF5706ADAE4}"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6797624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038D602-15E4-4152-9EC4-9F9BA3243CA0}"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26D9B13C-6323-4341-954E-255BBF98883F}"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32825916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D29C207-FB18-46F7-809B-93BA51160B3F}"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B9649E9A-0DA2-4902-8C8E-E01260D62871}"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1384589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5" name="Rectangle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6" name="Rectangle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9CD3E681-1A16-4B9A-8152-7C54C208D531}" type="datetimeFigureOut">
              <a:rPr lang="en-US"/>
              <a:pPr>
                <a:defRPr/>
              </a:pPr>
              <a:t>9/21/2020</a:t>
            </a:fld>
            <a:endParaRPr lang="en-US" dirty="0"/>
          </a:p>
        </p:txBody>
      </p:sp>
      <p:sp>
        <p:nvSpPr>
          <p:cNvPr id="10" name="Footer Placeholder 16"/>
          <p:cNvSpPr>
            <a:spLocks noGrp="1"/>
          </p:cNvSpPr>
          <p:nvPr>
            <p:ph type="ftr" sz="quarter" idx="11"/>
          </p:nvPr>
        </p:nvSpPr>
        <p:spPr>
          <a:xfrm>
            <a:off x="2085975" y="236538"/>
            <a:ext cx="5867400" cy="365125"/>
          </a:xfrm>
        </p:spPr>
        <p:txBody>
          <a:bodyPr/>
          <a:lstStyle>
            <a:lvl1pPr algn="r">
              <a:defRPr>
                <a:solidFill>
                  <a:srgbClr val="EBDDC3"/>
                </a:solidFill>
              </a:defRPr>
            </a:lvl1pPr>
          </a:lstStyle>
          <a:p>
            <a:pPr>
              <a:defRPr/>
            </a:pPr>
            <a:endParaRPr lang="en-US" dirty="0"/>
          </a:p>
        </p:txBody>
      </p:sp>
      <p:sp>
        <p:nvSpPr>
          <p:cNvPr id="11" name="Slide Number Placeholder 28"/>
          <p:cNvSpPr>
            <a:spLocks noGrp="1"/>
          </p:cNvSpPr>
          <p:nvPr>
            <p:ph type="sldNum" sz="quarter" idx="12"/>
          </p:nvPr>
        </p:nvSpPr>
        <p:spPr>
          <a:xfrm>
            <a:off x="8001000" y="228600"/>
            <a:ext cx="838200" cy="381000"/>
          </a:xfrm>
        </p:spPr>
        <p:txBody>
          <a:bodyPr/>
          <a:lstStyle>
            <a:lvl1pPr>
              <a:defRPr>
                <a:solidFill>
                  <a:srgbClr val="EBDDC3"/>
                </a:solidFill>
              </a:defRPr>
            </a:lvl1pPr>
          </a:lstStyle>
          <a:p>
            <a:pPr>
              <a:defRPr/>
            </a:pPr>
            <a:fld id="{14C08089-363E-4C8E-8964-76E653789E89}" type="slidenum">
              <a:rPr lang="en-US"/>
              <a:pPr>
                <a:defRPr/>
              </a:pPr>
              <a:t>‹#›</a:t>
            </a:fld>
            <a:endParaRPr lang="en-US" dirty="0"/>
          </a:p>
        </p:txBody>
      </p:sp>
    </p:spTree>
    <p:extLst>
      <p:ext uri="{BB962C8B-B14F-4D97-AF65-F5344CB8AC3E}">
        <p14:creationId xmlns:p14="http://schemas.microsoft.com/office/powerpoint/2010/main" val="2117649035"/>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a:t>Click to edit Master title style</a:t>
            </a:r>
          </a:p>
        </p:txBody>
      </p:sp>
      <p:sp>
        <p:nvSpPr>
          <p:cNvPr id="8" name="Content Placeholder 7"/>
          <p:cNvSpPr>
            <a:spLocks noGrp="1"/>
          </p:cNvSpPr>
          <p:nvPr>
            <p:ph sz="quarter" idx="1"/>
          </p:nvPr>
        </p:nvSpPr>
        <p:spPr>
          <a:xfrm>
            <a:off x="612648" y="1600200"/>
            <a:ext cx="81534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3817FE22-21B1-4250-931C-A512E2DC566C}" type="datetimeFigureOut">
              <a:rPr lang="en-US"/>
              <a:pPr>
                <a:defRPr/>
              </a:pPr>
              <a:t>9/21/2020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59FDB849-41C3-4D15-AA79-DDEC2F7140B2}" type="slidenum">
              <a:rPr lang="en-US"/>
              <a:pPr>
                <a:defRPr/>
              </a:pPr>
              <a:t>‹#›</a:t>
            </a:fld>
            <a:endParaRPr lang="en-US" dirty="0"/>
          </a:p>
        </p:txBody>
      </p:sp>
    </p:spTree>
    <p:extLst>
      <p:ext uri="{BB962C8B-B14F-4D97-AF65-F5344CB8AC3E}">
        <p14:creationId xmlns:p14="http://schemas.microsoft.com/office/powerpoint/2010/main" val="923067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5"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6"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a:t>Click to edit Master title style</a:t>
            </a:r>
          </a:p>
        </p:txBody>
      </p:sp>
      <p:sp>
        <p:nvSpPr>
          <p:cNvPr id="7" name="Date Placeholder 11"/>
          <p:cNvSpPr>
            <a:spLocks noGrp="1"/>
          </p:cNvSpPr>
          <p:nvPr>
            <p:ph type="dt" sz="half" idx="10"/>
          </p:nvPr>
        </p:nvSpPr>
        <p:spPr/>
        <p:txBody>
          <a:bodyPr/>
          <a:lstStyle>
            <a:lvl1pPr>
              <a:defRPr/>
            </a:lvl1pPr>
          </a:lstStyle>
          <a:p>
            <a:pPr>
              <a:defRPr/>
            </a:pPr>
            <a:fld id="{EE253C63-28B0-4D1F-B812-C6A56E405D42}" type="datetimeFigureOut">
              <a:rPr lang="en-US"/>
              <a:pPr>
                <a:defRPr/>
              </a:pPr>
              <a:t>9/21/2020</a:t>
            </a:fld>
            <a:endParaRPr lang="en-US" dirty="0"/>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90FBDDF8-10FB-40BF-B45D-C7A1D69C9C96}" type="slidenum">
              <a:rPr lang="en-US"/>
              <a:pPr>
                <a:defRPr/>
              </a:pPr>
              <a:t>‹#›</a:t>
            </a:fld>
            <a:endParaRPr lang="en-US" dirty="0"/>
          </a:p>
        </p:txBody>
      </p:sp>
      <p:sp>
        <p:nvSpPr>
          <p:cNvPr id="9" name="Footer Placeholder 13"/>
          <p:cNvSpPr>
            <a:spLocks noGrp="1"/>
          </p:cNvSpPr>
          <p:nvPr>
            <p:ph type="ftr" sz="quarter" idx="12"/>
          </p:nvPr>
        </p:nvSpPr>
        <p:spPr/>
        <p:txBody>
          <a:bodyPr/>
          <a:lstStyle>
            <a:lvl1pPr>
              <a:defRPr/>
            </a:lvl1pPr>
          </a:lstStyle>
          <a:p>
            <a:pPr>
              <a:defRPr/>
            </a:pPr>
            <a:endParaRPr lang="en-US" dirty="0"/>
          </a:p>
        </p:txBody>
      </p:sp>
    </p:spTree>
    <p:extLst>
      <p:ext uri="{BB962C8B-B14F-4D97-AF65-F5344CB8AC3E}">
        <p14:creationId xmlns:p14="http://schemas.microsoft.com/office/powerpoint/2010/main" val="3116040323"/>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844901" y="1589567"/>
            <a:ext cx="3886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7"/>
          <p:cNvSpPr>
            <a:spLocks noGrp="1"/>
          </p:cNvSpPr>
          <p:nvPr>
            <p:ph type="dt" sz="half" idx="10"/>
          </p:nvPr>
        </p:nvSpPr>
        <p:spPr/>
        <p:txBody>
          <a:bodyPr rtlCol="0"/>
          <a:lstStyle>
            <a:lvl1pPr>
              <a:defRPr/>
            </a:lvl1pPr>
          </a:lstStyle>
          <a:p>
            <a:pPr>
              <a:defRPr/>
            </a:pPr>
            <a:fld id="{7EBA6244-9128-4E70-9B6B-BE912D992BA1}" type="datetimeFigureOut">
              <a:rPr lang="en-US"/>
              <a:pPr>
                <a:defRPr/>
              </a:pPr>
              <a:t>9/21/2020</a:t>
            </a:fld>
            <a:endParaRPr lang="en-US" dirty="0"/>
          </a:p>
        </p:txBody>
      </p:sp>
      <p:sp>
        <p:nvSpPr>
          <p:cNvPr id="6" name="Slide Number Placeholder 9"/>
          <p:cNvSpPr>
            <a:spLocks noGrp="1"/>
          </p:cNvSpPr>
          <p:nvPr>
            <p:ph type="sldNum" sz="quarter" idx="11"/>
          </p:nvPr>
        </p:nvSpPr>
        <p:spPr/>
        <p:txBody>
          <a:bodyPr rtlCol="0"/>
          <a:lstStyle>
            <a:lvl1pPr>
              <a:defRPr/>
            </a:lvl1pPr>
          </a:lstStyle>
          <a:p>
            <a:pPr>
              <a:defRPr/>
            </a:pPr>
            <a:fld id="{1861BA32-2FFB-482D-A889-92670E8AF932}" type="slidenum">
              <a:rPr lang="en-US"/>
              <a:pPr>
                <a:defRPr/>
              </a:pPr>
              <a:t>‹#›</a:t>
            </a:fld>
            <a:endParaRPr lang="en-US" dirty="0"/>
          </a:p>
        </p:txBody>
      </p:sp>
      <p:sp>
        <p:nvSpPr>
          <p:cNvPr id="7" name="Footer Placeholder 11"/>
          <p:cNvSpPr>
            <a:spLocks noGrp="1"/>
          </p:cNvSpPr>
          <p:nvPr>
            <p:ph type="ftr" sz="quarter" idx="12"/>
          </p:nvPr>
        </p:nvSpPr>
        <p:spPr/>
        <p:txBody>
          <a:bodyPr rtlCol="0"/>
          <a:lstStyle>
            <a:lvl1pPr>
              <a:defRPr/>
            </a:lvl1pPr>
          </a:lstStyle>
          <a:p>
            <a:pPr>
              <a:defRPr/>
            </a:pPr>
            <a:endParaRPr lang="en-US" dirty="0"/>
          </a:p>
        </p:txBody>
      </p:sp>
    </p:spTree>
    <p:extLst>
      <p:ext uri="{BB962C8B-B14F-4D97-AF65-F5344CB8AC3E}">
        <p14:creationId xmlns:p14="http://schemas.microsoft.com/office/powerpoint/2010/main" val="22458989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4800600" y="2438400"/>
            <a:ext cx="38862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7" name="Date Placeholder 9"/>
          <p:cNvSpPr>
            <a:spLocks noGrp="1"/>
          </p:cNvSpPr>
          <p:nvPr>
            <p:ph type="dt" sz="half" idx="10"/>
          </p:nvPr>
        </p:nvSpPr>
        <p:spPr/>
        <p:txBody>
          <a:bodyPr rtlCol="0"/>
          <a:lstStyle>
            <a:lvl1pPr>
              <a:defRPr/>
            </a:lvl1pPr>
          </a:lstStyle>
          <a:p>
            <a:pPr>
              <a:defRPr/>
            </a:pPr>
            <a:fld id="{730E48DF-8860-4286-84C7-431F92CCE285}" type="datetimeFigureOut">
              <a:rPr lang="en-US"/>
              <a:pPr>
                <a:defRPr/>
              </a:pPr>
              <a:t>9/21/2020</a:t>
            </a:fld>
            <a:endParaRPr lang="en-US" dirty="0"/>
          </a:p>
        </p:txBody>
      </p:sp>
      <p:sp>
        <p:nvSpPr>
          <p:cNvPr id="8" name="Slide Number Placeholder 11"/>
          <p:cNvSpPr>
            <a:spLocks noGrp="1"/>
          </p:cNvSpPr>
          <p:nvPr>
            <p:ph type="sldNum" sz="quarter" idx="11"/>
          </p:nvPr>
        </p:nvSpPr>
        <p:spPr/>
        <p:txBody>
          <a:bodyPr rtlCol="0"/>
          <a:lstStyle>
            <a:lvl1pPr>
              <a:defRPr/>
            </a:lvl1pPr>
          </a:lstStyle>
          <a:p>
            <a:pPr>
              <a:defRPr/>
            </a:pPr>
            <a:fld id="{A77B3BE7-3974-4391-A9A3-E074C121288B}" type="slidenum">
              <a:rPr lang="en-US"/>
              <a:pPr>
                <a:defRPr/>
              </a:pPr>
              <a:t>‹#›</a:t>
            </a:fld>
            <a:endParaRPr lang="en-US" dirty="0"/>
          </a:p>
        </p:txBody>
      </p:sp>
      <p:sp>
        <p:nvSpPr>
          <p:cNvPr id="9" name="Footer Placeholder 13"/>
          <p:cNvSpPr>
            <a:spLocks noGrp="1"/>
          </p:cNvSpPr>
          <p:nvPr>
            <p:ph type="ftr" sz="quarter" idx="12"/>
          </p:nvPr>
        </p:nvSpPr>
        <p:spPr/>
        <p:txBody>
          <a:bodyPr rtlCol="0"/>
          <a:lstStyle>
            <a:lvl1pPr>
              <a:defRPr/>
            </a:lvl1pPr>
          </a:lstStyle>
          <a:p>
            <a:pPr>
              <a:defRPr/>
            </a:pPr>
            <a:endParaRPr lang="en-US" dirty="0"/>
          </a:p>
        </p:txBody>
      </p:sp>
    </p:spTree>
    <p:extLst>
      <p:ext uri="{BB962C8B-B14F-4D97-AF65-F5344CB8AC3E}">
        <p14:creationId xmlns:p14="http://schemas.microsoft.com/office/powerpoint/2010/main" val="38172275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7968D373-BD54-4E10-8128-73EF2F26F34A}" type="datetimeFigureOut">
              <a:rPr lang="en-US"/>
              <a:pPr>
                <a:defRPr/>
              </a:pPr>
              <a:t>9/21/2020</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dirty="0"/>
          </a:p>
        </p:txBody>
      </p:sp>
      <p:sp>
        <p:nvSpPr>
          <p:cNvPr id="5" name="Slide Number Placeholder 22"/>
          <p:cNvSpPr>
            <a:spLocks noGrp="1"/>
          </p:cNvSpPr>
          <p:nvPr>
            <p:ph type="sldNum" sz="quarter" idx="12"/>
          </p:nvPr>
        </p:nvSpPr>
        <p:spPr/>
        <p:txBody>
          <a:bodyPr/>
          <a:lstStyle>
            <a:lvl1pPr>
              <a:defRPr/>
            </a:lvl1pPr>
          </a:lstStyle>
          <a:p>
            <a:pPr>
              <a:defRPr/>
            </a:pPr>
            <a:fld id="{64050712-F83B-4B6E-AAE7-C321B99AE5F0}" type="slidenum">
              <a:rPr lang="en-US"/>
              <a:pPr>
                <a:defRPr/>
              </a:pPr>
              <a:t>‹#›</a:t>
            </a:fld>
            <a:endParaRPr lang="en-US" dirty="0"/>
          </a:p>
        </p:txBody>
      </p:sp>
    </p:spTree>
    <p:extLst>
      <p:ext uri="{BB962C8B-B14F-4D97-AF65-F5344CB8AC3E}">
        <p14:creationId xmlns:p14="http://schemas.microsoft.com/office/powerpoint/2010/main" val="9415017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C1DC5F5-E04B-4075-8D49-FCCFFDFCAA7B}" type="datetimeFigureOut">
              <a:rPr lang="en-US"/>
              <a:pPr>
                <a:defRPr/>
              </a:pPr>
              <a:t>9/21/2020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a:xfrm>
            <a:off x="0" y="6248400"/>
            <a:ext cx="533400" cy="381000"/>
          </a:xfrm>
        </p:spPr>
        <p:txBody>
          <a:bodyPr/>
          <a:lstStyle>
            <a:lvl1pPr>
              <a:defRPr>
                <a:solidFill>
                  <a:srgbClr val="775F55"/>
                </a:solidFill>
              </a:defRPr>
            </a:lvl1pPr>
          </a:lstStyle>
          <a:p>
            <a:pPr>
              <a:defRPr/>
            </a:pPr>
            <a:fld id="{3A6C222F-13E6-4349-A190-D23BC88D5CF9}" type="slidenum">
              <a:rPr lang="en-US"/>
              <a:pPr>
                <a:defRPr/>
              </a:pPr>
              <a:t>‹#›</a:t>
            </a:fld>
            <a:endParaRPr lang="en-US" dirty="0"/>
          </a:p>
        </p:txBody>
      </p:sp>
    </p:spTree>
    <p:extLst>
      <p:ext uri="{BB962C8B-B14F-4D97-AF65-F5344CB8AC3E}">
        <p14:creationId xmlns:p14="http://schemas.microsoft.com/office/powerpoint/2010/main" val="30519953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4400" b="0"/>
            </a:lvl1pPr>
          </a:lstStyle>
          <a:p>
            <a:r>
              <a:rPr lang="en-US"/>
              <a:t>Click to edit Master title style</a:t>
            </a:r>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53C1722E-D11F-4C49-80E1-3C01B5A10E3E}" type="datetimeFigureOut">
              <a:rPr lang="en-US"/>
              <a:pPr>
                <a:defRPr/>
              </a:pPr>
              <a:t>9/21/2020</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dirty="0"/>
          </a:p>
        </p:txBody>
      </p:sp>
      <p:sp>
        <p:nvSpPr>
          <p:cNvPr id="7" name="Slide Number Placeholder 22"/>
          <p:cNvSpPr>
            <a:spLocks noGrp="1"/>
          </p:cNvSpPr>
          <p:nvPr>
            <p:ph type="sldNum" sz="quarter" idx="12"/>
          </p:nvPr>
        </p:nvSpPr>
        <p:spPr/>
        <p:txBody>
          <a:bodyPr/>
          <a:lstStyle>
            <a:lvl1pPr>
              <a:defRPr/>
            </a:lvl1pPr>
          </a:lstStyle>
          <a:p>
            <a:pPr>
              <a:defRPr/>
            </a:pPr>
            <a:fld id="{900A1E36-A4A9-40A6-903F-7C836C202A34}" type="slidenum">
              <a:rPr lang="en-US"/>
              <a:pPr>
                <a:defRPr/>
              </a:pPr>
              <a:t>‹#›</a:t>
            </a:fld>
            <a:endParaRPr lang="en-US" dirty="0"/>
          </a:p>
        </p:txBody>
      </p:sp>
    </p:spTree>
    <p:extLst>
      <p:ext uri="{BB962C8B-B14F-4D97-AF65-F5344CB8AC3E}">
        <p14:creationId xmlns:p14="http://schemas.microsoft.com/office/powerpoint/2010/main" val="8603012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5" name="Rectangle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6" name="Rectangle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7" name="Rectangle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8" name="Rectangle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a:t>Click to edit Master title style</a:t>
            </a:r>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dirty="0"/>
              <a:t>Click icon to add picture</a:t>
            </a:r>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fld id="{292614D7-FF30-4676-A62D-91532F233097}" type="datetimeFigureOut">
              <a:rPr lang="en-US"/>
              <a:pPr>
                <a:defRPr/>
              </a:pPr>
              <a:t>9/21/2020</a:t>
            </a:fld>
            <a:endParaRPr lang="en-US" dirty="0"/>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a:lvl1pPr>
          </a:lstStyle>
          <a:p>
            <a:pPr>
              <a:defRPr/>
            </a:pPr>
            <a:fld id="{02A5DFA7-B468-4C67-9A29-44B4B4F56EB7}" type="slidenum">
              <a:rPr lang="en-US"/>
              <a:pPr>
                <a:defRPr/>
              </a:pPr>
              <a:t>‹#›</a:t>
            </a:fld>
            <a:endParaRPr lang="en-US" dirty="0"/>
          </a:p>
        </p:txBody>
      </p:sp>
      <p:sp>
        <p:nvSpPr>
          <p:cNvPr id="11" name="Footer Placeholder 13"/>
          <p:cNvSpPr>
            <a:spLocks noGrp="1"/>
          </p:cNvSpPr>
          <p:nvPr>
            <p:ph type="ftr" sz="quarter" idx="12"/>
          </p:nvPr>
        </p:nvSpPr>
        <p:spPr>
          <a:xfrm>
            <a:off x="1600200" y="6248400"/>
            <a:ext cx="4572000" cy="365125"/>
          </a:xfrm>
        </p:spPr>
        <p:txBody>
          <a:bodyPr rtlCol="0"/>
          <a:lstStyle>
            <a:lvl1pPr>
              <a:defRPr/>
            </a:lvl1pPr>
          </a:lstStyle>
          <a:p>
            <a:pPr>
              <a:defRPr/>
            </a:pPr>
            <a:endParaRPr lang="en-US" dirty="0"/>
          </a:p>
        </p:txBody>
      </p:sp>
    </p:spTree>
    <p:extLst>
      <p:ext uri="{BB962C8B-B14F-4D97-AF65-F5344CB8AC3E}">
        <p14:creationId xmlns:p14="http://schemas.microsoft.com/office/powerpoint/2010/main" val="3689008217"/>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C3781696-BA26-4475-BEED-2F494F25C6A7}" type="datetimeFigureOut">
              <a:rPr lang="en-US"/>
              <a:pPr>
                <a:defRPr/>
              </a:pPr>
              <a:t>9/21/2020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CC41DAE5-BFA9-467C-93B9-5DF0930F495C}" type="slidenum">
              <a:rPr lang="en-US"/>
              <a:pPr>
                <a:defRPr/>
              </a:pPr>
              <a:t>‹#›</a:t>
            </a:fld>
            <a:endParaRPr lang="en-US" dirty="0"/>
          </a:p>
        </p:txBody>
      </p:sp>
    </p:spTree>
    <p:extLst>
      <p:ext uri="{BB962C8B-B14F-4D97-AF65-F5344CB8AC3E}">
        <p14:creationId xmlns:p14="http://schemas.microsoft.com/office/powerpoint/2010/main" val="2970006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5"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6"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 name="Vertical Title 1"/>
          <p:cNvSpPr>
            <a:spLocks noGrp="1"/>
          </p:cNvSpPr>
          <p:nvPr>
            <p:ph type="title" orient="vert"/>
          </p:nvPr>
        </p:nvSpPr>
        <p:spPr>
          <a:xfrm>
            <a:off x="6553200" y="609600"/>
            <a:ext cx="2057400" cy="55165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fld id="{3ACE7F41-21AE-4B58-AC3F-93836C3DC1F7}" type="datetimeFigureOut">
              <a:rPr lang="en-US"/>
              <a:pPr>
                <a:defRPr/>
              </a:pPr>
              <a:t>9/21/2020</a:t>
            </a:fld>
            <a:endParaRPr lang="en-US" dirty="0"/>
          </a:p>
        </p:txBody>
      </p:sp>
      <p:sp>
        <p:nvSpPr>
          <p:cNvPr id="8" name="Footer Placeholder 4"/>
          <p:cNvSpPr>
            <a:spLocks noGrp="1"/>
          </p:cNvSpPr>
          <p:nvPr>
            <p:ph type="ftr" sz="quarter" idx="11"/>
          </p:nvPr>
        </p:nvSpPr>
        <p:spPr>
          <a:xfrm>
            <a:off x="457200" y="6248400"/>
            <a:ext cx="5573713" cy="365125"/>
          </a:xfrm>
        </p:spPr>
        <p:txBody>
          <a:bodyPr/>
          <a:lstStyle>
            <a:lvl1pPr>
              <a:defRPr/>
            </a:lvl1pPr>
          </a:lstStyle>
          <a:p>
            <a:pPr>
              <a:defRPr/>
            </a:pPr>
            <a:endParaRPr lang="en-US" dirty="0"/>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769355D9-524B-4022-9E1C-2B642EF1B618}" type="slidenum">
              <a:rPr lang="en-US"/>
              <a:pPr>
                <a:defRPr/>
              </a:pPr>
              <a:t>‹#›</a:t>
            </a:fld>
            <a:endParaRPr lang="en-US" dirty="0"/>
          </a:p>
        </p:txBody>
      </p:sp>
    </p:spTree>
    <p:extLst>
      <p:ext uri="{BB962C8B-B14F-4D97-AF65-F5344CB8AC3E}">
        <p14:creationId xmlns:p14="http://schemas.microsoft.com/office/powerpoint/2010/main" val="1379984453"/>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7198075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30763966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15797066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359403950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19271825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2610995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2457991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130769931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408714584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32517356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554C02-80F8-441E-B3E0-E9DE977A578E}" type="datetimeFigureOut">
              <a:rPr lang="en-GB" smtClean="0"/>
              <a:t>21/09/2020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CFC2CE1-7F93-415B-9CE8-3AADCB4EF87F}" type="slidenum">
              <a:rPr lang="en-GB" smtClean="0"/>
              <a:t>‹#›</a:t>
            </a:fld>
            <a:endParaRPr lang="en-GB" dirty="0"/>
          </a:p>
        </p:txBody>
      </p:sp>
    </p:spTree>
    <p:extLst>
      <p:ext uri="{BB962C8B-B14F-4D97-AF65-F5344CB8AC3E}">
        <p14:creationId xmlns:p14="http://schemas.microsoft.com/office/powerpoint/2010/main" val="20176252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B3A99B-649B-4226-B9B9-8005C4ABAB38}"/>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Footer Placeholder 4">
            <a:extLst>
              <a:ext uri="{FF2B5EF4-FFF2-40B4-BE49-F238E27FC236}">
                <a16:creationId xmlns:a16="http://schemas.microsoft.com/office/drawing/2014/main" id="{10D83CC4-63B2-49BC-AAEE-E31532AD1377}"/>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Slide Number Placeholder 5">
            <a:extLst>
              <a:ext uri="{FF2B5EF4-FFF2-40B4-BE49-F238E27FC236}">
                <a16:creationId xmlns:a16="http://schemas.microsoft.com/office/drawing/2014/main" id="{E51238F1-0179-45C4-9EF1-9E2FEBAE9109}"/>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8A4FD141-1F3D-4949-BF2B-BAD43793DB4E}" type="slidenum">
              <a:rPr lang="en-GB"/>
              <a:pPr>
                <a:defRPr/>
              </a:pPr>
              <a:t>‹#›</a:t>
            </a:fld>
            <a:endParaRPr lang="en-GB" dirty="0"/>
          </a:p>
        </p:txBody>
      </p:sp>
    </p:spTree>
    <p:extLst>
      <p:ext uri="{BB962C8B-B14F-4D97-AF65-F5344CB8AC3E}">
        <p14:creationId xmlns:p14="http://schemas.microsoft.com/office/powerpoint/2010/main" val="11263679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nSpc>
                <a:spcPct val="100000"/>
              </a:lnSpc>
              <a:defRPr>
                <a:latin typeface="Comic Sans MS" pitchFamily="66"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lnSpc>
                <a:spcPct val="100000"/>
              </a:lnSpc>
              <a:defRPr>
                <a:latin typeface="Comic Sans MS" pitchFamily="66" charset="0"/>
              </a:defRPr>
            </a:lvl1pPr>
            <a:lvl2pPr>
              <a:lnSpc>
                <a:spcPct val="100000"/>
              </a:lnSpc>
              <a:defRPr>
                <a:latin typeface="Comic Sans MS" pitchFamily="66" charset="0"/>
              </a:defRPr>
            </a:lvl2pPr>
            <a:lvl3pPr>
              <a:lnSpc>
                <a:spcPct val="100000"/>
              </a:lnSpc>
              <a:defRPr>
                <a:latin typeface="Comic Sans MS" pitchFamily="66" charset="0"/>
              </a:defRPr>
            </a:lvl3pPr>
            <a:lvl4pPr>
              <a:lnSpc>
                <a:spcPct val="100000"/>
              </a:lnSpc>
              <a:defRPr>
                <a:latin typeface="Comic Sans MS" pitchFamily="66" charset="0"/>
              </a:defRPr>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4BC9BC7E-F46E-428E-8EFA-E82825EEA798}"/>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Footer Placeholder 4">
            <a:extLst>
              <a:ext uri="{FF2B5EF4-FFF2-40B4-BE49-F238E27FC236}">
                <a16:creationId xmlns:a16="http://schemas.microsoft.com/office/drawing/2014/main" id="{24B17C80-288F-45A8-A641-028847F253D3}"/>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Slide Number Placeholder 5">
            <a:extLst>
              <a:ext uri="{FF2B5EF4-FFF2-40B4-BE49-F238E27FC236}">
                <a16:creationId xmlns:a16="http://schemas.microsoft.com/office/drawing/2014/main" id="{B423F014-0BAD-4BE6-9618-88D203EA13F1}"/>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63722287-66EC-4976-A945-7A16A5D7C280}" type="slidenum">
              <a:rPr lang="en-GB"/>
              <a:pPr>
                <a:defRPr/>
              </a:pPr>
              <a:t>‹#›</a:t>
            </a:fld>
            <a:endParaRPr lang="en-GB" dirty="0"/>
          </a:p>
        </p:txBody>
      </p:sp>
    </p:spTree>
    <p:extLst>
      <p:ext uri="{BB962C8B-B14F-4D97-AF65-F5344CB8AC3E}">
        <p14:creationId xmlns:p14="http://schemas.microsoft.com/office/powerpoint/2010/main" val="149736548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a:extLst>
              <a:ext uri="{FF2B5EF4-FFF2-40B4-BE49-F238E27FC236}">
                <a16:creationId xmlns:a16="http://schemas.microsoft.com/office/drawing/2014/main" id="{A87AFA76-CA04-47EE-9CC8-05FFADBEEB07}"/>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Footer Placeholder 4">
            <a:extLst>
              <a:ext uri="{FF2B5EF4-FFF2-40B4-BE49-F238E27FC236}">
                <a16:creationId xmlns:a16="http://schemas.microsoft.com/office/drawing/2014/main" id="{26787475-D33B-4414-BC66-5E5488E87E45}"/>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Slide Number Placeholder 5">
            <a:extLst>
              <a:ext uri="{FF2B5EF4-FFF2-40B4-BE49-F238E27FC236}">
                <a16:creationId xmlns:a16="http://schemas.microsoft.com/office/drawing/2014/main" id="{53AC59AD-9E99-4EF0-A964-A018E07D6505}"/>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F1443AEE-F992-43A1-A543-3A263EEC77C8}" type="slidenum">
              <a:rPr lang="en-GB"/>
              <a:pPr>
                <a:defRPr/>
              </a:pPr>
              <a:t>‹#›</a:t>
            </a:fld>
            <a:endParaRPr lang="en-GB" dirty="0"/>
          </a:p>
        </p:txBody>
      </p:sp>
    </p:spTree>
    <p:extLst>
      <p:ext uri="{BB962C8B-B14F-4D97-AF65-F5344CB8AC3E}">
        <p14:creationId xmlns:p14="http://schemas.microsoft.com/office/powerpoint/2010/main" val="172148192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116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1213" y="1600200"/>
            <a:ext cx="40132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3">
            <a:extLst>
              <a:ext uri="{FF2B5EF4-FFF2-40B4-BE49-F238E27FC236}">
                <a16:creationId xmlns:a16="http://schemas.microsoft.com/office/drawing/2014/main" id="{E6C6432E-5E93-4715-9A35-7BD218537416}"/>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Rectangle 4">
            <a:extLst>
              <a:ext uri="{FF2B5EF4-FFF2-40B4-BE49-F238E27FC236}">
                <a16:creationId xmlns:a16="http://schemas.microsoft.com/office/drawing/2014/main" id="{6A6F998B-84F8-4287-BA32-C14FCEB374C0}"/>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7" name="Rectangle 5">
            <a:extLst>
              <a:ext uri="{FF2B5EF4-FFF2-40B4-BE49-F238E27FC236}">
                <a16:creationId xmlns:a16="http://schemas.microsoft.com/office/drawing/2014/main" id="{EFEE3D10-B5CA-427C-A296-676AF65CCA75}"/>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D11FCF20-9C11-4CF1-8A0D-7B69700147D8}" type="slidenum">
              <a:rPr lang="en-GB"/>
              <a:pPr>
                <a:defRPr/>
              </a:pPr>
              <a:t>‹#›</a:t>
            </a:fld>
            <a:endParaRPr lang="en-GB" dirty="0"/>
          </a:p>
        </p:txBody>
      </p:sp>
    </p:spTree>
    <p:extLst>
      <p:ext uri="{BB962C8B-B14F-4D97-AF65-F5344CB8AC3E}">
        <p14:creationId xmlns:p14="http://schemas.microsoft.com/office/powerpoint/2010/main" val="305835643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3">
            <a:extLst>
              <a:ext uri="{FF2B5EF4-FFF2-40B4-BE49-F238E27FC236}">
                <a16:creationId xmlns:a16="http://schemas.microsoft.com/office/drawing/2014/main" id="{2ED12F56-825A-4C59-94CB-30AF56100189}"/>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8" name="Rectangle 4">
            <a:extLst>
              <a:ext uri="{FF2B5EF4-FFF2-40B4-BE49-F238E27FC236}">
                <a16:creationId xmlns:a16="http://schemas.microsoft.com/office/drawing/2014/main" id="{2A80DFF7-1CC1-4827-9052-EAF3BD9A17E8}"/>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9" name="Rectangle 5">
            <a:extLst>
              <a:ext uri="{FF2B5EF4-FFF2-40B4-BE49-F238E27FC236}">
                <a16:creationId xmlns:a16="http://schemas.microsoft.com/office/drawing/2014/main" id="{E9FE6660-8125-44EC-876A-4E40FE2EE6C4}"/>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9FFFEEB5-6A52-45F3-99D7-60C4DA282CE1}" type="slidenum">
              <a:rPr lang="en-GB"/>
              <a:pPr>
                <a:defRPr/>
              </a:pPr>
              <a:t>‹#›</a:t>
            </a:fld>
            <a:endParaRPr lang="en-GB" dirty="0"/>
          </a:p>
        </p:txBody>
      </p:sp>
    </p:spTree>
    <p:extLst>
      <p:ext uri="{BB962C8B-B14F-4D97-AF65-F5344CB8AC3E}">
        <p14:creationId xmlns:p14="http://schemas.microsoft.com/office/powerpoint/2010/main" val="39631232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3">
            <a:extLst>
              <a:ext uri="{FF2B5EF4-FFF2-40B4-BE49-F238E27FC236}">
                <a16:creationId xmlns:a16="http://schemas.microsoft.com/office/drawing/2014/main" id="{632F1C82-BC8D-4C44-BDB9-D776AC8F235D}"/>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4" name="Rectangle 4">
            <a:extLst>
              <a:ext uri="{FF2B5EF4-FFF2-40B4-BE49-F238E27FC236}">
                <a16:creationId xmlns:a16="http://schemas.microsoft.com/office/drawing/2014/main" id="{1CD467C5-63D9-4297-8504-3E78569DF140}"/>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Rectangle 5">
            <a:extLst>
              <a:ext uri="{FF2B5EF4-FFF2-40B4-BE49-F238E27FC236}">
                <a16:creationId xmlns:a16="http://schemas.microsoft.com/office/drawing/2014/main" id="{3577293D-9789-42D2-A543-CD0FE6554D85}"/>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0F227F15-D584-4705-A3D4-C4B1BEBDA204}" type="slidenum">
              <a:rPr lang="en-GB"/>
              <a:pPr>
                <a:defRPr/>
              </a:pPr>
              <a:t>‹#›</a:t>
            </a:fld>
            <a:endParaRPr lang="en-GB" dirty="0"/>
          </a:p>
        </p:txBody>
      </p:sp>
    </p:spTree>
    <p:extLst>
      <p:ext uri="{BB962C8B-B14F-4D97-AF65-F5344CB8AC3E}">
        <p14:creationId xmlns:p14="http://schemas.microsoft.com/office/powerpoint/2010/main" val="86350800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73E56353-7801-47EB-9928-CBDA40719E02}"/>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3" name="Rectangle 4">
            <a:extLst>
              <a:ext uri="{FF2B5EF4-FFF2-40B4-BE49-F238E27FC236}">
                <a16:creationId xmlns:a16="http://schemas.microsoft.com/office/drawing/2014/main" id="{551593B0-DDE2-4D9D-944B-08996E786386}"/>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4" name="Rectangle 5">
            <a:extLst>
              <a:ext uri="{FF2B5EF4-FFF2-40B4-BE49-F238E27FC236}">
                <a16:creationId xmlns:a16="http://schemas.microsoft.com/office/drawing/2014/main" id="{97E836A9-D47C-4ED1-A926-20DAC7CFDC00}"/>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E056583B-8164-4AA2-B280-A0BE6608326A}" type="slidenum">
              <a:rPr lang="en-GB"/>
              <a:pPr>
                <a:defRPr/>
              </a:pPr>
              <a:t>‹#›</a:t>
            </a:fld>
            <a:endParaRPr lang="en-GB" dirty="0"/>
          </a:p>
        </p:txBody>
      </p:sp>
    </p:spTree>
    <p:extLst>
      <p:ext uri="{BB962C8B-B14F-4D97-AF65-F5344CB8AC3E}">
        <p14:creationId xmlns:p14="http://schemas.microsoft.com/office/powerpoint/2010/main" val="293052589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
            <a:extLst>
              <a:ext uri="{FF2B5EF4-FFF2-40B4-BE49-F238E27FC236}">
                <a16:creationId xmlns:a16="http://schemas.microsoft.com/office/drawing/2014/main" id="{EAD0B8EC-4F73-4175-84F4-29FFDCF2DD38}"/>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Rectangle 4">
            <a:extLst>
              <a:ext uri="{FF2B5EF4-FFF2-40B4-BE49-F238E27FC236}">
                <a16:creationId xmlns:a16="http://schemas.microsoft.com/office/drawing/2014/main" id="{F0DA126A-8074-49D8-A5EC-9957537C328F}"/>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7" name="Rectangle 5">
            <a:extLst>
              <a:ext uri="{FF2B5EF4-FFF2-40B4-BE49-F238E27FC236}">
                <a16:creationId xmlns:a16="http://schemas.microsoft.com/office/drawing/2014/main" id="{0733AB95-C075-4AC5-B895-5E167756E1EA}"/>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3B41F186-A70C-447A-ABA2-2E4E2BC38AD9}" type="slidenum">
              <a:rPr lang="en-GB"/>
              <a:pPr>
                <a:defRPr/>
              </a:pPr>
              <a:t>‹#›</a:t>
            </a:fld>
            <a:endParaRPr lang="en-GB" dirty="0"/>
          </a:p>
        </p:txBody>
      </p:sp>
    </p:spTree>
    <p:extLst>
      <p:ext uri="{BB962C8B-B14F-4D97-AF65-F5344CB8AC3E}">
        <p14:creationId xmlns:p14="http://schemas.microsoft.com/office/powerpoint/2010/main" val="285791805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
            <a:extLst>
              <a:ext uri="{FF2B5EF4-FFF2-40B4-BE49-F238E27FC236}">
                <a16:creationId xmlns:a16="http://schemas.microsoft.com/office/drawing/2014/main" id="{D3B1D4F6-3D77-461C-A7CD-547862D33602}"/>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Rectangle 4">
            <a:extLst>
              <a:ext uri="{FF2B5EF4-FFF2-40B4-BE49-F238E27FC236}">
                <a16:creationId xmlns:a16="http://schemas.microsoft.com/office/drawing/2014/main" id="{FE01F36B-E713-4888-B1A3-C1BD62EFE9AE}"/>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7" name="Rectangle 5">
            <a:extLst>
              <a:ext uri="{FF2B5EF4-FFF2-40B4-BE49-F238E27FC236}">
                <a16:creationId xmlns:a16="http://schemas.microsoft.com/office/drawing/2014/main" id="{50C2C9F0-568F-465C-8E33-E7B383F8CE9C}"/>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5EFD9C72-DF25-437C-8364-A5A532BE7745}" type="slidenum">
              <a:rPr lang="en-GB"/>
              <a:pPr>
                <a:defRPr/>
              </a:pPr>
              <a:t>‹#›</a:t>
            </a:fld>
            <a:endParaRPr lang="en-GB" dirty="0"/>
          </a:p>
        </p:txBody>
      </p:sp>
    </p:spTree>
    <p:extLst>
      <p:ext uri="{BB962C8B-B14F-4D97-AF65-F5344CB8AC3E}">
        <p14:creationId xmlns:p14="http://schemas.microsoft.com/office/powerpoint/2010/main" val="57055249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650173-5690-4DD8-BDA8-E3A6857E2E92}"/>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Footer Placeholder 4">
            <a:extLst>
              <a:ext uri="{FF2B5EF4-FFF2-40B4-BE49-F238E27FC236}">
                <a16:creationId xmlns:a16="http://schemas.microsoft.com/office/drawing/2014/main" id="{9676833D-449D-46A3-825A-C3AD7AA1B1E7}"/>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Slide Number Placeholder 5">
            <a:extLst>
              <a:ext uri="{FF2B5EF4-FFF2-40B4-BE49-F238E27FC236}">
                <a16:creationId xmlns:a16="http://schemas.microsoft.com/office/drawing/2014/main" id="{A4156CE9-EC8F-4532-9D83-C5ECC78CDD4D}"/>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40FBDFEB-9336-48FB-B506-1D99F712AAFC}" type="slidenum">
              <a:rPr lang="en-GB"/>
              <a:pPr>
                <a:defRPr/>
              </a:pPr>
              <a:t>‹#›</a:t>
            </a:fld>
            <a:endParaRPr lang="en-GB" dirty="0"/>
          </a:p>
        </p:txBody>
      </p:sp>
    </p:spTree>
    <p:extLst>
      <p:ext uri="{BB962C8B-B14F-4D97-AF65-F5344CB8AC3E}">
        <p14:creationId xmlns:p14="http://schemas.microsoft.com/office/powerpoint/2010/main" val="7392321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274638"/>
            <a:ext cx="2043113" cy="584993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5981700" cy="58499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2B12D-A1EE-422D-87A6-E383787C8EF1}"/>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Footer Placeholder 4">
            <a:extLst>
              <a:ext uri="{FF2B5EF4-FFF2-40B4-BE49-F238E27FC236}">
                <a16:creationId xmlns:a16="http://schemas.microsoft.com/office/drawing/2014/main" id="{B053FEB6-1B0C-47B8-8927-1EB4EBF1C88B}"/>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6" name="Slide Number Placeholder 5">
            <a:extLst>
              <a:ext uri="{FF2B5EF4-FFF2-40B4-BE49-F238E27FC236}">
                <a16:creationId xmlns:a16="http://schemas.microsoft.com/office/drawing/2014/main" id="{D8776FCA-6D0D-485E-8A3F-3107E3DC434A}"/>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D95266BB-1132-4DD3-B73A-4C00E17FF931}" type="slidenum">
              <a:rPr lang="en-GB"/>
              <a:pPr>
                <a:defRPr/>
              </a:pPr>
              <a:t>‹#›</a:t>
            </a:fld>
            <a:endParaRPr lang="en-GB" dirty="0"/>
          </a:p>
        </p:txBody>
      </p:sp>
    </p:spTree>
    <p:extLst>
      <p:ext uri="{BB962C8B-B14F-4D97-AF65-F5344CB8AC3E}">
        <p14:creationId xmlns:p14="http://schemas.microsoft.com/office/powerpoint/2010/main" val="232201185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77213" cy="1138237"/>
          </a:xfrm>
        </p:spPr>
        <p:txBody>
          <a:bodyPr/>
          <a:lstStyle/>
          <a:p>
            <a:r>
              <a:rPr lang="en-US"/>
              <a:t>Click to edit Master title style</a:t>
            </a:r>
            <a:endParaRPr lang="en-GB"/>
          </a:p>
        </p:txBody>
      </p:sp>
      <p:sp>
        <p:nvSpPr>
          <p:cNvPr id="3" name="Rectangle 3">
            <a:extLst>
              <a:ext uri="{FF2B5EF4-FFF2-40B4-BE49-F238E27FC236}">
                <a16:creationId xmlns:a16="http://schemas.microsoft.com/office/drawing/2014/main" id="{BC48C405-ECE5-40FF-9854-58D7353BF412}"/>
              </a:ext>
            </a:extLst>
          </p:cNvPr>
          <p:cNvSpPr>
            <a:spLocks noGrp="1" noChangeArrowheads="1"/>
          </p:cNvSpPr>
          <p:nvPr>
            <p:ph type="dt" idx="10"/>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4" name="Rectangle 4">
            <a:extLst>
              <a:ext uri="{FF2B5EF4-FFF2-40B4-BE49-F238E27FC236}">
                <a16:creationId xmlns:a16="http://schemas.microsoft.com/office/drawing/2014/main" id="{509E9DE2-DDE0-4ABE-AB8B-EA994180AC30}"/>
              </a:ext>
            </a:extLst>
          </p:cNvPr>
          <p:cNvSpPr>
            <a:spLocks noGrp="1" noChangeArrowheads="1"/>
          </p:cNvSpPr>
          <p:nvPr>
            <p:ph type="ftr" idx="11"/>
          </p:nvPr>
        </p:nvSpPr>
        <p:spPr/>
        <p:txBody>
          <a:bodyPr/>
          <a:lstStyle>
            <a:lvl1pPr defTabSz="914400" eaLnBrk="0" hangingPunct="0">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latin typeface="Comic Sans MS" pitchFamily="66" charset="0"/>
                <a:cs typeface="Lucida Sans Unicode" pitchFamily="32" charset="0"/>
              </a:defRPr>
            </a:lvl1pPr>
          </a:lstStyle>
          <a:p>
            <a:pPr>
              <a:defRPr/>
            </a:pPr>
            <a:endParaRPr lang="en-GB" dirty="0"/>
          </a:p>
        </p:txBody>
      </p:sp>
      <p:sp>
        <p:nvSpPr>
          <p:cNvPr id="5" name="Rectangle 5">
            <a:extLst>
              <a:ext uri="{FF2B5EF4-FFF2-40B4-BE49-F238E27FC236}">
                <a16:creationId xmlns:a16="http://schemas.microsoft.com/office/drawing/2014/main" id="{D21EAD41-20BB-49BD-BD00-4C0EB5420014}"/>
              </a:ext>
            </a:extLst>
          </p:cNvPr>
          <p:cNvSpPr>
            <a:spLocks noGrp="1" noChangeArrowheads="1"/>
          </p:cNvSpPr>
          <p:nvPr>
            <p:ph type="sldNum" idx="12"/>
          </p:nvPr>
        </p:nvSpPr>
        <p:spPr/>
        <p:txBody>
          <a:bodyPr/>
          <a:lstStyle>
            <a:lvl1pPr eaLnBrk="0" hangingPunct="0">
              <a:buClrTx/>
              <a:buSzTx/>
              <a:buFontTx/>
              <a:buNone/>
              <a:defRPr>
                <a:latin typeface="Comic Sans MS" panose="030F0702030302020204" pitchFamily="66" charset="0"/>
              </a:defRPr>
            </a:lvl1pPr>
          </a:lstStyle>
          <a:p>
            <a:pPr>
              <a:defRPr/>
            </a:pPr>
            <a:fld id="{034C196F-5A92-4D54-B606-4EB428024151}" type="slidenum">
              <a:rPr lang="en-GB"/>
              <a:pPr>
                <a:defRPr/>
              </a:pPr>
              <a:t>‹#›</a:t>
            </a:fld>
            <a:endParaRPr lang="en-GB" dirty="0"/>
          </a:p>
        </p:txBody>
      </p:sp>
    </p:spTree>
    <p:extLst>
      <p:ext uri="{BB962C8B-B14F-4D97-AF65-F5344CB8AC3E}">
        <p14:creationId xmlns:p14="http://schemas.microsoft.com/office/powerpoint/2010/main" val="36767371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936FA388-E476-4C4E-9724-3026E10BD102}"/>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5" name="Rectangle 5">
            <a:extLst>
              <a:ext uri="{FF2B5EF4-FFF2-40B4-BE49-F238E27FC236}">
                <a16:creationId xmlns:a16="http://schemas.microsoft.com/office/drawing/2014/main" id="{D1EB3E4D-9521-43CE-8B6F-AD1B0738929B}"/>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Rectangle 6">
            <a:extLst>
              <a:ext uri="{FF2B5EF4-FFF2-40B4-BE49-F238E27FC236}">
                <a16:creationId xmlns:a16="http://schemas.microsoft.com/office/drawing/2014/main" id="{E59FA1BA-2B8B-42B9-A288-7032AA3EDAFE}"/>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D8080D9C-5B4E-4119-9FAA-B4909BE97049}" type="slidenum">
              <a:rPr lang="en-GB"/>
              <a:pPr>
                <a:defRPr/>
              </a:pPr>
              <a:t>‹#›</a:t>
            </a:fld>
            <a:endParaRPr lang="en-GB" dirty="0"/>
          </a:p>
        </p:txBody>
      </p:sp>
    </p:spTree>
    <p:extLst>
      <p:ext uri="{BB962C8B-B14F-4D97-AF65-F5344CB8AC3E}">
        <p14:creationId xmlns:p14="http://schemas.microsoft.com/office/powerpoint/2010/main" val="6876031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D8DD246-345A-45A3-AC58-4A1D4B9DCE6B}"/>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5" name="Rectangle 5">
            <a:extLst>
              <a:ext uri="{FF2B5EF4-FFF2-40B4-BE49-F238E27FC236}">
                <a16:creationId xmlns:a16="http://schemas.microsoft.com/office/drawing/2014/main" id="{AAE09BD6-E69F-4916-9DFA-3221C9A9BC4B}"/>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Rectangle 6">
            <a:extLst>
              <a:ext uri="{FF2B5EF4-FFF2-40B4-BE49-F238E27FC236}">
                <a16:creationId xmlns:a16="http://schemas.microsoft.com/office/drawing/2014/main" id="{4FE5B678-A9BA-48AA-9C9A-642FDE8C2C6D}"/>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852A29AE-BF17-46A5-86E7-01445EE3041E}" type="slidenum">
              <a:rPr lang="en-GB"/>
              <a:pPr>
                <a:defRPr/>
              </a:pPr>
              <a:t>‹#›</a:t>
            </a:fld>
            <a:endParaRPr lang="en-GB" dirty="0"/>
          </a:p>
        </p:txBody>
      </p:sp>
    </p:spTree>
    <p:extLst>
      <p:ext uri="{BB962C8B-B14F-4D97-AF65-F5344CB8AC3E}">
        <p14:creationId xmlns:p14="http://schemas.microsoft.com/office/powerpoint/2010/main" val="420076361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41574933-8081-43AF-A47F-8D40FD86013E}"/>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5" name="Rectangle 5">
            <a:extLst>
              <a:ext uri="{FF2B5EF4-FFF2-40B4-BE49-F238E27FC236}">
                <a16:creationId xmlns:a16="http://schemas.microsoft.com/office/drawing/2014/main" id="{98E675D8-2826-46FB-86C8-6EB1E6FDF177}"/>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Rectangle 6">
            <a:extLst>
              <a:ext uri="{FF2B5EF4-FFF2-40B4-BE49-F238E27FC236}">
                <a16:creationId xmlns:a16="http://schemas.microsoft.com/office/drawing/2014/main" id="{63A57892-D37F-4C05-B47C-17B039496C38}"/>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0EAAB018-1A12-46A2-869D-88FBAA438476}" type="slidenum">
              <a:rPr lang="en-GB"/>
              <a:pPr>
                <a:defRPr/>
              </a:pPr>
              <a:t>‹#›</a:t>
            </a:fld>
            <a:endParaRPr lang="en-GB" dirty="0"/>
          </a:p>
        </p:txBody>
      </p:sp>
    </p:spTree>
    <p:extLst>
      <p:ext uri="{BB962C8B-B14F-4D97-AF65-F5344CB8AC3E}">
        <p14:creationId xmlns:p14="http://schemas.microsoft.com/office/powerpoint/2010/main" val="216513372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518D2C-F98D-4F3F-A1E7-DA57EFE6D295}"/>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Footer Placeholder 5">
            <a:extLst>
              <a:ext uri="{FF2B5EF4-FFF2-40B4-BE49-F238E27FC236}">
                <a16:creationId xmlns:a16="http://schemas.microsoft.com/office/drawing/2014/main" id="{CF03B849-1DC4-42C9-9680-43952DA56754}"/>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7" name="Slide Number Placeholder 6">
            <a:extLst>
              <a:ext uri="{FF2B5EF4-FFF2-40B4-BE49-F238E27FC236}">
                <a16:creationId xmlns:a16="http://schemas.microsoft.com/office/drawing/2014/main" id="{594D2F6F-A529-4CBF-A3AB-D256508F9899}"/>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9353364E-579F-4B28-8C41-52B77AFEC006}" type="slidenum">
              <a:rPr lang="en-GB"/>
              <a:pPr>
                <a:defRPr/>
              </a:pPr>
              <a:t>‹#›</a:t>
            </a:fld>
            <a:endParaRPr lang="en-GB" dirty="0"/>
          </a:p>
        </p:txBody>
      </p:sp>
    </p:spTree>
    <p:extLst>
      <p:ext uri="{BB962C8B-B14F-4D97-AF65-F5344CB8AC3E}">
        <p14:creationId xmlns:p14="http://schemas.microsoft.com/office/powerpoint/2010/main" val="26817767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70ED6768-7DC2-44D6-A649-C2F7A8D7DBB6}"/>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8" name="Rectangle 5">
            <a:extLst>
              <a:ext uri="{FF2B5EF4-FFF2-40B4-BE49-F238E27FC236}">
                <a16:creationId xmlns:a16="http://schemas.microsoft.com/office/drawing/2014/main" id="{B620DC1A-C727-4AA8-9BBF-943686A1BF67}"/>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9" name="Rectangle 6">
            <a:extLst>
              <a:ext uri="{FF2B5EF4-FFF2-40B4-BE49-F238E27FC236}">
                <a16:creationId xmlns:a16="http://schemas.microsoft.com/office/drawing/2014/main" id="{17F0172E-7D4C-4E6E-8A22-96E62AEFEC02}"/>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5CEE87F5-E68E-46D6-91DC-B1918E42856B}" type="slidenum">
              <a:rPr lang="en-GB"/>
              <a:pPr>
                <a:defRPr/>
              </a:pPr>
              <a:t>‹#›</a:t>
            </a:fld>
            <a:endParaRPr lang="en-GB" dirty="0"/>
          </a:p>
        </p:txBody>
      </p:sp>
    </p:spTree>
    <p:extLst>
      <p:ext uri="{BB962C8B-B14F-4D97-AF65-F5344CB8AC3E}">
        <p14:creationId xmlns:p14="http://schemas.microsoft.com/office/powerpoint/2010/main" val="5218513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A499F56A-21B4-4D8D-A9BC-EB7AB36CA1A9}"/>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4" name="Rectangle 5">
            <a:extLst>
              <a:ext uri="{FF2B5EF4-FFF2-40B4-BE49-F238E27FC236}">
                <a16:creationId xmlns:a16="http://schemas.microsoft.com/office/drawing/2014/main" id="{4D5CEC0D-CCB2-450B-9979-5DE1E3B27997}"/>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5" name="Rectangle 6">
            <a:extLst>
              <a:ext uri="{FF2B5EF4-FFF2-40B4-BE49-F238E27FC236}">
                <a16:creationId xmlns:a16="http://schemas.microsoft.com/office/drawing/2014/main" id="{8C09A125-68DF-4EDD-AC68-23EA8C87638C}"/>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FCB75C8A-36F5-4FEC-A536-543D82EC70F1}" type="slidenum">
              <a:rPr lang="en-GB"/>
              <a:pPr>
                <a:defRPr/>
              </a:pPr>
              <a:t>‹#›</a:t>
            </a:fld>
            <a:endParaRPr lang="en-GB" dirty="0"/>
          </a:p>
        </p:txBody>
      </p:sp>
    </p:spTree>
    <p:extLst>
      <p:ext uri="{BB962C8B-B14F-4D97-AF65-F5344CB8AC3E}">
        <p14:creationId xmlns:p14="http://schemas.microsoft.com/office/powerpoint/2010/main" val="205435210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16DA396F-6639-4A3E-BFA3-9D72B7B5177E}"/>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3" name="Rectangle 5">
            <a:extLst>
              <a:ext uri="{FF2B5EF4-FFF2-40B4-BE49-F238E27FC236}">
                <a16:creationId xmlns:a16="http://schemas.microsoft.com/office/drawing/2014/main" id="{5C027BDE-02BA-4BB5-8D18-9A46DEE036CD}"/>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4" name="Rectangle 6">
            <a:extLst>
              <a:ext uri="{FF2B5EF4-FFF2-40B4-BE49-F238E27FC236}">
                <a16:creationId xmlns:a16="http://schemas.microsoft.com/office/drawing/2014/main" id="{B3C24807-EBC2-48C0-9662-61A1D75DCB23}"/>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B9CE0350-6C78-41F7-8927-C14F7C102069}" type="slidenum">
              <a:rPr lang="en-GB"/>
              <a:pPr>
                <a:defRPr/>
              </a:pPr>
              <a:t>‹#›</a:t>
            </a:fld>
            <a:endParaRPr lang="en-GB" dirty="0"/>
          </a:p>
        </p:txBody>
      </p:sp>
    </p:spTree>
    <p:extLst>
      <p:ext uri="{BB962C8B-B14F-4D97-AF65-F5344CB8AC3E}">
        <p14:creationId xmlns:p14="http://schemas.microsoft.com/office/powerpoint/2010/main" val="327665198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845DE143-110B-4B9B-BFDB-9E66CF404051}"/>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Footer Placeholder 5">
            <a:extLst>
              <a:ext uri="{FF2B5EF4-FFF2-40B4-BE49-F238E27FC236}">
                <a16:creationId xmlns:a16="http://schemas.microsoft.com/office/drawing/2014/main" id="{AEE30BAF-598C-4783-B73C-DB6E00FE1AE1}"/>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7" name="Slide Number Placeholder 6">
            <a:extLst>
              <a:ext uri="{FF2B5EF4-FFF2-40B4-BE49-F238E27FC236}">
                <a16:creationId xmlns:a16="http://schemas.microsoft.com/office/drawing/2014/main" id="{6B4F8769-353E-4BAF-AD59-32DB692BCC9D}"/>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C68C2782-FFF4-4AB0-AE32-061A6B923D92}" type="slidenum">
              <a:rPr lang="en-GB"/>
              <a:pPr>
                <a:defRPr/>
              </a:pPr>
              <a:t>‹#›</a:t>
            </a:fld>
            <a:endParaRPr lang="en-GB" dirty="0"/>
          </a:p>
        </p:txBody>
      </p:sp>
    </p:spTree>
    <p:extLst>
      <p:ext uri="{BB962C8B-B14F-4D97-AF65-F5344CB8AC3E}">
        <p14:creationId xmlns:p14="http://schemas.microsoft.com/office/powerpoint/2010/main" val="66381945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2B0F9CBB-7FE3-4A81-9DE4-7490904B7745}"/>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Footer Placeholder 5">
            <a:extLst>
              <a:ext uri="{FF2B5EF4-FFF2-40B4-BE49-F238E27FC236}">
                <a16:creationId xmlns:a16="http://schemas.microsoft.com/office/drawing/2014/main" id="{78D23A1F-6787-48B3-B30A-BD435E0A853F}"/>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7" name="Slide Number Placeholder 6">
            <a:extLst>
              <a:ext uri="{FF2B5EF4-FFF2-40B4-BE49-F238E27FC236}">
                <a16:creationId xmlns:a16="http://schemas.microsoft.com/office/drawing/2014/main" id="{06B8A004-29CB-49B5-9723-55D1BF6A879E}"/>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3C762DCB-8E03-46C4-AE1C-98ED9B98BB68}" type="slidenum">
              <a:rPr lang="en-GB"/>
              <a:pPr>
                <a:defRPr/>
              </a:pPr>
              <a:t>‹#›</a:t>
            </a:fld>
            <a:endParaRPr lang="en-GB" dirty="0"/>
          </a:p>
        </p:txBody>
      </p:sp>
    </p:spTree>
    <p:extLst>
      <p:ext uri="{BB962C8B-B14F-4D97-AF65-F5344CB8AC3E}">
        <p14:creationId xmlns:p14="http://schemas.microsoft.com/office/powerpoint/2010/main" val="64210699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7E0E565-1B9F-4FF6-91F6-CBCCD19F84CB}"/>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5" name="Rectangle 5">
            <a:extLst>
              <a:ext uri="{FF2B5EF4-FFF2-40B4-BE49-F238E27FC236}">
                <a16:creationId xmlns:a16="http://schemas.microsoft.com/office/drawing/2014/main" id="{AB9E8AC0-031A-4886-A8E5-023454F4DCDD}"/>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Rectangle 6">
            <a:extLst>
              <a:ext uri="{FF2B5EF4-FFF2-40B4-BE49-F238E27FC236}">
                <a16:creationId xmlns:a16="http://schemas.microsoft.com/office/drawing/2014/main" id="{6E56E42E-7BFA-403D-9978-5C0E8C82245A}"/>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D9710F52-BC36-48AE-857D-FE8BC4044959}" type="slidenum">
              <a:rPr lang="en-GB"/>
              <a:pPr>
                <a:defRPr/>
              </a:pPr>
              <a:t>‹#›</a:t>
            </a:fld>
            <a:endParaRPr lang="en-GB" dirty="0"/>
          </a:p>
        </p:txBody>
      </p:sp>
    </p:spTree>
    <p:extLst>
      <p:ext uri="{BB962C8B-B14F-4D97-AF65-F5344CB8AC3E}">
        <p14:creationId xmlns:p14="http://schemas.microsoft.com/office/powerpoint/2010/main" val="4711327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A4AAC83-6822-4EF2-961F-017677B8BFB4}"/>
              </a:ext>
            </a:extLst>
          </p:cNvPr>
          <p:cNvSpPr>
            <a:spLocks noGrp="1" noChangeArrowheads="1"/>
          </p:cNvSpPr>
          <p:nvPr>
            <p:ph type="dt" sz="half" idx="10"/>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5" name="Rectangle 5">
            <a:extLst>
              <a:ext uri="{FF2B5EF4-FFF2-40B4-BE49-F238E27FC236}">
                <a16:creationId xmlns:a16="http://schemas.microsoft.com/office/drawing/2014/main" id="{CCDB4637-BB90-4752-BFEF-A9120BD2530E}"/>
              </a:ext>
            </a:extLst>
          </p:cNvPr>
          <p:cNvSpPr>
            <a:spLocks noGrp="1" noChangeArrowheads="1"/>
          </p:cNvSpPr>
          <p:nvPr>
            <p:ph type="ftr" sz="quarter" idx="11"/>
          </p:nvPr>
        </p:nvSpPr>
        <p:spPr/>
        <p:txBody>
          <a:bodyPr/>
          <a:lstStyle>
            <a:lvl1pPr eaLnBrk="0" hangingPunct="0">
              <a:defRPr>
                <a:latin typeface="Comic Sans MS" pitchFamily="66" charset="0"/>
                <a:ea typeface="Lucida Sans Unicode" pitchFamily="34" charset="0"/>
                <a:cs typeface="Lucida Sans Unicode" pitchFamily="34" charset="0"/>
              </a:defRPr>
            </a:lvl1pPr>
          </a:lstStyle>
          <a:p>
            <a:pPr>
              <a:defRPr/>
            </a:pPr>
            <a:endParaRPr lang="en-GB" dirty="0"/>
          </a:p>
        </p:txBody>
      </p:sp>
      <p:sp>
        <p:nvSpPr>
          <p:cNvPr id="6" name="Rectangle 6">
            <a:extLst>
              <a:ext uri="{FF2B5EF4-FFF2-40B4-BE49-F238E27FC236}">
                <a16:creationId xmlns:a16="http://schemas.microsoft.com/office/drawing/2014/main" id="{83F89F7D-CBB7-4D76-BDD3-4AEDF585025D}"/>
              </a:ext>
            </a:extLst>
          </p:cNvPr>
          <p:cNvSpPr>
            <a:spLocks noGrp="1" noChangeArrowheads="1"/>
          </p:cNvSpPr>
          <p:nvPr>
            <p:ph type="sldNum" sz="quarter" idx="12"/>
          </p:nvPr>
        </p:nvSpPr>
        <p:spPr/>
        <p:txBody>
          <a:bodyPr/>
          <a:lstStyle>
            <a:lvl1pPr eaLnBrk="0" hangingPunct="0">
              <a:defRPr>
                <a:latin typeface="Comic Sans MS" panose="030F0702030302020204" pitchFamily="66" charset="0"/>
              </a:defRPr>
            </a:lvl1pPr>
          </a:lstStyle>
          <a:p>
            <a:pPr>
              <a:defRPr/>
            </a:pPr>
            <a:fld id="{62473EFD-5483-4ADD-BF62-54F0DE0E1B93}" type="slidenum">
              <a:rPr lang="en-GB"/>
              <a:pPr>
                <a:defRPr/>
              </a:pPr>
              <a:t>‹#›</a:t>
            </a:fld>
            <a:endParaRPr lang="en-GB" dirty="0"/>
          </a:p>
        </p:txBody>
      </p:sp>
    </p:spTree>
    <p:extLst>
      <p:ext uri="{BB962C8B-B14F-4D97-AF65-F5344CB8AC3E}">
        <p14:creationId xmlns:p14="http://schemas.microsoft.com/office/powerpoint/2010/main" val="3330562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05866048-F34D-4392-B794-7C58A4A76E3E}" type="datetimeFigureOut">
              <a:rPr lang="en-GB" smtClean="0">
                <a:solidFill>
                  <a:prstClr val="black">
                    <a:tint val="75000"/>
                  </a:prstClr>
                </a:solidFill>
              </a:rPr>
              <a:pPr defTabSz="685800"/>
              <a:t>21/09/2020</a:t>
            </a:fld>
            <a:endParaRPr lang="en-GB"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n-GB"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3E1E91F4-661B-4C07-B77C-F42EB6E36072}" type="slidenum">
              <a:rPr lang="en-GB" smtClean="0">
                <a:solidFill>
                  <a:prstClr val="black">
                    <a:tint val="75000"/>
                  </a:prstClr>
                </a:solidFill>
              </a:rPr>
              <a:pPr defTabSz="685800"/>
              <a:t>‹#›</a:t>
            </a:fld>
            <a:endParaRPr lang="en-GB" dirty="0">
              <a:solidFill>
                <a:prstClr val="black">
                  <a:tint val="75000"/>
                </a:prstClr>
              </a:solidFill>
            </a:endParaRPr>
          </a:p>
        </p:txBody>
      </p:sp>
    </p:spTree>
    <p:extLst>
      <p:ext uri="{BB962C8B-B14F-4D97-AF65-F5344CB8AC3E}">
        <p14:creationId xmlns:p14="http://schemas.microsoft.com/office/powerpoint/2010/main" val="26014168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07704" y="274639"/>
            <a:ext cx="6984776"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1907704" y="1604797"/>
            <a:ext cx="6984776"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427984" y="0"/>
            <a:ext cx="4716016" cy="365125"/>
          </a:xfrm>
          <a:prstGeom prst="rect">
            <a:avLst/>
          </a:prstGeom>
        </p:spPr>
        <p:txBody>
          <a:bodyPr vert="horz" lIns="91440" tIns="45720" rIns="91440" bIns="45720" rtlCol="0" anchor="ctr"/>
          <a:lstStyle>
            <a:lvl1pPr algn="r">
              <a:defRPr sz="1400" b="1">
                <a:solidFill>
                  <a:schemeClr val="tx1"/>
                </a:solidFill>
              </a:defRPr>
            </a:lvl1pPr>
          </a:lstStyle>
          <a:p>
            <a:fld id="{3F87B99A-0F6B-4970-947F-5EE65386A8C3}" type="datetime2">
              <a:rPr lang="en-GB" smtClean="0"/>
              <a:pPr/>
              <a:t>Monday, 21 September 2020</a:t>
            </a:fld>
            <a:endParaRPr lang="en-GB" dirty="0"/>
          </a:p>
        </p:txBody>
      </p:sp>
      <p:graphicFrame>
        <p:nvGraphicFramePr>
          <p:cNvPr id="7" name="Table 6"/>
          <p:cNvGraphicFramePr>
            <a:graphicFrameLocks noGrp="1"/>
          </p:cNvGraphicFramePr>
          <p:nvPr userDrawn="1"/>
        </p:nvGraphicFramePr>
        <p:xfrm>
          <a:off x="-36512" y="0"/>
          <a:ext cx="1728192" cy="7269480"/>
        </p:xfrm>
        <a:graphic>
          <a:graphicData uri="http://schemas.openxmlformats.org/drawingml/2006/table">
            <a:tbl>
              <a:tblPr firstRow="1" bandRow="1">
                <a:tableStyleId>{5940675A-B579-460E-94D1-54222C63F5DA}</a:tableStyleId>
              </a:tblPr>
              <a:tblGrid>
                <a:gridCol w="1728192">
                  <a:extLst>
                    <a:ext uri="{9D8B030D-6E8A-4147-A177-3AD203B41FA5}">
                      <a16:colId xmlns:a16="http://schemas.microsoft.com/office/drawing/2014/main" val="20000"/>
                    </a:ext>
                  </a:extLst>
                </a:gridCol>
              </a:tblGrid>
              <a:tr h="2286000">
                <a:tc>
                  <a:txBody>
                    <a:bodyPr/>
                    <a:lstStyle/>
                    <a:p>
                      <a:r>
                        <a:rPr lang="en-GB" sz="1900" b="1" dirty="0"/>
                        <a:t>Grade 4</a:t>
                      </a:r>
                    </a:p>
                    <a:p>
                      <a:r>
                        <a:rPr lang="en-GB" sz="1900" b="1" dirty="0">
                          <a:solidFill>
                            <a:srgbClr val="FF0000"/>
                          </a:solidFill>
                        </a:rPr>
                        <a:t>Recall </a:t>
                      </a:r>
                      <a:r>
                        <a:rPr lang="en-GB" sz="1900" b="0" dirty="0"/>
                        <a:t>the units</a:t>
                      </a:r>
                      <a:r>
                        <a:rPr lang="en-GB" sz="1900" b="0" baseline="0" dirty="0"/>
                        <a:t> for work, force, and energy.</a:t>
                      </a:r>
                      <a:endParaRPr lang="en-GB" sz="1900" b="1" dirty="0"/>
                    </a:p>
                  </a:txBody>
                  <a:tcPr>
                    <a:solidFill>
                      <a:srgbClr val="00B0F0"/>
                    </a:solidFill>
                  </a:tcPr>
                </a:tc>
                <a:extLst>
                  <a:ext uri="{0D108BD9-81ED-4DB2-BD59-A6C34878D82A}">
                    <a16:rowId xmlns:a16="http://schemas.microsoft.com/office/drawing/2014/main" val="10000"/>
                  </a:ext>
                </a:extLst>
              </a:tr>
              <a:tr h="2286000">
                <a:tc>
                  <a:txBody>
                    <a:bodyPr/>
                    <a:lstStyle/>
                    <a:p>
                      <a:r>
                        <a:rPr lang="en-GB" sz="1900" b="1" dirty="0"/>
                        <a:t>Grade 6</a:t>
                      </a:r>
                    </a:p>
                    <a:p>
                      <a:pPr marL="0" marR="0" indent="0" algn="l" defTabSz="914400" rtl="0" eaLnBrk="1" fontAlgn="auto" latinLnBrk="0" hangingPunct="1">
                        <a:lnSpc>
                          <a:spcPct val="100000"/>
                        </a:lnSpc>
                        <a:spcBef>
                          <a:spcPts val="0"/>
                        </a:spcBef>
                        <a:spcAft>
                          <a:spcPts val="0"/>
                        </a:spcAft>
                        <a:buClrTx/>
                        <a:buSzTx/>
                        <a:buFontTx/>
                        <a:buNone/>
                        <a:tabLst/>
                        <a:defRPr/>
                      </a:pPr>
                      <a:r>
                        <a:rPr lang="en-GB" sz="1900" b="1" dirty="0">
                          <a:solidFill>
                            <a:srgbClr val="FF0000"/>
                          </a:solidFill>
                        </a:rPr>
                        <a:t>Calculate</a:t>
                      </a:r>
                      <a:r>
                        <a:rPr lang="en-GB" sz="1900" b="0" dirty="0">
                          <a:solidFill>
                            <a:srgbClr val="FF0000"/>
                          </a:solidFill>
                        </a:rPr>
                        <a:t> </a:t>
                      </a:r>
                      <a:r>
                        <a:rPr lang="en-GB" sz="1900" b="0" dirty="0"/>
                        <a:t>force using </a:t>
                      </a:r>
                      <a:r>
                        <a:rPr lang="en-GB" sz="1900" b="0" i="1" dirty="0"/>
                        <a:t>W</a:t>
                      </a:r>
                      <a:r>
                        <a:rPr lang="en-GB" sz="1900" b="0" i="1" baseline="0" dirty="0"/>
                        <a:t> = F s</a:t>
                      </a:r>
                      <a:endParaRPr lang="en-GB" sz="1900" b="1" i="1" dirty="0"/>
                    </a:p>
                  </a:txBody>
                  <a:tcPr>
                    <a:solidFill>
                      <a:srgbClr val="FFFF00"/>
                    </a:solidFill>
                  </a:tcPr>
                </a:tc>
                <a:extLst>
                  <a:ext uri="{0D108BD9-81ED-4DB2-BD59-A6C34878D82A}">
                    <a16:rowId xmlns:a16="http://schemas.microsoft.com/office/drawing/2014/main" val="10001"/>
                  </a:ext>
                </a:extLst>
              </a:tr>
              <a:tr h="2286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900" b="1" dirty="0">
                          <a:solidFill>
                            <a:schemeClr val="tx1"/>
                          </a:solidFill>
                        </a:rPr>
                        <a:t>Grade 8</a:t>
                      </a:r>
                    </a:p>
                    <a:p>
                      <a:pPr marL="0" marR="0" indent="0" algn="l" defTabSz="914400" rtl="0" eaLnBrk="1" fontAlgn="auto" latinLnBrk="0" hangingPunct="1">
                        <a:lnSpc>
                          <a:spcPct val="100000"/>
                        </a:lnSpc>
                        <a:spcBef>
                          <a:spcPts val="0"/>
                        </a:spcBef>
                        <a:spcAft>
                          <a:spcPts val="0"/>
                        </a:spcAft>
                        <a:buClrTx/>
                        <a:buSzTx/>
                        <a:buFontTx/>
                        <a:buNone/>
                        <a:tabLst/>
                        <a:defRPr/>
                      </a:pPr>
                      <a:r>
                        <a:rPr lang="en-GB" sz="1900" b="1" dirty="0">
                          <a:solidFill>
                            <a:schemeClr val="tx1"/>
                          </a:solidFill>
                        </a:rPr>
                        <a:t>Evaluate </a:t>
                      </a:r>
                      <a:r>
                        <a:rPr lang="en-GB" sz="1900" b="0" dirty="0">
                          <a:solidFill>
                            <a:schemeClr val="tx1"/>
                          </a:solidFill>
                        </a:rPr>
                        <a:t>experiment</a:t>
                      </a:r>
                      <a:r>
                        <a:rPr lang="en-GB" sz="1900" b="0" baseline="0" dirty="0">
                          <a:solidFill>
                            <a:schemeClr val="tx1"/>
                          </a:solidFill>
                        </a:rPr>
                        <a:t> to measure work done, explaining why there is variation in measurements.</a:t>
                      </a:r>
                      <a:endParaRPr lang="en-GB" sz="1900" b="1" dirty="0">
                        <a:solidFill>
                          <a:schemeClr val="tx1"/>
                        </a:solidFill>
                      </a:endParaRPr>
                    </a:p>
                  </a:txBody>
                  <a:tcPr>
                    <a:solidFill>
                      <a:srgbClr val="FF0000"/>
                    </a:solidFill>
                  </a:tcPr>
                </a:tc>
                <a:extLst>
                  <a:ext uri="{0D108BD9-81ED-4DB2-BD59-A6C34878D82A}">
                    <a16:rowId xmlns:a16="http://schemas.microsoft.com/office/drawing/2014/main" val="10002"/>
                  </a:ext>
                </a:extLst>
              </a:tr>
            </a:tbl>
          </a:graphicData>
        </a:graphic>
      </p:graphicFrame>
      <p:sp>
        <p:nvSpPr>
          <p:cNvPr id="8" name="TextBox 7"/>
          <p:cNvSpPr txBox="1"/>
          <p:nvPr userDrawn="1"/>
        </p:nvSpPr>
        <p:spPr>
          <a:xfrm>
            <a:off x="1896628" y="6213309"/>
            <a:ext cx="7056784" cy="369332"/>
          </a:xfrm>
          <a:prstGeom prst="rect">
            <a:avLst/>
          </a:prstGeom>
          <a:noFill/>
        </p:spPr>
        <p:txBody>
          <a:bodyPr wrap="square" rtlCol="0">
            <a:spAutoFit/>
          </a:bodyPr>
          <a:lstStyle/>
          <a:p>
            <a:r>
              <a:rPr lang="en-GB" sz="1800" b="1" dirty="0"/>
              <a:t>Key words: </a:t>
            </a:r>
            <a:r>
              <a:rPr lang="en-GB" sz="1800" b="0" dirty="0"/>
              <a:t>work, energy, force,</a:t>
            </a:r>
            <a:r>
              <a:rPr lang="en-GB" sz="1800" b="0" baseline="0" dirty="0"/>
              <a:t> joule, newton</a:t>
            </a:r>
            <a:endParaRPr lang="en-GB" sz="1800" b="1" dirty="0"/>
          </a:p>
        </p:txBody>
      </p:sp>
    </p:spTree>
    <p:extLst>
      <p:ext uri="{BB962C8B-B14F-4D97-AF65-F5344CB8AC3E}">
        <p14:creationId xmlns:p14="http://schemas.microsoft.com/office/powerpoint/2010/main" val="110649105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409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3E4C00D-BB44-42C7-9ED3-C5A790DC6A96}" type="datetimeFigureOut">
              <a:rPr lang="en-GB">
                <a:solidFill>
                  <a:prstClr val="black">
                    <a:tint val="75000"/>
                  </a:prstClr>
                </a:solidFill>
              </a:rPr>
              <a:pPr>
                <a:defRPr/>
              </a:pPr>
              <a:t>21/09/2020</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5DD81CE-77A9-4AA0-B272-C709FD0E3443}"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33038664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194"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8195"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rgbClr val="775F55"/>
                </a:solidFill>
                <a:latin typeface="+mn-lt"/>
                <a:cs typeface="+mn-cs"/>
              </a:defRPr>
            </a:lvl1pPr>
          </a:lstStyle>
          <a:p>
            <a:pPr>
              <a:defRPr/>
            </a:pPr>
            <a:fld id="{0F69520B-7821-48EF-98AE-329BDADF355A}" type="datetimeFigureOut">
              <a:rPr lang="en-US"/>
              <a:pPr>
                <a:defRPr/>
              </a:pPr>
              <a:t>9/21/2020</a:t>
            </a:fld>
            <a:endParaRPr lang="en-US" dirty="0"/>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rgbClr val="775F55"/>
                </a:solidFill>
                <a:latin typeface="+mn-lt"/>
                <a:cs typeface="+mn-cs"/>
              </a:defRPr>
            </a:lvl1pPr>
          </a:lstStyle>
          <a:p>
            <a:pPr>
              <a:defRPr/>
            </a:pPr>
            <a:endParaRPr lang="en-US" dirty="0"/>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7F08EA96-FB85-4FB9-911C-AA266506D550}" type="slidenum">
              <a:rPr lang="en-US"/>
              <a:pPr>
                <a:defRPr/>
              </a:pPr>
              <a:t>‹#›</a:t>
            </a:fld>
            <a:endParaRPr lang="en-US" dirty="0"/>
          </a:p>
        </p:txBody>
      </p:sp>
    </p:spTree>
    <p:extLst>
      <p:ext uri="{BB962C8B-B14F-4D97-AF65-F5344CB8AC3E}">
        <p14:creationId xmlns:p14="http://schemas.microsoft.com/office/powerpoint/2010/main" val="35196087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554C02-80F8-441E-B3E0-E9DE977A578E}" type="datetimeFigureOut">
              <a:rPr lang="en-GB" smtClean="0"/>
              <a:t>21/09/2020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FC2CE1-7F93-415B-9CE8-3AADCB4EF87F}" type="slidenum">
              <a:rPr lang="en-GB" smtClean="0"/>
              <a:t>‹#›</a:t>
            </a:fld>
            <a:endParaRPr lang="en-GB" dirty="0"/>
          </a:p>
        </p:txBody>
      </p:sp>
    </p:spTree>
    <p:extLst>
      <p:ext uri="{BB962C8B-B14F-4D97-AF65-F5344CB8AC3E}">
        <p14:creationId xmlns:p14="http://schemas.microsoft.com/office/powerpoint/2010/main" val="387945464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1">
            <a:extLst>
              <a:ext uri="{FF2B5EF4-FFF2-40B4-BE49-F238E27FC236}">
                <a16:creationId xmlns:a16="http://schemas.microsoft.com/office/drawing/2014/main" id="{AC5EFF52-F8A8-4F27-8051-801E4D07B02D}"/>
              </a:ext>
            </a:extLst>
          </p:cNvPr>
          <p:cNvSpPr>
            <a:spLocks noGrp="1" noChangeArrowheads="1"/>
          </p:cNvSpPr>
          <p:nvPr>
            <p:ph type="title"/>
          </p:nvPr>
        </p:nvSpPr>
        <p:spPr bwMode="auto">
          <a:xfrm>
            <a:off x="457200" y="274638"/>
            <a:ext cx="8177213"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ctr" anchorCtr="0" compatLnSpc="1">
            <a:prstTxWarp prst="textNoShape">
              <a:avLst/>
            </a:prstTxWarp>
          </a:bodyPr>
          <a:lstStyle/>
          <a:p>
            <a:pPr lvl="0"/>
            <a:r>
              <a:rPr lang="en-GB" altLang="en-US"/>
              <a:t>Click to edit the title text format</a:t>
            </a:r>
          </a:p>
        </p:txBody>
      </p:sp>
      <p:sp>
        <p:nvSpPr>
          <p:cNvPr id="14339" name="Rectangle 2">
            <a:extLst>
              <a:ext uri="{FF2B5EF4-FFF2-40B4-BE49-F238E27FC236}">
                <a16:creationId xmlns:a16="http://schemas.microsoft.com/office/drawing/2014/main" id="{EBE32CE7-870E-41AD-80A7-81A8DFDA766C}"/>
              </a:ext>
            </a:extLst>
          </p:cNvPr>
          <p:cNvSpPr>
            <a:spLocks noGrp="1" noChangeArrowheads="1"/>
          </p:cNvSpPr>
          <p:nvPr>
            <p:ph type="body" idx="1"/>
          </p:nvPr>
        </p:nvSpPr>
        <p:spPr bwMode="auto">
          <a:xfrm>
            <a:off x="457200" y="1600200"/>
            <a:ext cx="81772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
        <p:nvSpPr>
          <p:cNvPr id="1027" name="Rectangle 3">
            <a:extLst>
              <a:ext uri="{FF2B5EF4-FFF2-40B4-BE49-F238E27FC236}">
                <a16:creationId xmlns:a16="http://schemas.microsoft.com/office/drawing/2014/main" id="{14F7129C-D615-4847-AA75-9B4BA3E69B62}"/>
              </a:ext>
            </a:extLst>
          </p:cNvPr>
          <p:cNvSpPr>
            <a:spLocks noGrp="1" noChangeArrowheads="1"/>
          </p:cNvSpPr>
          <p:nvPr>
            <p:ph type="dt"/>
          </p:nvPr>
        </p:nvSpPr>
        <p:spPr bwMode="auto">
          <a:xfrm>
            <a:off x="457200" y="6245225"/>
            <a:ext cx="2081213" cy="47148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eaLnBrk="1" hangingPunct="1">
              <a:buClr>
                <a:srgbClr val="000000"/>
              </a:buClr>
              <a:buSzPct val="100000"/>
              <a:buFont typeface="Arial" panose="020B0604020202020204" pitchFamily="34" charset="0"/>
              <a:buNone/>
              <a:defRPr sz="1400">
                <a:solidFill>
                  <a:srgbClr val="000000"/>
                </a:solidFill>
                <a:latin typeface="Arial" panose="020B0604020202020204" pitchFamily="34" charset="0"/>
                <a:cs typeface="Arial" panose="020B0604020202020204" pitchFamily="34" charset="0"/>
              </a:defRPr>
            </a:lvl1pPr>
          </a:lstStyle>
          <a:p>
            <a:pPr>
              <a:defRPr/>
            </a:pPr>
            <a:endParaRPr lang="en-GB" dirty="0"/>
          </a:p>
        </p:txBody>
      </p:sp>
      <p:sp>
        <p:nvSpPr>
          <p:cNvPr id="1028" name="Rectangle 4">
            <a:extLst>
              <a:ext uri="{FF2B5EF4-FFF2-40B4-BE49-F238E27FC236}">
                <a16:creationId xmlns:a16="http://schemas.microsoft.com/office/drawing/2014/main" id="{6DA98555-E07A-4FE5-B6F5-FCD9A1BFAE99}"/>
              </a:ext>
            </a:extLst>
          </p:cNvPr>
          <p:cNvSpPr>
            <a:spLocks noGrp="1" noChangeArrowheads="1"/>
          </p:cNvSpPr>
          <p:nvPr>
            <p:ph type="ftr"/>
          </p:nvPr>
        </p:nvSpPr>
        <p:spPr bwMode="auto">
          <a:xfrm>
            <a:off x="3124200" y="6245225"/>
            <a:ext cx="2843213" cy="47148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eaLnBrk="1" hangingPunct="1">
              <a:buClr>
                <a:srgbClr val="000000"/>
              </a:buClr>
              <a:buSzPct val="100000"/>
              <a:buFont typeface="Arial" panose="020B0604020202020204" pitchFamily="34" charset="0"/>
              <a:buNone/>
              <a:defRPr sz="1400">
                <a:solidFill>
                  <a:srgbClr val="000000"/>
                </a:solidFill>
                <a:latin typeface="Arial" panose="020B0604020202020204" pitchFamily="34" charset="0"/>
                <a:cs typeface="Arial" panose="020B0604020202020204" pitchFamily="34" charset="0"/>
              </a:defRPr>
            </a:lvl1pPr>
          </a:lstStyle>
          <a:p>
            <a:pPr>
              <a:defRPr/>
            </a:pPr>
            <a:endParaRPr lang="en-GB" dirty="0"/>
          </a:p>
        </p:txBody>
      </p:sp>
      <p:sp>
        <p:nvSpPr>
          <p:cNvPr id="1029" name="Rectangle 5">
            <a:extLst>
              <a:ext uri="{FF2B5EF4-FFF2-40B4-BE49-F238E27FC236}">
                <a16:creationId xmlns:a16="http://schemas.microsoft.com/office/drawing/2014/main" id="{F20B0AB9-E89C-4A97-BED5-D521BEB86FF1}"/>
              </a:ext>
            </a:extLst>
          </p:cNvPr>
          <p:cNvSpPr>
            <a:spLocks noGrp="1" noChangeArrowheads="1"/>
          </p:cNvSpPr>
          <p:nvPr>
            <p:ph type="sldNum"/>
          </p:nvPr>
        </p:nvSpPr>
        <p:spPr bwMode="auto">
          <a:xfrm>
            <a:off x="6553200" y="6245225"/>
            <a:ext cx="2081213" cy="47148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hangingPunct="1">
              <a:buClr>
                <a:srgbClr val="000000"/>
              </a:buClr>
              <a:buSzPct val="100000"/>
              <a:buFont typeface="Arial" panose="020B0604020202020204" pitchFamily="34" charset="0"/>
              <a:buNone/>
              <a:defRPr sz="1400">
                <a:solidFill>
                  <a:srgbClr val="000000"/>
                </a:solidFill>
              </a:defRPr>
            </a:lvl1pPr>
          </a:lstStyle>
          <a:p>
            <a:pPr>
              <a:defRPr/>
            </a:pPr>
            <a:fld id="{0F9A772D-ACDB-4B90-9BF6-5C8BE637491F}" type="slidenum">
              <a:rPr lang="en-GB"/>
              <a:pPr>
                <a:defRPr/>
              </a:pPr>
              <a:t>‹#›</a:t>
            </a:fld>
            <a:endParaRPr lang="en-GB" dirty="0"/>
          </a:p>
        </p:txBody>
      </p:sp>
    </p:spTree>
    <p:extLst>
      <p:ext uri="{BB962C8B-B14F-4D97-AF65-F5344CB8AC3E}">
        <p14:creationId xmlns:p14="http://schemas.microsoft.com/office/powerpoint/2010/main" val="249740065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Lst>
  <p:txStyles>
    <p:titleStyle>
      <a:lvl1pPr algn="ctr" defTabSz="449263" rtl="0" eaLnBrk="0" fontAlgn="base" hangingPunct="0">
        <a:lnSpc>
          <a:spcPct val="10000"/>
        </a:lnSpc>
        <a:spcBef>
          <a:spcPct val="0"/>
        </a:spcBef>
        <a:spcAft>
          <a:spcPct val="0"/>
        </a:spcAft>
        <a:buClr>
          <a:srgbClr val="000000"/>
        </a:buClr>
        <a:buSzPct val="100000"/>
        <a:buFont typeface="Arial" panose="020B0604020202020204" pitchFamily="34" charset="0"/>
        <a:defRPr sz="4400">
          <a:solidFill>
            <a:srgbClr val="000000"/>
          </a:solidFill>
          <a:latin typeface="+mj-lt"/>
          <a:ea typeface="+mj-ea"/>
          <a:cs typeface="+mj-cs"/>
        </a:defRPr>
      </a:lvl1pPr>
      <a:lvl2pPr algn="ctr" defTabSz="449263" rtl="0" eaLnBrk="0" fontAlgn="base" hangingPunct="0">
        <a:lnSpc>
          <a:spcPct val="10000"/>
        </a:lnSpc>
        <a:spcBef>
          <a:spcPct val="0"/>
        </a:spcBef>
        <a:spcAft>
          <a:spcPct val="0"/>
        </a:spcAft>
        <a:buClr>
          <a:srgbClr val="000000"/>
        </a:buClr>
        <a:buSzPct val="100000"/>
        <a:buFont typeface="Arial" panose="020B0604020202020204" pitchFamily="34" charset="0"/>
        <a:defRPr sz="4400">
          <a:solidFill>
            <a:srgbClr val="000000"/>
          </a:solidFill>
          <a:latin typeface="Arial" charset="0"/>
          <a:ea typeface="Lucida Sans Unicode" pitchFamily="32" charset="0"/>
          <a:cs typeface="Lucida Sans Unicode" pitchFamily="32" charset="0"/>
        </a:defRPr>
      </a:lvl2pPr>
      <a:lvl3pPr algn="ctr" defTabSz="449263" rtl="0" eaLnBrk="0" fontAlgn="base" hangingPunct="0">
        <a:lnSpc>
          <a:spcPct val="10000"/>
        </a:lnSpc>
        <a:spcBef>
          <a:spcPct val="0"/>
        </a:spcBef>
        <a:spcAft>
          <a:spcPct val="0"/>
        </a:spcAft>
        <a:buClr>
          <a:srgbClr val="000000"/>
        </a:buClr>
        <a:buSzPct val="100000"/>
        <a:buFont typeface="Arial" panose="020B0604020202020204" pitchFamily="34" charset="0"/>
        <a:defRPr sz="4400">
          <a:solidFill>
            <a:srgbClr val="000000"/>
          </a:solidFill>
          <a:latin typeface="Arial" charset="0"/>
          <a:ea typeface="Lucida Sans Unicode" pitchFamily="32" charset="0"/>
          <a:cs typeface="Lucida Sans Unicode" pitchFamily="32" charset="0"/>
        </a:defRPr>
      </a:lvl3pPr>
      <a:lvl4pPr algn="ctr" defTabSz="449263" rtl="0" eaLnBrk="0" fontAlgn="base" hangingPunct="0">
        <a:lnSpc>
          <a:spcPct val="10000"/>
        </a:lnSpc>
        <a:spcBef>
          <a:spcPct val="0"/>
        </a:spcBef>
        <a:spcAft>
          <a:spcPct val="0"/>
        </a:spcAft>
        <a:buClr>
          <a:srgbClr val="000000"/>
        </a:buClr>
        <a:buSzPct val="100000"/>
        <a:buFont typeface="Arial" panose="020B0604020202020204" pitchFamily="34" charset="0"/>
        <a:defRPr sz="4400">
          <a:solidFill>
            <a:srgbClr val="000000"/>
          </a:solidFill>
          <a:latin typeface="Arial" charset="0"/>
          <a:ea typeface="Lucida Sans Unicode" pitchFamily="32" charset="0"/>
          <a:cs typeface="Lucida Sans Unicode" pitchFamily="32" charset="0"/>
        </a:defRPr>
      </a:lvl4pPr>
      <a:lvl5pPr algn="ctr" defTabSz="449263" rtl="0" eaLnBrk="0" fontAlgn="base" hangingPunct="0">
        <a:lnSpc>
          <a:spcPct val="10000"/>
        </a:lnSpc>
        <a:spcBef>
          <a:spcPct val="0"/>
        </a:spcBef>
        <a:spcAft>
          <a:spcPct val="0"/>
        </a:spcAft>
        <a:buClr>
          <a:srgbClr val="000000"/>
        </a:buClr>
        <a:buSzPct val="100000"/>
        <a:buFont typeface="Arial" panose="020B0604020202020204" pitchFamily="34" charset="0"/>
        <a:defRPr sz="4400">
          <a:solidFill>
            <a:srgbClr val="000000"/>
          </a:solidFill>
          <a:latin typeface="Arial" charset="0"/>
          <a:ea typeface="Lucida Sans Unicode" pitchFamily="32" charset="0"/>
          <a:cs typeface="Lucida Sans Unicode" pitchFamily="32" charset="0"/>
        </a:defRPr>
      </a:lvl5pPr>
      <a:lvl6pPr marL="457200" algn="ctr" defTabSz="449263" rtl="0" fontAlgn="base">
        <a:lnSpc>
          <a:spcPct val="10000"/>
        </a:lnSpc>
        <a:spcBef>
          <a:spcPct val="0"/>
        </a:spcBef>
        <a:spcAft>
          <a:spcPct val="0"/>
        </a:spcAft>
        <a:buClr>
          <a:srgbClr val="000000"/>
        </a:buClr>
        <a:buSzPct val="100000"/>
        <a:buFont typeface="Arial" charset="0"/>
        <a:defRPr sz="4400">
          <a:solidFill>
            <a:srgbClr val="000000"/>
          </a:solidFill>
          <a:latin typeface="Arial" charset="0"/>
          <a:ea typeface="Lucida Sans Unicode" pitchFamily="32" charset="0"/>
          <a:cs typeface="Lucida Sans Unicode" pitchFamily="32" charset="0"/>
        </a:defRPr>
      </a:lvl6pPr>
      <a:lvl7pPr marL="914400" algn="ctr" defTabSz="449263" rtl="0" fontAlgn="base">
        <a:lnSpc>
          <a:spcPct val="10000"/>
        </a:lnSpc>
        <a:spcBef>
          <a:spcPct val="0"/>
        </a:spcBef>
        <a:spcAft>
          <a:spcPct val="0"/>
        </a:spcAft>
        <a:buClr>
          <a:srgbClr val="000000"/>
        </a:buClr>
        <a:buSzPct val="100000"/>
        <a:buFont typeface="Arial" charset="0"/>
        <a:defRPr sz="4400">
          <a:solidFill>
            <a:srgbClr val="000000"/>
          </a:solidFill>
          <a:latin typeface="Arial" charset="0"/>
          <a:ea typeface="Lucida Sans Unicode" pitchFamily="32" charset="0"/>
          <a:cs typeface="Lucida Sans Unicode" pitchFamily="32" charset="0"/>
        </a:defRPr>
      </a:lvl7pPr>
      <a:lvl8pPr marL="1371600" algn="ctr" defTabSz="449263" rtl="0" fontAlgn="base">
        <a:lnSpc>
          <a:spcPct val="10000"/>
        </a:lnSpc>
        <a:spcBef>
          <a:spcPct val="0"/>
        </a:spcBef>
        <a:spcAft>
          <a:spcPct val="0"/>
        </a:spcAft>
        <a:buClr>
          <a:srgbClr val="000000"/>
        </a:buClr>
        <a:buSzPct val="100000"/>
        <a:buFont typeface="Arial" charset="0"/>
        <a:defRPr sz="4400">
          <a:solidFill>
            <a:srgbClr val="000000"/>
          </a:solidFill>
          <a:latin typeface="Arial" charset="0"/>
          <a:ea typeface="Lucida Sans Unicode" pitchFamily="32" charset="0"/>
          <a:cs typeface="Lucida Sans Unicode" pitchFamily="32" charset="0"/>
        </a:defRPr>
      </a:lvl8pPr>
      <a:lvl9pPr marL="1828800" algn="ctr" defTabSz="449263" rtl="0" fontAlgn="base">
        <a:lnSpc>
          <a:spcPct val="10000"/>
        </a:lnSpc>
        <a:spcBef>
          <a:spcPct val="0"/>
        </a:spcBef>
        <a:spcAft>
          <a:spcPct val="0"/>
        </a:spcAft>
        <a:buClr>
          <a:srgbClr val="000000"/>
        </a:buClr>
        <a:buSzPct val="100000"/>
        <a:buFont typeface="Arial" charset="0"/>
        <a:defRPr sz="4400">
          <a:solidFill>
            <a:srgbClr val="000000"/>
          </a:solidFill>
          <a:latin typeface="Arial" charset="0"/>
          <a:ea typeface="Lucida Sans Unicode" pitchFamily="32" charset="0"/>
          <a:cs typeface="Lucida Sans Unicode" pitchFamily="32" charset="0"/>
        </a:defRPr>
      </a:lvl9pPr>
    </p:titleStyle>
    <p:bodyStyle>
      <a:lvl1pPr marL="290513" indent="-290513" algn="l" defTabSz="449263" rtl="0" eaLnBrk="0" fontAlgn="base" hangingPunct="0">
        <a:lnSpc>
          <a:spcPct val="10000"/>
        </a:lnSpc>
        <a:spcBef>
          <a:spcPts val="800"/>
        </a:spcBef>
        <a:spcAft>
          <a:spcPct val="0"/>
        </a:spcAft>
        <a:buClr>
          <a:srgbClr val="000000"/>
        </a:buClr>
        <a:buSzPct val="100000"/>
        <a:buFont typeface="Arial" panose="020B0604020202020204" pitchFamily="34" charset="0"/>
        <a:buChar char="•"/>
        <a:defRPr sz="3200">
          <a:solidFill>
            <a:srgbClr val="000000"/>
          </a:solidFill>
          <a:latin typeface="+mn-lt"/>
          <a:ea typeface="+mn-ea"/>
          <a:cs typeface="+mn-cs"/>
        </a:defRPr>
      </a:lvl1pPr>
      <a:lvl2pPr marL="690563" indent="-233363" algn="l" defTabSz="449263" rtl="0" eaLnBrk="0" fontAlgn="base" hangingPunct="0">
        <a:lnSpc>
          <a:spcPct val="10000"/>
        </a:lnSpc>
        <a:spcBef>
          <a:spcPts val="700"/>
        </a:spcBef>
        <a:spcAft>
          <a:spcPct val="0"/>
        </a:spcAft>
        <a:buClr>
          <a:srgbClr val="000000"/>
        </a:buClr>
        <a:buSzPct val="100000"/>
        <a:buFont typeface="Arial" panose="020B0604020202020204" pitchFamily="34" charset="0"/>
        <a:buChar char="–"/>
        <a:defRPr sz="2800">
          <a:solidFill>
            <a:srgbClr val="000000"/>
          </a:solidFill>
          <a:latin typeface="+mn-lt"/>
          <a:ea typeface="+mn-ea"/>
          <a:cs typeface="+mn-cs"/>
        </a:defRPr>
      </a:lvl2pPr>
      <a:lvl3pPr marL="1143000" indent="-228600" algn="l" defTabSz="449263" rtl="0" eaLnBrk="0" fontAlgn="base" hangingPunct="0">
        <a:lnSpc>
          <a:spcPct val="10000"/>
        </a:lnSpc>
        <a:spcBef>
          <a:spcPts val="600"/>
        </a:spcBef>
        <a:spcAft>
          <a:spcPct val="0"/>
        </a:spcAft>
        <a:buClr>
          <a:srgbClr val="000000"/>
        </a:buClr>
        <a:buSzPct val="100000"/>
        <a:buFont typeface="Arial" panose="020B0604020202020204" pitchFamily="34" charset="0"/>
        <a:buChar char="•"/>
        <a:defRPr sz="2400">
          <a:solidFill>
            <a:srgbClr val="000000"/>
          </a:solidFill>
          <a:latin typeface="+mn-lt"/>
          <a:ea typeface="+mn-ea"/>
          <a:cs typeface="+mn-cs"/>
        </a:defRPr>
      </a:lvl3pPr>
      <a:lvl4pPr marL="1600200" indent="-228600" algn="l" defTabSz="449263" rtl="0" eaLnBrk="0" fontAlgn="base" hangingPunct="0">
        <a:lnSpc>
          <a:spcPct val="10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mn-ea"/>
          <a:cs typeface="+mn-cs"/>
        </a:defRPr>
      </a:lvl4pPr>
      <a:lvl5pPr marL="2057400" indent="-228600" algn="l" defTabSz="449263" rtl="0" eaLnBrk="0" fontAlgn="base" hangingPunct="0">
        <a:lnSpc>
          <a:spcPct val="10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mn-ea"/>
          <a:cs typeface="+mn-cs"/>
        </a:defRPr>
      </a:lvl5pPr>
      <a:lvl6pPr marL="2514600" indent="-228600" algn="l" defTabSz="449263" rtl="0" fontAlgn="base">
        <a:lnSpc>
          <a:spcPct val="10000"/>
        </a:lnSpc>
        <a:spcBef>
          <a:spcPts val="500"/>
        </a:spcBef>
        <a:spcAft>
          <a:spcPct val="0"/>
        </a:spcAft>
        <a:buClr>
          <a:srgbClr val="000000"/>
        </a:buClr>
        <a:buSzPct val="100000"/>
        <a:buFont typeface="Arial" charset="0"/>
        <a:buChar char="»"/>
        <a:defRPr sz="2000">
          <a:solidFill>
            <a:srgbClr val="000000"/>
          </a:solidFill>
          <a:latin typeface="+mn-lt"/>
          <a:ea typeface="+mn-ea"/>
          <a:cs typeface="+mn-cs"/>
        </a:defRPr>
      </a:lvl6pPr>
      <a:lvl7pPr marL="2971800" indent="-228600" algn="l" defTabSz="449263" rtl="0" fontAlgn="base">
        <a:lnSpc>
          <a:spcPct val="10000"/>
        </a:lnSpc>
        <a:spcBef>
          <a:spcPts val="500"/>
        </a:spcBef>
        <a:spcAft>
          <a:spcPct val="0"/>
        </a:spcAft>
        <a:buClr>
          <a:srgbClr val="000000"/>
        </a:buClr>
        <a:buSzPct val="100000"/>
        <a:buFont typeface="Arial" charset="0"/>
        <a:buChar char="»"/>
        <a:defRPr sz="2000">
          <a:solidFill>
            <a:srgbClr val="000000"/>
          </a:solidFill>
          <a:latin typeface="+mn-lt"/>
          <a:ea typeface="+mn-ea"/>
          <a:cs typeface="+mn-cs"/>
        </a:defRPr>
      </a:lvl7pPr>
      <a:lvl8pPr marL="3429000" indent="-228600" algn="l" defTabSz="449263" rtl="0" fontAlgn="base">
        <a:lnSpc>
          <a:spcPct val="10000"/>
        </a:lnSpc>
        <a:spcBef>
          <a:spcPts val="500"/>
        </a:spcBef>
        <a:spcAft>
          <a:spcPct val="0"/>
        </a:spcAft>
        <a:buClr>
          <a:srgbClr val="000000"/>
        </a:buClr>
        <a:buSzPct val="100000"/>
        <a:buFont typeface="Arial" charset="0"/>
        <a:buChar char="»"/>
        <a:defRPr sz="2000">
          <a:solidFill>
            <a:srgbClr val="000000"/>
          </a:solidFill>
          <a:latin typeface="+mn-lt"/>
          <a:ea typeface="+mn-ea"/>
          <a:cs typeface="+mn-cs"/>
        </a:defRPr>
      </a:lvl8pPr>
      <a:lvl9pPr marL="3886200" indent="-228600" algn="l" defTabSz="449263" rtl="0" fontAlgn="base">
        <a:lnSpc>
          <a:spcPct val="10000"/>
        </a:lnSpc>
        <a:spcBef>
          <a:spcPts val="500"/>
        </a:spcBef>
        <a:spcAft>
          <a:spcPct val="0"/>
        </a:spcAft>
        <a:buClr>
          <a:srgbClr val="000000"/>
        </a:buClr>
        <a:buSzPct val="100000"/>
        <a:buFont typeface="Arial" charset="0"/>
        <a:buChar char="»"/>
        <a:defRPr sz="2000">
          <a:solidFill>
            <a:srgbClr val="000000"/>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B99AF72E-A634-4B63-A496-1697959B9074}"/>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5363" name="Rectangle 3">
            <a:extLst>
              <a:ext uri="{FF2B5EF4-FFF2-40B4-BE49-F238E27FC236}">
                <a16:creationId xmlns:a16="http://schemas.microsoft.com/office/drawing/2014/main" id="{B1F674A4-13D2-448E-BEFC-4ABAC7742DC9}"/>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25CBDA3F-D5AF-4B82-B56E-8524C7E425AD}"/>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0">
                <a:solidFill>
                  <a:srgbClr val="000000"/>
                </a:solidFill>
                <a:latin typeface="Arial" charset="0"/>
                <a:ea typeface="+mn-ea"/>
                <a:cs typeface="+mn-cs"/>
              </a:defRPr>
            </a:lvl1pPr>
          </a:lstStyle>
          <a:p>
            <a:pPr>
              <a:defRPr/>
            </a:pPr>
            <a:endParaRPr lang="en-GB" dirty="0"/>
          </a:p>
        </p:txBody>
      </p:sp>
      <p:sp>
        <p:nvSpPr>
          <p:cNvPr id="1029" name="Rectangle 5">
            <a:extLst>
              <a:ext uri="{FF2B5EF4-FFF2-40B4-BE49-F238E27FC236}">
                <a16:creationId xmlns:a16="http://schemas.microsoft.com/office/drawing/2014/main" id="{9AD53E8D-E9BF-4CB7-B10F-9554DC8FF969}"/>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solidFill>
                  <a:srgbClr val="000000"/>
                </a:solidFill>
                <a:latin typeface="Arial" charset="0"/>
                <a:ea typeface="+mn-ea"/>
                <a:cs typeface="+mn-cs"/>
              </a:defRPr>
            </a:lvl1pPr>
          </a:lstStyle>
          <a:p>
            <a:pPr>
              <a:defRPr/>
            </a:pPr>
            <a:endParaRPr lang="en-GB" dirty="0"/>
          </a:p>
        </p:txBody>
      </p:sp>
      <p:sp>
        <p:nvSpPr>
          <p:cNvPr id="1030" name="Rectangle 6">
            <a:extLst>
              <a:ext uri="{FF2B5EF4-FFF2-40B4-BE49-F238E27FC236}">
                <a16:creationId xmlns:a16="http://schemas.microsoft.com/office/drawing/2014/main" id="{6C674B6F-7899-4480-9241-9C42840B41CE}"/>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E8B79AB9-CF6B-4B60-9E18-BA849A595B41}" type="slidenum">
              <a:rPr lang="en-GB"/>
              <a:pPr>
                <a:defRPr/>
              </a:pPr>
              <a:t>‹#›</a:t>
            </a:fld>
            <a:endParaRPr lang="en-GB" dirty="0"/>
          </a:p>
        </p:txBody>
      </p:sp>
    </p:spTree>
    <p:extLst>
      <p:ext uri="{BB962C8B-B14F-4D97-AF65-F5344CB8AC3E}">
        <p14:creationId xmlns:p14="http://schemas.microsoft.com/office/powerpoint/2010/main" val="1371247168"/>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5.gif"/><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hyperlink" Target="http://www.google.co.uk/url?sa=i&amp;rct=j&amp;q=&amp;esrc=s&amp;frm=1&amp;source=images&amp;cd=&amp;cad=rja&amp;docid=-18oOJCxDFhOjM&amp;tbnid=RYiO8q_wWjE_uM:&amp;ved=0CAUQjRw&amp;url=http://www.docbrown.info/page20/AQAsciphys12.htm&amp;ei=w4M1UrnKOoLMhAfd6ICIDQ&amp;psig=AFQjCNEIzgKwoYHip6RxwrijnItHpMTjmw&amp;ust=1379325096378176" TargetMode="External"/><Relationship Id="rId1" Type="http://schemas.openxmlformats.org/officeDocument/2006/relationships/slideLayout" Target="../slideLayouts/slideLayout50.xml"/></Relationships>
</file>

<file path=ppt/slides/_rels/slide1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4.xml"/><Relationship Id="rId1" Type="http://schemas.openxmlformats.org/officeDocument/2006/relationships/vmlDrawing" Target="../drawings/vmlDrawing1.vml"/><Relationship Id="rId5" Type="http://schemas.openxmlformats.org/officeDocument/2006/relationships/image" Target="../media/image19.png"/><Relationship Id="rId4" Type="http://schemas.openxmlformats.org/officeDocument/2006/relationships/oleObject" Target="../embeddings/oleObject1.bin"/></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4.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4.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9397" y="528033"/>
            <a:ext cx="8165206" cy="19389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rPr>
              <a:t>Friction and Wasted Energy</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rPr>
              <a:t>24/09/18</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6" name="Title 1">
            <a:extLst>
              <a:ext uri="{FF2B5EF4-FFF2-40B4-BE49-F238E27FC236}">
                <a16:creationId xmlns:a16="http://schemas.microsoft.com/office/drawing/2014/main" id="{C2E32DBA-62D3-4726-9BEE-A42A848E8113}"/>
              </a:ext>
            </a:extLst>
          </p:cNvPr>
          <p:cNvSpPr>
            <a:spLocks noGrp="1"/>
          </p:cNvSpPr>
          <p:nvPr>
            <p:ph type="title"/>
          </p:nvPr>
        </p:nvSpPr>
        <p:spPr>
          <a:xfrm>
            <a:off x="5507074" y="4943023"/>
            <a:ext cx="3147529" cy="1005114"/>
          </a:xfrm>
          <a:ln w="28575">
            <a:solidFill>
              <a:srgbClr val="FF0000"/>
            </a:solidFill>
          </a:ln>
        </p:spPr>
        <p:txBody>
          <a:bodyPr>
            <a:normAutofit fontScale="90000"/>
          </a:bodyPr>
          <a:lstStyle/>
          <a:p>
            <a:pPr algn="ctr"/>
            <a:r>
              <a:rPr lang="en-GB" sz="3600" dirty="0"/>
              <a:t>Starter – </a:t>
            </a:r>
            <a:br>
              <a:rPr lang="en-GB" sz="3600" dirty="0"/>
            </a:br>
            <a:r>
              <a:rPr lang="en-GB" sz="3600" dirty="0"/>
              <a:t>What is the link?</a:t>
            </a:r>
          </a:p>
        </p:txBody>
      </p:sp>
      <p:pic>
        <p:nvPicPr>
          <p:cNvPr id="8" name="Picture 2" descr="Image result for ceramic brakes hot">
            <a:extLst>
              <a:ext uri="{FF2B5EF4-FFF2-40B4-BE49-F238E27FC236}">
                <a16:creationId xmlns:a16="http://schemas.microsoft.com/office/drawing/2014/main" id="{20ADD5B6-9F98-4B06-A2D3-6E046DAC4D1F}"/>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627" y="1474015"/>
            <a:ext cx="2958066" cy="16639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Image result for rubbing hands together">
            <a:extLst>
              <a:ext uri="{FF2B5EF4-FFF2-40B4-BE49-F238E27FC236}">
                <a16:creationId xmlns:a16="http://schemas.microsoft.com/office/drawing/2014/main" id="{4C4E64B9-FBC5-45DE-B677-E60857EB418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89397" y="4784038"/>
            <a:ext cx="2389551" cy="182083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Image result for chelyabinsk meteor">
            <a:extLst>
              <a:ext uri="{FF2B5EF4-FFF2-40B4-BE49-F238E27FC236}">
                <a16:creationId xmlns:a16="http://schemas.microsoft.com/office/drawing/2014/main" id="{940C13B4-ADB5-4A2B-92AB-E7C175FFA10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1717052"/>
            <a:ext cx="3810000" cy="214312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54BAA42-0E0D-40CD-96A1-3838D84BC87B}"/>
              </a:ext>
            </a:extLst>
          </p:cNvPr>
          <p:cNvSpPr txBox="1"/>
          <p:nvPr/>
        </p:nvSpPr>
        <p:spPr>
          <a:xfrm>
            <a:off x="1133801" y="3268485"/>
            <a:ext cx="148611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Car brakes</a:t>
            </a:r>
          </a:p>
        </p:txBody>
      </p:sp>
      <p:sp>
        <p:nvSpPr>
          <p:cNvPr id="12" name="TextBox 11">
            <a:extLst>
              <a:ext uri="{FF2B5EF4-FFF2-40B4-BE49-F238E27FC236}">
                <a16:creationId xmlns:a16="http://schemas.microsoft.com/office/drawing/2014/main" id="{B76910ED-175B-4234-A915-D749B65ED83B}"/>
              </a:ext>
            </a:extLst>
          </p:cNvPr>
          <p:cNvSpPr txBox="1"/>
          <p:nvPr/>
        </p:nvSpPr>
        <p:spPr>
          <a:xfrm>
            <a:off x="5216860" y="3908917"/>
            <a:ext cx="324036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Chelyabinsk meteor</a:t>
            </a:r>
          </a:p>
        </p:txBody>
      </p:sp>
      <p:sp>
        <p:nvSpPr>
          <p:cNvPr id="13" name="TextBox 12">
            <a:extLst>
              <a:ext uri="{FF2B5EF4-FFF2-40B4-BE49-F238E27FC236}">
                <a16:creationId xmlns:a16="http://schemas.microsoft.com/office/drawing/2014/main" id="{B0509DA7-778A-4F11-9FBA-1DDA9097D055}"/>
              </a:ext>
            </a:extLst>
          </p:cNvPr>
          <p:cNvSpPr txBox="1"/>
          <p:nvPr/>
        </p:nvSpPr>
        <p:spPr>
          <a:xfrm>
            <a:off x="2898255" y="5568598"/>
            <a:ext cx="203378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Rubbing hands</a:t>
            </a:r>
          </a:p>
        </p:txBody>
      </p:sp>
    </p:spTree>
    <p:extLst>
      <p:ext uri="{BB962C8B-B14F-4D97-AF65-F5344CB8AC3E}">
        <p14:creationId xmlns:p14="http://schemas.microsoft.com/office/powerpoint/2010/main" val="214369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043ACF-D631-4AB4-B17E-9CF7E5E1A2A0}"/>
              </a:ext>
            </a:extLst>
          </p:cNvPr>
          <p:cNvSpPr txBox="1"/>
          <p:nvPr/>
        </p:nvSpPr>
        <p:spPr>
          <a:xfrm>
            <a:off x="489397" y="528033"/>
            <a:ext cx="8165206" cy="60016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rPr>
              <a:t>Friction and Wasted Energy</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rPr>
              <a:t>24/09/18</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Learning Objectives –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To know the link between friction, heat energy and work done.</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To know what efficiency means and how to calculate it.</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To be able to answer exam questions on energy.</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Test start time – 10:20</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Test end time – 10:55</a:t>
            </a:r>
          </a:p>
        </p:txBody>
      </p:sp>
    </p:spTree>
    <p:extLst>
      <p:ext uri="{BB962C8B-B14F-4D97-AF65-F5344CB8AC3E}">
        <p14:creationId xmlns:p14="http://schemas.microsoft.com/office/powerpoint/2010/main" val="451517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012158" y="124277"/>
            <a:ext cx="6984776" cy="857250"/>
          </a:xfrm>
        </p:spPr>
        <p:txBody>
          <a:bodyPr>
            <a:normAutofit/>
          </a:bodyPr>
          <a:lstStyle/>
          <a:p>
            <a:r>
              <a:rPr lang="en-GB" sz="3600" dirty="0"/>
              <a:t>What is the link?</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189A3A-3482-4F4B-AE63-85FFC9D75BEF}" type="datetime2">
              <a:rPr kumimoji="0" lang="en-GB" sz="1400" b="1"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Monday, 21 September 2020</a:t>
            </a:fld>
            <a:endParaRPr kumimoji="0" lang="en-GB" sz="1400" b="1" i="0" u="none" strike="noStrike" kern="1200" cap="none" spc="0" normalizeH="0" baseline="0" noProof="0">
              <a:ln>
                <a:noFill/>
              </a:ln>
              <a:solidFill>
                <a:prstClr val="black"/>
              </a:solidFill>
              <a:effectLst/>
              <a:uLnTx/>
              <a:uFillTx/>
              <a:latin typeface="Calibri"/>
              <a:ea typeface="+mn-ea"/>
              <a:cs typeface="+mn-cs"/>
            </a:endParaRPr>
          </a:p>
        </p:txBody>
      </p:sp>
      <p:pic>
        <p:nvPicPr>
          <p:cNvPr id="5122" name="Picture 2" descr="Image result for ceramic brakes hot"/>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627" y="1313756"/>
            <a:ext cx="2958066" cy="166391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rubbing hands togethe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6857" y="4623779"/>
            <a:ext cx="2389551" cy="182083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chelyabinsk meteo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932040" y="1556793"/>
            <a:ext cx="3810000"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33801" y="3108226"/>
            <a:ext cx="148611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Car brakes</a:t>
            </a:r>
          </a:p>
        </p:txBody>
      </p:sp>
      <p:sp>
        <p:nvSpPr>
          <p:cNvPr id="9" name="TextBox 8"/>
          <p:cNvSpPr txBox="1"/>
          <p:nvPr/>
        </p:nvSpPr>
        <p:spPr>
          <a:xfrm>
            <a:off x="5216860" y="3748658"/>
            <a:ext cx="324036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Chelyabinsk meteor</a:t>
            </a:r>
          </a:p>
        </p:txBody>
      </p:sp>
      <p:sp>
        <p:nvSpPr>
          <p:cNvPr id="10" name="TextBox 9"/>
          <p:cNvSpPr txBox="1"/>
          <p:nvPr/>
        </p:nvSpPr>
        <p:spPr>
          <a:xfrm>
            <a:off x="4266408" y="4946426"/>
            <a:ext cx="203378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Rubbing hands</a:t>
            </a:r>
          </a:p>
        </p:txBody>
      </p:sp>
    </p:spTree>
    <p:extLst>
      <p:ext uri="{BB962C8B-B14F-4D97-AF65-F5344CB8AC3E}">
        <p14:creationId xmlns:p14="http://schemas.microsoft.com/office/powerpoint/2010/main" val="120706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126"/>
                                        </p:tgtEl>
                                        <p:attrNameLst>
                                          <p:attrName>style.visibility</p:attrName>
                                        </p:attrNameLst>
                                      </p:cBhvr>
                                      <p:to>
                                        <p:strVal val="visible"/>
                                      </p:to>
                                    </p:set>
                                    <p:animEffect transition="in" filter="fade">
                                      <p:cBhvr>
                                        <p:cTn id="15" dur="500"/>
                                        <p:tgtEl>
                                          <p:spTgt spid="51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5124"/>
                                        </p:tgtEl>
                                        <p:attrNameLst>
                                          <p:attrName>style.visibility</p:attrName>
                                        </p:attrNameLst>
                                      </p:cBhvr>
                                      <p:to>
                                        <p:strVal val="visible"/>
                                      </p:to>
                                    </p:set>
                                    <p:animEffect transition="in" filter="fade">
                                      <p:cBhvr>
                                        <p:cTn id="23" dur="500"/>
                                        <p:tgtEl>
                                          <p:spTgt spid="512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35596" y="365125"/>
            <a:ext cx="6984776" cy="1143000"/>
          </a:xfrm>
        </p:spPr>
        <p:txBody>
          <a:bodyPr/>
          <a:lstStyle/>
          <a:p>
            <a:r>
              <a:rPr lang="en-GB" dirty="0"/>
              <a:t>Friction and Work</a:t>
            </a:r>
          </a:p>
        </p:txBody>
      </p:sp>
      <p:sp>
        <p:nvSpPr>
          <p:cNvPr id="3" name="Content Placeholder 2"/>
          <p:cNvSpPr>
            <a:spLocks noGrp="1"/>
          </p:cNvSpPr>
          <p:nvPr>
            <p:ph idx="1"/>
          </p:nvPr>
        </p:nvSpPr>
        <p:spPr>
          <a:xfrm>
            <a:off x="471340" y="1604797"/>
            <a:ext cx="8421140" cy="4525963"/>
          </a:xfrm>
        </p:spPr>
        <p:txBody>
          <a:bodyPr>
            <a:normAutofit fontScale="92500"/>
          </a:bodyPr>
          <a:lstStyle/>
          <a:p>
            <a:r>
              <a:rPr lang="en-GB" dirty="0"/>
              <a:t>In all 3 examples, friction increased the force required to move objects:</a:t>
            </a:r>
          </a:p>
          <a:p>
            <a:pPr lvl="1"/>
            <a:r>
              <a:rPr lang="en-GB" dirty="0"/>
              <a:t>Force needed to turn axel increases if brakes are on so energy needed to turn it a particular distance increases.</a:t>
            </a:r>
          </a:p>
          <a:p>
            <a:pPr lvl="1"/>
            <a:r>
              <a:rPr lang="en-GB" dirty="0"/>
              <a:t>Friction on meteor acts in opposite direction to it’s weight, so more energy is needed to move it towards the Earth.</a:t>
            </a:r>
          </a:p>
          <a:p>
            <a:pPr lvl="1"/>
            <a:r>
              <a:rPr lang="en-GB" dirty="0"/>
              <a:t>Friction from hands rubbing together increases the amount of work you have to do to move your hands.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189A3A-3482-4F4B-AE63-85FFC9D75BEF}" type="datetime2">
              <a:rPr kumimoji="0" lang="en-GB" sz="1400" b="1"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Monday, 21 September 2020</a:t>
            </a:fld>
            <a:endParaRPr kumimoji="0" lang="en-GB" sz="1400" b="1"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380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65024" y="284066"/>
            <a:ext cx="6984776" cy="1143000"/>
          </a:xfrm>
        </p:spPr>
        <p:txBody>
          <a:bodyPr/>
          <a:lstStyle/>
          <a:p>
            <a:r>
              <a:rPr lang="en-GB" dirty="0"/>
              <a:t>Friction and Work</a:t>
            </a:r>
          </a:p>
        </p:txBody>
      </p:sp>
      <p:sp>
        <p:nvSpPr>
          <p:cNvPr id="3" name="Content Placeholder 2"/>
          <p:cNvSpPr>
            <a:spLocks noGrp="1"/>
          </p:cNvSpPr>
          <p:nvPr>
            <p:ph idx="1"/>
          </p:nvPr>
        </p:nvSpPr>
        <p:spPr>
          <a:xfrm>
            <a:off x="965024" y="1614224"/>
            <a:ext cx="6984776" cy="4525963"/>
          </a:xfrm>
        </p:spPr>
        <p:txBody>
          <a:bodyPr>
            <a:normAutofit/>
          </a:bodyPr>
          <a:lstStyle/>
          <a:p>
            <a:pPr marL="0" indent="0">
              <a:buNone/>
            </a:pPr>
            <a:r>
              <a:rPr lang="en-GB" sz="2400" dirty="0"/>
              <a:t>Imagine pushing a piano across the floor. Will it be easier to push it along the wood floor or carpet? Why?</a:t>
            </a:r>
          </a:p>
        </p:txBody>
      </p:sp>
      <p:sp>
        <p:nvSpPr>
          <p:cNvPr id="4" name="Date Placeholder 3"/>
          <p:cNvSpPr>
            <a:spLocks noGrp="1"/>
          </p:cNvSpPr>
          <p:nvPr>
            <p:ph type="dt" sz="half" idx="10"/>
          </p:nvPr>
        </p:nvSpPr>
        <p:spPr>
          <a:xfrm>
            <a:off x="3485304" y="9427"/>
            <a:ext cx="471601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189A3A-3482-4F4B-AE63-85FFC9D75BEF}" type="datetime2">
              <a:rPr kumimoji="0" lang="en-GB" sz="1400" b="1"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Monday, 21 September 2020</a:t>
            </a:fld>
            <a:endParaRPr kumimoji="0" lang="en-GB" sz="1400" b="1" i="0" u="none" strike="noStrike" kern="1200" cap="none" spc="0" normalizeH="0" baseline="0" noProof="0">
              <a:ln>
                <a:noFill/>
              </a:ln>
              <a:solidFill>
                <a:prstClr val="black"/>
              </a:solidFill>
              <a:effectLst/>
              <a:uLnTx/>
              <a:uFillTx/>
              <a:latin typeface="Calibri"/>
              <a:ea typeface="+mn-ea"/>
              <a:cs typeface="+mn-cs"/>
            </a:endParaRPr>
          </a:p>
        </p:txBody>
      </p:sp>
      <p:sp>
        <p:nvSpPr>
          <p:cNvPr id="11" name="Rectangle 10"/>
          <p:cNvSpPr/>
          <p:nvPr/>
        </p:nvSpPr>
        <p:spPr>
          <a:xfrm rot="9393506" flipH="1">
            <a:off x="1461396" y="2440554"/>
            <a:ext cx="3159001" cy="2788871"/>
          </a:xfrm>
          <a:prstGeom prst="rect">
            <a:avLst/>
          </a:prstGeom>
          <a:blipFill>
            <a:blip r:embed="rId3"/>
            <a:tile tx="0" ty="0" sx="100000" sy="100000" flip="none" algn="tl"/>
          </a:blipFill>
          <a:scene3d>
            <a:camera prst="isometricOffAxis2Top">
              <a:rot lat="18075715" lon="2400000" rev="1814144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12" name="Group 11"/>
          <p:cNvGrpSpPr/>
          <p:nvPr/>
        </p:nvGrpSpPr>
        <p:grpSpPr>
          <a:xfrm>
            <a:off x="1037032" y="3256600"/>
            <a:ext cx="1896930" cy="1183356"/>
            <a:chOff x="1979712" y="2612530"/>
            <a:chExt cx="1896930" cy="1183356"/>
          </a:xfrm>
        </p:grpSpPr>
        <p:pic>
          <p:nvPicPr>
            <p:cNvPr id="1028" name="Picture 4" descr="Image result for piano"/>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639" b="100000" l="143" r="100000">
                          <a14:foregroundMark x1="27960" y1="46944" x2="27960" y2="46944"/>
                          <a14:foregroundMark x1="42225" y1="43750" x2="42225" y2="43750"/>
                          <a14:foregroundMark x1="57917" y1="43889" x2="60628" y2="44167"/>
                          <a14:foregroundMark x1="64194" y1="43889" x2="64194" y2="43889"/>
                          <a14:foregroundMark x1="75749" y1="38750" x2="75749" y2="38750"/>
                          <a14:foregroundMark x1="78031" y1="38750" x2="78031" y2="38750"/>
                          <a14:foregroundMark x1="86020" y1="38889" x2="86020" y2="38889"/>
                          <a14:foregroundMark x1="86448" y1="38472" x2="86448" y2="38472"/>
                          <a14:foregroundMark x1="95150" y1="42500" x2="95150" y2="42500"/>
                          <a14:foregroundMark x1="35093" y1="39306" x2="35093" y2="39306"/>
                          <a14:foregroundMark x1="18545" y1="8750" x2="18545" y2="8750"/>
                          <a14:foregroundMark x1="63053" y1="9167" x2="63053" y2="9167"/>
                          <a14:foregroundMark x1="75178" y1="9583" x2="75178" y2="9583"/>
                          <a14:foregroundMark x1="76605" y1="8889" x2="76605" y2="8889"/>
                          <a14:foregroundMark x1="70471" y1="9306" x2="70471" y2="9306"/>
                          <a14:foregroundMark x1="78459" y1="9306" x2="78459" y2="9306"/>
                          <a14:foregroundMark x1="80314" y1="9306" x2="80314" y2="9306"/>
                          <a14:foregroundMark x1="82596" y1="9722" x2="82596" y2="9722"/>
                        </a14:backgroundRemoval>
                      </a14:imgEffect>
                    </a14:imgLayer>
                  </a14:imgProps>
                </a:ext>
                <a:ext uri="{28A0092B-C50C-407E-A947-70E740481C1C}">
                  <a14:useLocalDpi xmlns:a14="http://schemas.microsoft.com/office/drawing/2010/main" val="0"/>
                </a:ext>
              </a:extLst>
            </a:blip>
            <a:srcRect/>
            <a:stretch>
              <a:fillRect/>
            </a:stretch>
          </p:blipFill>
          <p:spPr bwMode="auto">
            <a:xfrm>
              <a:off x="2724514" y="2612530"/>
              <a:ext cx="1152128" cy="118335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pushi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79712" y="2953555"/>
              <a:ext cx="798822" cy="779339"/>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Rectangle 15"/>
          <p:cNvSpPr/>
          <p:nvPr/>
        </p:nvSpPr>
        <p:spPr>
          <a:xfrm rot="9393506" flipH="1">
            <a:off x="4413725" y="2360928"/>
            <a:ext cx="3159001" cy="2788871"/>
          </a:xfrm>
          <a:prstGeom prst="rect">
            <a:avLst/>
          </a:prstGeom>
          <a:blipFill>
            <a:blip r:embed="rId7"/>
            <a:stretch>
              <a:fillRect/>
            </a:stretch>
          </a:blipFill>
          <a:scene3d>
            <a:camera prst="isometricOffAxis2Top">
              <a:rot lat="18075715" lon="2400000" rev="1814144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p:cNvSpPr/>
          <p:nvPr/>
        </p:nvSpPr>
        <p:spPr>
          <a:xfrm>
            <a:off x="749000" y="2855262"/>
            <a:ext cx="7560840" cy="1800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p:cNvSpPr txBox="1"/>
          <p:nvPr/>
        </p:nvSpPr>
        <p:spPr>
          <a:xfrm>
            <a:off x="965024" y="4518548"/>
            <a:ext cx="7128792"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You need more force to push it along the carpet than the wood floor. So for any given distance, the more friction there is, the more work needs to be done as described by </a:t>
            </a:r>
            <a:r>
              <a:rPr kumimoji="0" lang="en-GB" sz="2000" b="1" i="0" u="none" strike="noStrike" kern="1200" cap="none" spc="0" normalizeH="0" baseline="0" noProof="0" dirty="0">
                <a:ln>
                  <a:noFill/>
                </a:ln>
                <a:solidFill>
                  <a:srgbClr val="FF0000"/>
                </a:solidFill>
                <a:effectLst/>
                <a:uLnTx/>
                <a:uFillTx/>
                <a:latin typeface="Calibri"/>
                <a:ea typeface="+mn-ea"/>
                <a:cs typeface="+mn-cs"/>
              </a:rPr>
              <a:t>W = F x s.</a:t>
            </a:r>
          </a:p>
        </p:txBody>
      </p:sp>
    </p:spTree>
    <p:extLst>
      <p:ext uri="{BB962C8B-B14F-4D97-AF65-F5344CB8AC3E}">
        <p14:creationId xmlns:p14="http://schemas.microsoft.com/office/powerpoint/2010/main" val="393872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8" fill="hold" grpId="0" nodeType="after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9397" y="528033"/>
            <a:ext cx="8165206"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prstClr val="black"/>
                </a:solidFill>
                <a:effectLst/>
                <a:uLnTx/>
                <a:uFillTx/>
                <a:latin typeface="Calibri" panose="020F0502020204030204"/>
                <a:ea typeface="+mn-ea"/>
                <a:cs typeface="+mn-cs"/>
              </a:rPr>
              <a:t>Friction and Wasted Energy</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32793ACA-0C3C-4DA1-8E40-2F04CF70B091}"/>
              </a:ext>
            </a:extLst>
          </p:cNvPr>
          <p:cNvPicPr>
            <a:picLocks noChangeAspect="1"/>
          </p:cNvPicPr>
          <p:nvPr/>
        </p:nvPicPr>
        <p:blipFill rotWithShape="1">
          <a:blip r:embed="rId2"/>
          <a:srcRect l="71443" t="37583" r="4433" b="20997"/>
          <a:stretch/>
        </p:blipFill>
        <p:spPr>
          <a:xfrm>
            <a:off x="2017335" y="1359030"/>
            <a:ext cx="5329231" cy="5147034"/>
          </a:xfrm>
          <a:prstGeom prst="rect">
            <a:avLst/>
          </a:prstGeom>
        </p:spPr>
      </p:pic>
    </p:spTree>
    <p:extLst>
      <p:ext uri="{BB962C8B-B14F-4D97-AF65-F5344CB8AC3E}">
        <p14:creationId xmlns:p14="http://schemas.microsoft.com/office/powerpoint/2010/main" val="3091837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60F885-19E0-4D21-8217-0FF270EA0949}"/>
              </a:ext>
            </a:extLst>
          </p:cNvPr>
          <p:cNvPicPr>
            <a:picLocks noChangeAspect="1"/>
          </p:cNvPicPr>
          <p:nvPr/>
        </p:nvPicPr>
        <p:blipFill rotWithShape="1">
          <a:blip r:embed="rId2"/>
          <a:srcRect l="22578" t="22371" r="20103" b="40424"/>
          <a:stretch/>
        </p:blipFill>
        <p:spPr>
          <a:xfrm>
            <a:off x="0" y="1216057"/>
            <a:ext cx="9114182" cy="3327663"/>
          </a:xfrm>
          <a:prstGeom prst="rect">
            <a:avLst/>
          </a:prstGeom>
        </p:spPr>
      </p:pic>
    </p:spTree>
    <p:extLst>
      <p:ext uri="{BB962C8B-B14F-4D97-AF65-F5344CB8AC3E}">
        <p14:creationId xmlns:p14="http://schemas.microsoft.com/office/powerpoint/2010/main" val="49584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Box 3"/>
          <p:cNvSpPr txBox="1">
            <a:spLocks noChangeArrowheads="1"/>
          </p:cNvSpPr>
          <p:nvPr/>
        </p:nvSpPr>
        <p:spPr bwMode="auto">
          <a:xfrm>
            <a:off x="323850" y="188913"/>
            <a:ext cx="8496300" cy="5447645"/>
          </a:xfrm>
          <a:prstGeom prst="rect">
            <a:avLst/>
          </a:prstGeom>
          <a:noFill/>
          <a:ln w="9525">
            <a:noFill/>
            <a:miter lim="800000"/>
            <a:headEnd/>
            <a:tailEnd/>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alibri"/>
                <a:ea typeface="+mn-ea"/>
                <a:cs typeface="Arial" charset="0"/>
              </a:rPr>
              <a:t>Tasks - Answer these questions in your exercise book…</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sng" strike="noStrike" kern="1200" cap="none" spc="0" normalizeH="0" baseline="0" noProof="0" dirty="0">
              <a:ln>
                <a:noFill/>
              </a:ln>
              <a:solidFill>
                <a:prstClr val="black"/>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Arial" charset="0"/>
            </a:endParaRPr>
          </a:p>
          <a:p>
            <a:pPr marL="514350" marR="0" lvl="0" indent="-514350" algn="l" defTabSz="914400" rtl="0" eaLnBrk="1" fontAlgn="base" latinLnBrk="0" hangingPunct="1">
              <a:lnSpc>
                <a:spcPct val="100000"/>
              </a:lnSpc>
              <a:spcBef>
                <a:spcPct val="0"/>
              </a:spcBef>
              <a:spcAft>
                <a:spcPts val="1200"/>
              </a:spcAft>
              <a:buClrTx/>
              <a:buSzTx/>
              <a:buFontTx/>
              <a:buAutoNum type="arabicPeriod"/>
              <a:tabLst/>
              <a:defRPr/>
            </a:pPr>
            <a:r>
              <a:rPr kumimoji="0" lang="en-GB" sz="2800" b="0" i="0" u="none" strike="noStrike" kern="1200" cap="none" spc="0" normalizeH="0" baseline="0" noProof="0" dirty="0">
                <a:ln>
                  <a:noFill/>
                </a:ln>
                <a:solidFill>
                  <a:prstClr val="black"/>
                </a:solidFill>
                <a:effectLst/>
                <a:uLnTx/>
                <a:uFillTx/>
                <a:latin typeface="Calibri"/>
                <a:ea typeface="+mn-ea"/>
                <a:cs typeface="Arial" charset="0"/>
              </a:rPr>
              <a:t>Name the input energy, and two types of useful energy given out by a hairdryer.</a:t>
            </a:r>
          </a:p>
          <a:p>
            <a:pPr marL="514350" marR="0" lvl="0" indent="-514350" algn="l" defTabSz="914400" rtl="0" eaLnBrk="1" fontAlgn="base" latinLnBrk="0" hangingPunct="1">
              <a:lnSpc>
                <a:spcPct val="100000"/>
              </a:lnSpc>
              <a:spcBef>
                <a:spcPct val="0"/>
              </a:spcBef>
              <a:spcAft>
                <a:spcPts val="1200"/>
              </a:spcAft>
              <a:buClrTx/>
              <a:buSzTx/>
              <a:buFontTx/>
              <a:buAutoNum type="arabicPeriod"/>
              <a:tabLst/>
              <a:defRPr/>
            </a:pPr>
            <a:r>
              <a:rPr kumimoji="0" lang="en-GB" sz="2800" b="0" i="0" u="none" strike="noStrike" kern="1200" cap="none" spc="0" normalizeH="0" baseline="0" noProof="0" dirty="0">
                <a:ln>
                  <a:noFill/>
                </a:ln>
                <a:solidFill>
                  <a:prstClr val="black"/>
                </a:solidFill>
                <a:effectLst/>
                <a:uLnTx/>
                <a:uFillTx/>
                <a:latin typeface="Calibri"/>
                <a:ea typeface="+mn-ea"/>
                <a:cs typeface="Arial" charset="0"/>
              </a:rPr>
              <a:t>Name two types of useful energy given out by a washing machine.</a:t>
            </a:r>
          </a:p>
          <a:p>
            <a:pPr marL="514350" marR="0" lvl="0" indent="-514350" algn="l" defTabSz="914400" rtl="0" eaLnBrk="1" fontAlgn="base" latinLnBrk="0" hangingPunct="1">
              <a:lnSpc>
                <a:spcPct val="100000"/>
              </a:lnSpc>
              <a:spcBef>
                <a:spcPct val="0"/>
              </a:spcBef>
              <a:spcAft>
                <a:spcPts val="1200"/>
              </a:spcAft>
              <a:buClrTx/>
              <a:buSzTx/>
              <a:buFontTx/>
              <a:buAutoNum type="arabicPeriod"/>
              <a:tabLst/>
              <a:defRPr/>
            </a:pPr>
            <a:r>
              <a:rPr kumimoji="0" lang="en-GB" sz="2800" b="0" i="0" u="none" strike="noStrike" kern="1200" cap="none" spc="0" normalizeH="0" baseline="0" noProof="0" dirty="0">
                <a:ln>
                  <a:noFill/>
                </a:ln>
                <a:solidFill>
                  <a:prstClr val="black"/>
                </a:solidFill>
                <a:effectLst/>
                <a:uLnTx/>
                <a:uFillTx/>
                <a:latin typeface="Calibri"/>
                <a:ea typeface="+mn-ea"/>
                <a:cs typeface="Arial" charset="0"/>
              </a:rPr>
              <a:t>Name the input and output energies of a wind turbine.</a:t>
            </a:r>
          </a:p>
          <a:p>
            <a:pPr marL="514350" marR="0" lvl="0" indent="-514350" algn="l" defTabSz="914400" rtl="0" eaLnBrk="1" fontAlgn="base" latinLnBrk="0" hangingPunct="1">
              <a:lnSpc>
                <a:spcPct val="100000"/>
              </a:lnSpc>
              <a:spcBef>
                <a:spcPct val="0"/>
              </a:spcBef>
              <a:spcAft>
                <a:spcPts val="1200"/>
              </a:spcAft>
              <a:buClrTx/>
              <a:buSzTx/>
              <a:buFontTx/>
              <a:buAutoNum type="arabicPeriod"/>
              <a:tabLst/>
              <a:defRPr/>
            </a:pPr>
            <a:r>
              <a:rPr kumimoji="0" lang="en-GB" sz="2800" b="0" i="1" u="none" strike="noStrike" kern="1200" cap="none" spc="0" normalizeH="0" baseline="0" noProof="0" dirty="0">
                <a:ln>
                  <a:noFill/>
                </a:ln>
                <a:solidFill>
                  <a:prstClr val="black"/>
                </a:solidFill>
                <a:effectLst/>
                <a:uLnTx/>
                <a:uFillTx/>
                <a:latin typeface="Calibri"/>
                <a:ea typeface="+mn-ea"/>
                <a:cs typeface="Arial" charset="0"/>
              </a:rPr>
              <a:t>Bonus – What does ‘efficiency’ mean?</a:t>
            </a:r>
            <a:endParaRPr kumimoji="0" lang="en-GB" sz="2800" b="1" i="0" u="none" strike="noStrike" kern="1200" cap="none" spc="0" normalizeH="0" baseline="0" noProof="0" dirty="0">
              <a:ln>
                <a:noFill/>
              </a:ln>
              <a:solidFill>
                <a:prstClr val="black"/>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ts val="6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612937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Title 1"/>
          <p:cNvSpPr>
            <a:spLocks noGrp="1"/>
          </p:cNvSpPr>
          <p:nvPr>
            <p:ph type="title" idx="4294967295"/>
          </p:nvPr>
        </p:nvSpPr>
        <p:spPr>
          <a:xfrm>
            <a:off x="19050" y="-171450"/>
            <a:ext cx="9124950" cy="990600"/>
          </a:xfrm>
        </p:spPr>
        <p:txBody>
          <a:bodyPr/>
          <a:lstStyle/>
          <a:p>
            <a:pPr eaLnBrk="1" hangingPunct="1"/>
            <a:r>
              <a:rPr lang="en-GB" sz="3000" b="1" dirty="0"/>
              <a:t>Calculating efficiency – 2 ways of writing the equation</a:t>
            </a:r>
          </a:p>
        </p:txBody>
      </p:sp>
      <p:sp>
        <p:nvSpPr>
          <p:cNvPr id="84995" name="TextBox 9"/>
          <p:cNvSpPr txBox="1">
            <a:spLocks noChangeArrowheads="1"/>
          </p:cNvSpPr>
          <p:nvPr/>
        </p:nvSpPr>
        <p:spPr bwMode="auto">
          <a:xfrm>
            <a:off x="684213" y="1146175"/>
            <a:ext cx="8039100" cy="4154488"/>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rPr>
              <a:t>Efficiency =  </a:t>
            </a:r>
            <a:r>
              <a:rPr kumimoji="0" lang="en-GB" sz="2800" b="0" i="0" u="sng" strike="noStrike" kern="1200" cap="none" spc="0" normalizeH="0" baseline="0" noProof="0" dirty="0">
                <a:ln>
                  <a:noFill/>
                </a:ln>
                <a:solidFill>
                  <a:prstClr val="black"/>
                </a:solidFill>
                <a:effectLst/>
                <a:uLnTx/>
                <a:uFillTx/>
                <a:latin typeface="Calibri" pitchFamily="34" charset="0"/>
                <a:ea typeface="+mn-ea"/>
                <a:cs typeface="Arial" charset="0"/>
              </a:rPr>
              <a:t>Useful energy output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rPr>
              <a:t>	            Total energy input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itchFamily="34"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rPr>
              <a:t>OR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rPr>
              <a:t>Efficiency = Useful energy output ÷  Total energy input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itchFamily="34" charset="0"/>
              <a:ea typeface="+mn-ea"/>
              <a:cs typeface="Arial" charset="0"/>
            </a:endParaRPr>
          </a:p>
        </p:txBody>
      </p:sp>
      <p:sp>
        <p:nvSpPr>
          <p:cNvPr id="21" name="Rectangle 20"/>
          <p:cNvSpPr/>
          <p:nvPr/>
        </p:nvSpPr>
        <p:spPr>
          <a:xfrm>
            <a:off x="684213" y="1125538"/>
            <a:ext cx="5111750" cy="935037"/>
          </a:xfrm>
          <a:prstGeom prst="rect">
            <a:avLst/>
          </a:prstGeom>
          <a:solidFill>
            <a:schemeClr val="accent1">
              <a:lumMod val="40000"/>
              <a:lumOff val="60000"/>
              <a:alpha val="17000"/>
            </a:schemeClr>
          </a:solidFill>
          <a:ln w="254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 Cen MT"/>
              <a:ea typeface="+mn-ea"/>
              <a:cs typeface="+mn-cs"/>
            </a:endParaRPr>
          </a:p>
        </p:txBody>
      </p:sp>
      <p:sp>
        <p:nvSpPr>
          <p:cNvPr id="22" name="Rectangle 21"/>
          <p:cNvSpPr/>
          <p:nvPr/>
        </p:nvSpPr>
        <p:spPr>
          <a:xfrm>
            <a:off x="684213" y="2997200"/>
            <a:ext cx="8064500" cy="647700"/>
          </a:xfrm>
          <a:prstGeom prst="rect">
            <a:avLst/>
          </a:prstGeom>
          <a:solidFill>
            <a:schemeClr val="accent1">
              <a:lumMod val="40000"/>
              <a:lumOff val="60000"/>
              <a:alpha val="17000"/>
            </a:schemeClr>
          </a:solidFill>
          <a:ln w="254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Folded Corner 6">
            <a:extLst>
              <a:ext uri="{FF2B5EF4-FFF2-40B4-BE49-F238E27FC236}">
                <a16:creationId xmlns:a16="http://schemas.microsoft.com/office/drawing/2014/main" id="{BB10E607-AC22-499D-A53E-AD57C532E5DB}"/>
              </a:ext>
            </a:extLst>
          </p:cNvPr>
          <p:cNvSpPr/>
          <p:nvPr/>
        </p:nvSpPr>
        <p:spPr bwMode="auto">
          <a:xfrm>
            <a:off x="6023847" y="3833813"/>
            <a:ext cx="2794716" cy="2730321"/>
          </a:xfrm>
          <a:prstGeom prst="foldedCorner">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449263" rtl="0" eaLnBrk="1" fontAlgn="base" latinLnBrk="0" hangingPunct="1">
              <a:lnSpc>
                <a:spcPct val="100000"/>
              </a:lnSpc>
              <a:spcBef>
                <a:spcPct val="0"/>
              </a:spcBef>
              <a:spcAft>
                <a:spcPct val="0"/>
              </a:spcAft>
              <a:buClr>
                <a:srgbClr val="000000"/>
              </a:buClr>
              <a:buSzPct val="100000"/>
              <a:buFont typeface="Arial" charset="0"/>
              <a:buNone/>
              <a:tabLst/>
              <a:defRPr/>
            </a:pPr>
            <a:endParaRPr kumimoji="0" lang="en-GB" sz="3600" b="1" i="0" u="none" strike="noStrike" kern="1200" cap="none" spc="0" normalizeH="0" baseline="0" noProof="0" dirty="0">
              <a:ln>
                <a:noFill/>
              </a:ln>
              <a:solidFill>
                <a:prstClr val="black"/>
              </a:solidFill>
              <a:effectLst/>
              <a:uLnTx/>
              <a:uFillTx/>
              <a:latin typeface="Calibri" panose="020F0502020204030204" pitchFamily="34" charset="0"/>
              <a:ea typeface="Lucida Sans Unicode" pitchFamily="32" charset="0"/>
              <a:cs typeface="Calibri" panose="020F0502020204030204" pitchFamily="34" charset="0"/>
            </a:endParaRPr>
          </a:p>
          <a:p>
            <a:pPr marL="0" marR="0" lvl="0" indent="0" algn="ctr" defTabSz="449263" rtl="0" eaLnBrk="1" fontAlgn="base" latinLnBrk="0" hangingPunct="1">
              <a:lnSpc>
                <a:spcPct val="100000"/>
              </a:lnSpc>
              <a:spcBef>
                <a:spcPct val="0"/>
              </a:spcBef>
              <a:spcAft>
                <a:spcPct val="0"/>
              </a:spcAft>
              <a:buClr>
                <a:srgbClr val="000000"/>
              </a:buClr>
              <a:buSzPct val="100000"/>
              <a:buFont typeface="Arial" charset="0"/>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pitchFamily="34" charset="0"/>
                <a:ea typeface="Lucida Sans Unicode" pitchFamily="32" charset="0"/>
                <a:cs typeface="Calibri" panose="020F0502020204030204" pitchFamily="34" charset="0"/>
              </a:rPr>
              <a:t>Memorise   this!</a:t>
            </a:r>
          </a:p>
        </p:txBody>
      </p:sp>
      <p:sp>
        <p:nvSpPr>
          <p:cNvPr id="14" name="Right Arrow 7">
            <a:extLst>
              <a:ext uri="{FF2B5EF4-FFF2-40B4-BE49-F238E27FC236}">
                <a16:creationId xmlns:a16="http://schemas.microsoft.com/office/drawing/2014/main" id="{44B12696-637D-48CC-873C-D41D98EF1A38}"/>
              </a:ext>
            </a:extLst>
          </p:cNvPr>
          <p:cNvSpPr/>
          <p:nvPr/>
        </p:nvSpPr>
        <p:spPr bwMode="auto">
          <a:xfrm rot="12306987">
            <a:off x="4340751" y="5093660"/>
            <a:ext cx="1815921" cy="1210614"/>
          </a:xfrm>
          <a:prstGeom prst="rightArrow">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449263" rtl="0" eaLnBrk="1" fontAlgn="base" latinLnBrk="0" hangingPunct="1">
              <a:lnSpc>
                <a:spcPct val="10000"/>
              </a:lnSpc>
              <a:spcBef>
                <a:spcPct val="0"/>
              </a:spcBef>
              <a:spcAft>
                <a:spcPct val="0"/>
              </a:spcAft>
              <a:buClr>
                <a:srgbClr val="000000"/>
              </a:buClr>
              <a:buSzPct val="100000"/>
              <a:buFont typeface="Arial" charset="0"/>
              <a:buNone/>
              <a:tabLst/>
              <a:defRPr/>
            </a:pPr>
            <a:endParaRPr kumimoji="0" lang="en-GB" sz="1800" b="0" i="0" u="none" strike="noStrike" kern="1200" cap="none" spc="0" normalizeH="0" baseline="0" noProof="0">
              <a:ln>
                <a:noFill/>
              </a:ln>
              <a:solidFill>
                <a:prstClr val="white"/>
              </a:solidFill>
              <a:effectLst/>
              <a:uLnTx/>
              <a:uFillTx/>
              <a:latin typeface="Arial" charset="0"/>
              <a:ea typeface="Lucida Sans Unicode" pitchFamily="32" charset="0"/>
              <a:cs typeface="Lucida Sans Unicode" pitchFamily="32" charset="0"/>
            </a:endParaRPr>
          </a:p>
        </p:txBody>
      </p:sp>
    </p:spTree>
    <p:extLst>
      <p:ext uri="{BB962C8B-B14F-4D97-AF65-F5344CB8AC3E}">
        <p14:creationId xmlns:p14="http://schemas.microsoft.com/office/powerpoint/2010/main" val="182567357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2" name="Title 1"/>
          <p:cNvSpPr>
            <a:spLocks noGrp="1"/>
          </p:cNvSpPr>
          <p:nvPr>
            <p:ph type="title"/>
          </p:nvPr>
        </p:nvSpPr>
        <p:spPr>
          <a:xfrm>
            <a:off x="611188" y="0"/>
            <a:ext cx="8153400" cy="990600"/>
          </a:xfrm>
        </p:spPr>
        <p:txBody>
          <a:bodyPr/>
          <a:lstStyle/>
          <a:p>
            <a:r>
              <a:rPr lang="en-GB" u="sng"/>
              <a:t>Efficiency Example Question</a:t>
            </a:r>
          </a:p>
        </p:txBody>
      </p:sp>
      <p:sp>
        <p:nvSpPr>
          <p:cNvPr id="68611" name="Content Placeholder 2"/>
          <p:cNvSpPr>
            <a:spLocks noGrp="1"/>
          </p:cNvSpPr>
          <p:nvPr>
            <p:ph sz="quarter" idx="1"/>
          </p:nvPr>
        </p:nvSpPr>
        <p:spPr>
          <a:xfrm>
            <a:off x="323850" y="1093788"/>
            <a:ext cx="8153400" cy="4495800"/>
          </a:xfrm>
        </p:spPr>
        <p:txBody>
          <a:bodyPr/>
          <a:lstStyle/>
          <a:p>
            <a:pPr>
              <a:spcBef>
                <a:spcPct val="0"/>
              </a:spcBef>
            </a:pPr>
            <a:r>
              <a:rPr lang="en-US" dirty="0"/>
              <a:t>A dishwasher uses1400J of electrical energy, and 725J of this is useful. What is the efficiency of the dishwasher? </a:t>
            </a:r>
          </a:p>
          <a:p>
            <a:pPr>
              <a:spcBef>
                <a:spcPct val="0"/>
              </a:spcBef>
              <a:buFont typeface="Wingdings" pitchFamily="2" charset="2"/>
              <a:buNone/>
            </a:pPr>
            <a:endParaRPr lang="en-US" dirty="0"/>
          </a:p>
          <a:p>
            <a:pPr>
              <a:spcBef>
                <a:spcPct val="0"/>
              </a:spcBef>
              <a:buFont typeface="Wingdings" pitchFamily="2" charset="2"/>
              <a:buNone/>
            </a:pPr>
            <a:r>
              <a:rPr lang="en-US" dirty="0"/>
              <a:t>Ans – The useful output energy is 725J</a:t>
            </a:r>
          </a:p>
          <a:p>
            <a:pPr>
              <a:spcBef>
                <a:spcPct val="0"/>
              </a:spcBef>
              <a:buFont typeface="Wingdings" pitchFamily="2" charset="2"/>
              <a:buNone/>
            </a:pPr>
            <a:r>
              <a:rPr lang="en-US" dirty="0"/>
              <a:t>		The total input energy is 1400J</a:t>
            </a:r>
          </a:p>
          <a:p>
            <a:pPr>
              <a:spcBef>
                <a:spcPct val="0"/>
              </a:spcBef>
              <a:buFont typeface="Wingdings" pitchFamily="2" charset="2"/>
              <a:buNone/>
            </a:pPr>
            <a:endParaRPr lang="en-US" dirty="0"/>
          </a:p>
          <a:p>
            <a:pPr>
              <a:buFont typeface="Wingdings" pitchFamily="2" charset="2"/>
              <a:buNone/>
            </a:pPr>
            <a:endParaRPr lang="en-US" dirty="0"/>
          </a:p>
          <a:p>
            <a:pPr>
              <a:buFont typeface="Wingdings" pitchFamily="2" charset="2"/>
              <a:buNone/>
            </a:pPr>
            <a:endParaRPr lang="en-GB" dirty="0"/>
          </a:p>
          <a:p>
            <a:endParaRPr lang="en-GB" dirty="0"/>
          </a:p>
        </p:txBody>
      </p:sp>
      <p:sp>
        <p:nvSpPr>
          <p:cNvPr id="14" name="TextBox 13"/>
          <p:cNvSpPr txBox="1">
            <a:spLocks noChangeArrowheads="1"/>
          </p:cNvSpPr>
          <p:nvPr/>
        </p:nvSpPr>
        <p:spPr bwMode="auto">
          <a:xfrm>
            <a:off x="468313" y="4652963"/>
            <a:ext cx="2965450" cy="1200150"/>
          </a:xfrm>
          <a:prstGeom prst="rect">
            <a:avLst/>
          </a:prstGeom>
          <a:noFill/>
          <a:ln w="22225">
            <a:solidFill>
              <a:schemeClr val="tx1"/>
            </a:solid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Arial" charset="0"/>
                <a:ea typeface="+mn-ea"/>
                <a:cs typeface="Arial" charset="0"/>
              </a:rPr>
              <a:t>725J </a:t>
            </a:r>
            <a:r>
              <a:rPr kumimoji="0" lang="en-GB" sz="2400" b="0" i="0" u="none" strike="noStrike" kern="1200" cap="none" spc="0" normalizeH="0" baseline="0" noProof="0">
                <a:ln>
                  <a:noFill/>
                </a:ln>
                <a:solidFill>
                  <a:prstClr val="black"/>
                </a:solidFill>
                <a:effectLst/>
                <a:uLnTx/>
                <a:uFillTx/>
                <a:latin typeface="Calibri" pitchFamily="34" charset="0"/>
                <a:ea typeface="+mn-ea"/>
                <a:cs typeface="Arial" charset="0"/>
              </a:rPr>
              <a:t>÷</a:t>
            </a:r>
            <a:r>
              <a:rPr kumimoji="0" lang="en-GB" sz="2400" b="0" i="0" u="none" strike="noStrike" kern="1200" cap="none" spc="0" normalizeH="0" baseline="0" noProof="0">
                <a:ln>
                  <a:noFill/>
                </a:ln>
                <a:solidFill>
                  <a:prstClr val="black"/>
                </a:solidFill>
                <a:effectLst/>
                <a:uLnTx/>
                <a:uFillTx/>
                <a:latin typeface="Arial" charset="0"/>
                <a:ea typeface="+mn-ea"/>
                <a:cs typeface="Arial" charset="0"/>
              </a:rPr>
              <a:t> 1400J = 0.52</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Arial"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Arial" charset="0"/>
                <a:ea typeface="+mn-ea"/>
                <a:cs typeface="Arial" charset="0"/>
              </a:rPr>
              <a:t>Efficiency = 52%</a:t>
            </a:r>
          </a:p>
        </p:txBody>
      </p:sp>
      <p:cxnSp>
        <p:nvCxnSpPr>
          <p:cNvPr id="16" name="Straight Connector 15"/>
          <p:cNvCxnSpPr/>
          <p:nvPr/>
        </p:nvCxnSpPr>
        <p:spPr>
          <a:xfrm>
            <a:off x="755650" y="1989138"/>
            <a:ext cx="72072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843213" y="3284538"/>
            <a:ext cx="86518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2627313" y="3789363"/>
            <a:ext cx="79216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348038" y="1557338"/>
            <a:ext cx="86360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29087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 calcmode="lin" valueType="num">
                                      <p:cBhvr additive="base">
                                        <p:cTn id="7" dur="500" fill="hold"/>
                                        <p:tgtEl>
                                          <p:spTgt spid="686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86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8611">
                                            <p:txEl>
                                              <p:pRg st="2" end="2"/>
                                            </p:txEl>
                                          </p:spTgt>
                                        </p:tgtEl>
                                        <p:attrNameLst>
                                          <p:attrName>style.visibility</p:attrName>
                                        </p:attrNameLst>
                                      </p:cBhvr>
                                      <p:to>
                                        <p:strVal val="visible"/>
                                      </p:to>
                                    </p:set>
                                    <p:anim calcmode="lin" valueType="num">
                                      <p:cBhvr additive="base">
                                        <p:cTn id="13" dur="500" fill="hold"/>
                                        <p:tgtEl>
                                          <p:spTgt spid="686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8611">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8611">
                                            <p:txEl>
                                              <p:pRg st="3" end="3"/>
                                            </p:txEl>
                                          </p:spTgt>
                                        </p:tgtEl>
                                        <p:attrNameLst>
                                          <p:attrName>style.visibility</p:attrName>
                                        </p:attrNameLst>
                                      </p:cBhvr>
                                      <p:to>
                                        <p:strVal val="visible"/>
                                      </p:to>
                                    </p:set>
                                    <p:anim calcmode="lin" valueType="num">
                                      <p:cBhvr additive="base">
                                        <p:cTn id="27" dur="500" fill="hold"/>
                                        <p:tgtEl>
                                          <p:spTgt spid="68611">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8611">
                                            <p:txEl>
                                              <p:pRg st="3" end="3"/>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uild="p"/>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7" name="Content Placeholder 2"/>
          <p:cNvSpPr>
            <a:spLocks noGrp="1"/>
          </p:cNvSpPr>
          <p:nvPr>
            <p:ph sz="quarter" idx="1"/>
          </p:nvPr>
        </p:nvSpPr>
        <p:spPr>
          <a:xfrm>
            <a:off x="323850" y="1600200"/>
            <a:ext cx="8442325" cy="4495800"/>
          </a:xfrm>
        </p:spPr>
        <p:txBody>
          <a:bodyPr/>
          <a:lstStyle/>
          <a:p>
            <a:pPr>
              <a:buFont typeface="Wingdings" pitchFamily="2" charset="2"/>
              <a:buNone/>
            </a:pPr>
            <a:r>
              <a:rPr lang="en-GB" sz="2600" dirty="0">
                <a:latin typeface="Calibri" pitchFamily="34" charset="0"/>
                <a:ea typeface="Calibri" pitchFamily="34" charset="0"/>
                <a:cs typeface="Calibri" pitchFamily="34" charset="0"/>
              </a:rPr>
              <a:t>Starter – Complete these questions to calculate </a:t>
            </a:r>
            <a:r>
              <a:rPr lang="en-GB" sz="2600" b="1" dirty="0">
                <a:latin typeface="Calibri" pitchFamily="34" charset="0"/>
                <a:ea typeface="Calibri" pitchFamily="34" charset="0"/>
                <a:cs typeface="Calibri" pitchFamily="34" charset="0"/>
              </a:rPr>
              <a:t>efficiency.</a:t>
            </a:r>
          </a:p>
          <a:p>
            <a:pPr>
              <a:buFont typeface="Wingdings" pitchFamily="2" charset="2"/>
              <a:buNone/>
            </a:pPr>
            <a:endParaRPr lang="en-GB" sz="2600" dirty="0">
              <a:latin typeface="Calibri" pitchFamily="34" charset="0"/>
              <a:ea typeface="Calibri" pitchFamily="34" charset="0"/>
              <a:cs typeface="Calibri" pitchFamily="34" charset="0"/>
            </a:endParaRPr>
          </a:p>
          <a:p>
            <a:pPr>
              <a:buFont typeface="Wingdings" pitchFamily="2" charset="2"/>
              <a:buNone/>
            </a:pPr>
            <a:r>
              <a:rPr lang="en-GB" sz="2600" dirty="0">
                <a:latin typeface="Calibri" pitchFamily="34" charset="0"/>
                <a:ea typeface="Calibri" pitchFamily="34" charset="0"/>
                <a:cs typeface="Calibri" pitchFamily="34" charset="0"/>
              </a:rPr>
              <a:t>1. </a:t>
            </a:r>
            <a:r>
              <a:rPr lang="en-GB" sz="2600" i="1" dirty="0">
                <a:latin typeface="Calibri" pitchFamily="34" charset="0"/>
                <a:ea typeface="Calibri" pitchFamily="34" charset="0"/>
                <a:cs typeface="Calibri" pitchFamily="34" charset="0"/>
              </a:rPr>
              <a:t>Light bulb      </a:t>
            </a:r>
            <a:r>
              <a:rPr lang="en-GB" sz="2600" dirty="0">
                <a:latin typeface="Calibri" pitchFamily="34" charset="0"/>
                <a:ea typeface="Calibri" pitchFamily="34" charset="0"/>
                <a:cs typeface="Calibri" pitchFamily="34" charset="0"/>
              </a:rPr>
              <a:t>Input – 100J Electrical energy</a:t>
            </a:r>
          </a:p>
          <a:p>
            <a:pPr>
              <a:buFont typeface="Wingdings" pitchFamily="2" charset="2"/>
              <a:buNone/>
            </a:pPr>
            <a:r>
              <a:rPr lang="en-GB" sz="2600" dirty="0">
                <a:latin typeface="Calibri" pitchFamily="34" charset="0"/>
                <a:ea typeface="Calibri" pitchFamily="34" charset="0"/>
                <a:cs typeface="Calibri" pitchFamily="34" charset="0"/>
              </a:rPr>
              <a:t>		                Output – 10J Light energy, 90J Heat energy</a:t>
            </a:r>
          </a:p>
          <a:p>
            <a:pPr>
              <a:buFont typeface="Wingdings" pitchFamily="2" charset="2"/>
              <a:buNone/>
            </a:pPr>
            <a:endParaRPr lang="en-GB" sz="2600" dirty="0">
              <a:latin typeface="Calibri" pitchFamily="34" charset="0"/>
              <a:ea typeface="Calibri" pitchFamily="34" charset="0"/>
              <a:cs typeface="Calibri" pitchFamily="34" charset="0"/>
            </a:endParaRPr>
          </a:p>
          <a:p>
            <a:pPr>
              <a:buFont typeface="Wingdings" pitchFamily="2" charset="2"/>
              <a:buNone/>
            </a:pPr>
            <a:r>
              <a:rPr lang="en-GB" sz="2600" dirty="0">
                <a:latin typeface="Calibri" pitchFamily="34" charset="0"/>
                <a:ea typeface="Calibri" pitchFamily="34" charset="0"/>
                <a:cs typeface="Calibri" pitchFamily="34" charset="0"/>
              </a:rPr>
              <a:t>2. </a:t>
            </a:r>
            <a:r>
              <a:rPr lang="en-GB" sz="2600" i="1" dirty="0">
                <a:latin typeface="Calibri" pitchFamily="34" charset="0"/>
                <a:ea typeface="Calibri" pitchFamily="34" charset="0"/>
                <a:cs typeface="Calibri" pitchFamily="34" charset="0"/>
              </a:rPr>
              <a:t>Kettle	</a:t>
            </a:r>
            <a:r>
              <a:rPr lang="en-GB" sz="2600" dirty="0">
                <a:latin typeface="Calibri" pitchFamily="34" charset="0"/>
                <a:ea typeface="Calibri" pitchFamily="34" charset="0"/>
                <a:cs typeface="Calibri" pitchFamily="34" charset="0"/>
              </a:rPr>
              <a:t>  Input – 400J Electrical energy</a:t>
            </a:r>
          </a:p>
          <a:p>
            <a:pPr>
              <a:buFont typeface="Wingdings" pitchFamily="2" charset="2"/>
              <a:buNone/>
            </a:pPr>
            <a:r>
              <a:rPr lang="en-GB" sz="2600" dirty="0">
                <a:latin typeface="Calibri" pitchFamily="34" charset="0"/>
                <a:ea typeface="Calibri" pitchFamily="34" charset="0"/>
                <a:cs typeface="Calibri" pitchFamily="34" charset="0"/>
              </a:rPr>
              <a:t>			Output – 50J Sound energy, 350J Heat energy</a:t>
            </a:r>
          </a:p>
          <a:p>
            <a:pPr>
              <a:buFont typeface="Wingdings" pitchFamily="2" charset="2"/>
              <a:buNone/>
            </a:pPr>
            <a:endParaRPr lang="en-GB" sz="2600" dirty="0">
              <a:latin typeface="Calibri" pitchFamily="34" charset="0"/>
              <a:ea typeface="Calibri" pitchFamily="34" charset="0"/>
              <a:cs typeface="Calibri" pitchFamily="34" charset="0"/>
            </a:endParaRPr>
          </a:p>
          <a:p>
            <a:pPr>
              <a:buFont typeface="Wingdings" pitchFamily="2" charset="2"/>
              <a:buNone/>
            </a:pPr>
            <a:r>
              <a:rPr lang="en-GB" sz="2600" dirty="0">
                <a:latin typeface="Calibri" pitchFamily="34" charset="0"/>
                <a:ea typeface="Calibri" pitchFamily="34" charset="0"/>
                <a:cs typeface="Calibri" pitchFamily="34" charset="0"/>
              </a:rPr>
              <a:t>3. </a:t>
            </a:r>
            <a:r>
              <a:rPr lang="en-GB" sz="2600" i="1" dirty="0">
                <a:latin typeface="Calibri" pitchFamily="34" charset="0"/>
                <a:ea typeface="Calibri" pitchFamily="34" charset="0"/>
                <a:cs typeface="Calibri" pitchFamily="34" charset="0"/>
              </a:rPr>
              <a:t>iPod</a:t>
            </a:r>
            <a:r>
              <a:rPr lang="en-GB" sz="2600" dirty="0">
                <a:latin typeface="Calibri" pitchFamily="34" charset="0"/>
                <a:ea typeface="Calibri" pitchFamily="34" charset="0"/>
                <a:cs typeface="Calibri" pitchFamily="34" charset="0"/>
              </a:rPr>
              <a:t>              Input – 500J Chemical energy</a:t>
            </a:r>
          </a:p>
          <a:p>
            <a:pPr>
              <a:buFont typeface="Wingdings" pitchFamily="2" charset="2"/>
              <a:buNone/>
            </a:pPr>
            <a:r>
              <a:rPr lang="en-GB" sz="2600" dirty="0">
                <a:latin typeface="Calibri" pitchFamily="34" charset="0"/>
                <a:ea typeface="Calibri" pitchFamily="34" charset="0"/>
                <a:cs typeface="Calibri" pitchFamily="34" charset="0"/>
              </a:rPr>
              <a:t>			Output – 300J Sound energy, 200J Heat energy</a:t>
            </a:r>
          </a:p>
        </p:txBody>
      </p:sp>
    </p:spTree>
    <p:extLst>
      <p:ext uri="{BB962C8B-B14F-4D97-AF65-F5344CB8AC3E}">
        <p14:creationId xmlns:p14="http://schemas.microsoft.com/office/powerpoint/2010/main" val="3986956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BEA652-A449-44DB-9B3A-02B7ED0C5A38}"/>
              </a:ext>
            </a:extLst>
          </p:cNvPr>
          <p:cNvPicPr>
            <a:picLocks noChangeAspect="1"/>
          </p:cNvPicPr>
          <p:nvPr/>
        </p:nvPicPr>
        <p:blipFill rotWithShape="1">
          <a:blip r:embed="rId2"/>
          <a:srcRect l="27114" t="24020" r="22784" b="23196"/>
          <a:stretch/>
        </p:blipFill>
        <p:spPr>
          <a:xfrm>
            <a:off x="282804" y="810705"/>
            <a:ext cx="8892422" cy="5269583"/>
          </a:xfrm>
          <a:prstGeom prst="rect">
            <a:avLst/>
          </a:prstGeom>
        </p:spPr>
      </p:pic>
    </p:spTree>
    <p:extLst>
      <p:ext uri="{BB962C8B-B14F-4D97-AF65-F5344CB8AC3E}">
        <p14:creationId xmlns:p14="http://schemas.microsoft.com/office/powerpoint/2010/main" val="2711908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DC9C1C-BB71-457B-918C-FDACFE174FEA}"/>
              </a:ext>
            </a:extLst>
          </p:cNvPr>
          <p:cNvPicPr>
            <a:picLocks noChangeAspect="1"/>
          </p:cNvPicPr>
          <p:nvPr/>
        </p:nvPicPr>
        <p:blipFill rotWithShape="1">
          <a:blip r:embed="rId2"/>
          <a:srcRect l="26495" t="27392" r="25773" b="19530"/>
          <a:stretch/>
        </p:blipFill>
        <p:spPr>
          <a:xfrm>
            <a:off x="311084" y="1116105"/>
            <a:ext cx="8509046" cy="5322401"/>
          </a:xfrm>
          <a:prstGeom prst="rect">
            <a:avLst/>
          </a:prstGeom>
        </p:spPr>
      </p:pic>
    </p:spTree>
    <p:extLst>
      <p:ext uri="{BB962C8B-B14F-4D97-AF65-F5344CB8AC3E}">
        <p14:creationId xmlns:p14="http://schemas.microsoft.com/office/powerpoint/2010/main" val="2174580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8229600" cy="1143000"/>
          </a:xfrm>
        </p:spPr>
        <p:txBody>
          <a:bodyPr/>
          <a:lstStyle/>
          <a:p>
            <a:r>
              <a:rPr lang="en-GB" dirty="0"/>
              <a:t>Constructing a </a:t>
            </a:r>
            <a:r>
              <a:rPr lang="en-GB" b="1" dirty="0" err="1"/>
              <a:t>Sankey</a:t>
            </a:r>
            <a:r>
              <a:rPr lang="en-GB" dirty="0"/>
              <a:t> diagram</a:t>
            </a:r>
          </a:p>
        </p:txBody>
      </p:sp>
      <p:pic>
        <p:nvPicPr>
          <p:cNvPr id="31746" name="Picture 2" descr="http://www.docbrown.info/page20/page20images/Device1.gif">
            <a:hlinkClick r:id="rId2"/>
          </p:cNvPr>
          <p:cNvPicPr>
            <a:picLocks noChangeAspect="1" noChangeArrowheads="1"/>
          </p:cNvPicPr>
          <p:nvPr/>
        </p:nvPicPr>
        <p:blipFill>
          <a:blip r:embed="rId3" cstate="print"/>
          <a:srcRect/>
          <a:stretch>
            <a:fillRect/>
          </a:stretch>
        </p:blipFill>
        <p:spPr bwMode="auto">
          <a:xfrm>
            <a:off x="179512" y="2348880"/>
            <a:ext cx="8748767" cy="3920852"/>
          </a:xfrm>
          <a:prstGeom prst="rect">
            <a:avLst/>
          </a:prstGeom>
          <a:noFill/>
        </p:spPr>
      </p:pic>
    </p:spTree>
    <p:extLst>
      <p:ext uri="{BB962C8B-B14F-4D97-AF65-F5344CB8AC3E}">
        <p14:creationId xmlns:p14="http://schemas.microsoft.com/office/powerpoint/2010/main" val="4012208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total electrical energy is 100 j, 90 j is transferred as heat energy and 10 j transferred as light energy"/>
          <p:cNvPicPr>
            <a:picLocks noChangeAspect="1" noChangeArrowheads="1"/>
          </p:cNvPicPr>
          <p:nvPr/>
        </p:nvPicPr>
        <p:blipFill>
          <a:blip r:embed="rId2" cstate="print"/>
          <a:srcRect/>
          <a:stretch>
            <a:fillRect/>
          </a:stretch>
        </p:blipFill>
        <p:spPr bwMode="auto">
          <a:xfrm>
            <a:off x="130740" y="1196751"/>
            <a:ext cx="8113668" cy="4651243"/>
          </a:xfrm>
          <a:prstGeom prst="rect">
            <a:avLst/>
          </a:prstGeom>
          <a:noFill/>
        </p:spPr>
      </p:pic>
      <p:sp>
        <p:nvSpPr>
          <p:cNvPr id="3" name="Rectangle 2"/>
          <p:cNvSpPr/>
          <p:nvPr/>
        </p:nvSpPr>
        <p:spPr>
          <a:xfrm>
            <a:off x="3059832" y="332656"/>
            <a:ext cx="4104456" cy="64807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black"/>
                </a:solidFill>
                <a:effectLst/>
                <a:uLnTx/>
                <a:uFillTx/>
                <a:latin typeface="Calibri"/>
                <a:ea typeface="+mn-ea"/>
                <a:cs typeface="+mn-cs"/>
              </a:rPr>
              <a:t>Sankey</a:t>
            </a:r>
            <a:r>
              <a:rPr kumimoji="0" lang="en-GB" sz="1800" b="0" i="0" u="none" strike="noStrike" kern="1200" cap="none" spc="0" normalizeH="0" baseline="0" noProof="0" dirty="0">
                <a:ln>
                  <a:noFill/>
                </a:ln>
                <a:solidFill>
                  <a:prstClr val="black"/>
                </a:solidFill>
                <a:effectLst/>
                <a:uLnTx/>
                <a:uFillTx/>
                <a:latin typeface="Calibri"/>
                <a:ea typeface="+mn-ea"/>
                <a:cs typeface="+mn-cs"/>
              </a:rPr>
              <a:t> diagram for old style bulb.</a:t>
            </a:r>
          </a:p>
        </p:txBody>
      </p:sp>
    </p:spTree>
    <p:extLst>
      <p:ext uri="{BB962C8B-B14F-4D97-AF65-F5344CB8AC3E}">
        <p14:creationId xmlns:p14="http://schemas.microsoft.com/office/powerpoint/2010/main" val="2100165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total electrical energy is 100 j. 25 j is transferred as heat energy and 75 j transferred as light energy"/>
          <p:cNvPicPr>
            <a:picLocks noChangeAspect="1" noChangeArrowheads="1"/>
          </p:cNvPicPr>
          <p:nvPr/>
        </p:nvPicPr>
        <p:blipFill>
          <a:blip r:embed="rId2" cstate="print"/>
          <a:srcRect/>
          <a:stretch>
            <a:fillRect/>
          </a:stretch>
        </p:blipFill>
        <p:spPr bwMode="auto">
          <a:xfrm>
            <a:off x="611560" y="1110249"/>
            <a:ext cx="8856984" cy="5093577"/>
          </a:xfrm>
          <a:prstGeom prst="rect">
            <a:avLst/>
          </a:prstGeom>
          <a:noFill/>
        </p:spPr>
      </p:pic>
      <p:sp>
        <p:nvSpPr>
          <p:cNvPr id="3" name="Rectangle 2"/>
          <p:cNvSpPr/>
          <p:nvPr/>
        </p:nvSpPr>
        <p:spPr>
          <a:xfrm>
            <a:off x="2483768" y="332656"/>
            <a:ext cx="4104456" cy="64807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black"/>
                </a:solidFill>
                <a:effectLst/>
                <a:uLnTx/>
                <a:uFillTx/>
                <a:latin typeface="Calibri"/>
                <a:ea typeface="+mn-ea"/>
                <a:cs typeface="+mn-cs"/>
              </a:rPr>
              <a:t>Sankey</a:t>
            </a:r>
            <a:r>
              <a:rPr kumimoji="0" lang="en-GB" sz="1800" b="0" i="0" u="none" strike="noStrike" kern="1200" cap="none" spc="0" normalizeH="0" baseline="0" noProof="0" dirty="0">
                <a:ln>
                  <a:noFill/>
                </a:ln>
                <a:solidFill>
                  <a:prstClr val="black"/>
                </a:solidFill>
                <a:effectLst/>
                <a:uLnTx/>
                <a:uFillTx/>
                <a:latin typeface="Calibri"/>
                <a:ea typeface="+mn-ea"/>
                <a:cs typeface="+mn-cs"/>
              </a:rPr>
              <a:t> diagram for new style bulb.</a:t>
            </a:r>
          </a:p>
        </p:txBody>
      </p:sp>
      <p:sp>
        <p:nvSpPr>
          <p:cNvPr id="4" name="TextBox 3"/>
          <p:cNvSpPr txBox="1"/>
          <p:nvPr/>
        </p:nvSpPr>
        <p:spPr>
          <a:xfrm>
            <a:off x="323528" y="4293096"/>
            <a:ext cx="4283968"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does this tell you about the new styles of light bulb?  State the values that you have got from the </a:t>
            </a:r>
            <a:r>
              <a:rPr kumimoji="0" lang="en-GB" sz="2400" b="0" i="0" u="none" strike="noStrike" kern="1200" cap="none" spc="0" normalizeH="0" baseline="0" noProof="0" dirty="0" err="1">
                <a:ln>
                  <a:noFill/>
                </a:ln>
                <a:solidFill>
                  <a:prstClr val="black"/>
                </a:solidFill>
                <a:effectLst/>
                <a:uLnTx/>
                <a:uFillTx/>
                <a:latin typeface="Calibri"/>
                <a:ea typeface="+mn-ea"/>
                <a:cs typeface="+mn-cs"/>
              </a:rPr>
              <a:t>Sankey</a:t>
            </a:r>
            <a:r>
              <a:rPr kumimoji="0" lang="en-GB" sz="2400" b="0" i="0" u="none" strike="noStrike" kern="1200" cap="none" spc="0" normalizeH="0" baseline="0" noProof="0" dirty="0">
                <a:ln>
                  <a:noFill/>
                </a:ln>
                <a:solidFill>
                  <a:prstClr val="black"/>
                </a:solidFill>
                <a:effectLst/>
                <a:uLnTx/>
                <a:uFillTx/>
                <a:latin typeface="Calibri"/>
                <a:ea typeface="+mn-ea"/>
                <a:cs typeface="+mn-cs"/>
              </a:rPr>
              <a:t> diagram.</a:t>
            </a:r>
          </a:p>
        </p:txBody>
      </p:sp>
    </p:spTree>
    <p:extLst>
      <p:ext uri="{BB962C8B-B14F-4D97-AF65-F5344CB8AC3E}">
        <p14:creationId xmlns:p14="http://schemas.microsoft.com/office/powerpoint/2010/main" val="2187559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21547" t="25930" r="22099" b="14070"/>
          <a:stretch>
            <a:fillRect/>
          </a:stretch>
        </p:blipFill>
        <p:spPr bwMode="auto">
          <a:xfrm>
            <a:off x="2987824" y="980728"/>
            <a:ext cx="6156176" cy="5877272"/>
          </a:xfrm>
          <a:prstGeom prst="rect">
            <a:avLst/>
          </a:prstGeom>
          <a:noFill/>
          <a:ln w="9525">
            <a:noFill/>
            <a:miter lim="800000"/>
            <a:headEnd/>
            <a:tailEnd/>
          </a:ln>
        </p:spPr>
      </p:pic>
      <p:sp>
        <p:nvSpPr>
          <p:cNvPr id="4" name="Rectangle 3"/>
          <p:cNvSpPr/>
          <p:nvPr/>
        </p:nvSpPr>
        <p:spPr>
          <a:xfrm>
            <a:off x="0" y="0"/>
            <a:ext cx="9073008" cy="4046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p:cNvPicPr>
            <a:picLocks noChangeAspect="1" noChangeArrowheads="1"/>
          </p:cNvPicPr>
          <p:nvPr/>
        </p:nvPicPr>
        <p:blipFill>
          <a:blip r:embed="rId3" cstate="print"/>
          <a:srcRect l="9251" t="24828" r="11644" b="68788"/>
          <a:stretch>
            <a:fillRect/>
          </a:stretch>
        </p:blipFill>
        <p:spPr bwMode="auto">
          <a:xfrm>
            <a:off x="179512" y="188640"/>
            <a:ext cx="8640960" cy="648072"/>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l="27398" t="33610" r="55479" b="7781"/>
          <a:stretch>
            <a:fillRect/>
          </a:stretch>
        </p:blipFill>
        <p:spPr bwMode="auto">
          <a:xfrm>
            <a:off x="251520" y="1340768"/>
            <a:ext cx="1331640" cy="4400788"/>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l="52740" t="29354" r="27397" b="8417"/>
          <a:stretch>
            <a:fillRect/>
          </a:stretch>
        </p:blipFill>
        <p:spPr bwMode="auto">
          <a:xfrm>
            <a:off x="1619672" y="1196752"/>
            <a:ext cx="1466832" cy="4437112"/>
          </a:xfrm>
          <a:prstGeom prst="rect">
            <a:avLst/>
          </a:prstGeom>
          <a:noFill/>
          <a:ln w="9525">
            <a:noFill/>
            <a:miter lim="800000"/>
            <a:headEnd/>
            <a:tailEnd/>
          </a:ln>
        </p:spPr>
      </p:pic>
    </p:spTree>
    <p:extLst>
      <p:ext uri="{BB962C8B-B14F-4D97-AF65-F5344CB8AC3E}">
        <p14:creationId xmlns:p14="http://schemas.microsoft.com/office/powerpoint/2010/main" val="246927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Text Box 1">
            <a:extLst>
              <a:ext uri="{FF2B5EF4-FFF2-40B4-BE49-F238E27FC236}">
                <a16:creationId xmlns:a16="http://schemas.microsoft.com/office/drawing/2014/main" id="{97D3F563-31BC-412C-8DA6-79D7C27CC578}"/>
              </a:ext>
            </a:extLst>
          </p:cNvPr>
          <p:cNvSpPr txBox="1">
            <a:spLocks noChangeArrowheads="1"/>
          </p:cNvSpPr>
          <p:nvPr/>
        </p:nvSpPr>
        <p:spPr bwMode="auto">
          <a:xfrm>
            <a:off x="508000" y="2906713"/>
            <a:ext cx="8424863"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defTabSz="449263">
              <a:lnSpc>
                <a:spcPct val="10000"/>
              </a:lnSpc>
              <a:spcBef>
                <a:spcPts val="8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1pPr>
            <a:lvl2pPr marL="742950" indent="-285750" defTabSz="449263">
              <a:lnSpc>
                <a:spcPct val="10000"/>
              </a:lnSpc>
              <a:spcBef>
                <a:spcPts val="7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1143000" indent="-228600" defTabSz="449263">
              <a:lnSpc>
                <a:spcPct val="10000"/>
              </a:lnSpc>
              <a:spcBef>
                <a:spcPts val="6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6002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4pPr>
            <a:lvl5pPr marL="20574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100000"/>
              </a:lnSpc>
              <a:spcBef>
                <a:spcPts val="2000"/>
              </a:spcBef>
              <a:spcAft>
                <a:spcPct val="0"/>
              </a:spcAft>
              <a:buClr>
                <a:srgbClr val="FF0000"/>
              </a:buClr>
              <a:buSzPct val="100000"/>
              <a:buFont typeface="Comic Sans MS" panose="030F0702030302020204"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3200" b="0" i="0" u="none" strike="noStrike" kern="1200" cap="none" spc="0" normalizeH="0" baseline="0" noProof="0">
                <a:ln>
                  <a:noFill/>
                </a:ln>
                <a:solidFill>
                  <a:srgbClr val="FF0000"/>
                </a:solidFill>
                <a:effectLst/>
                <a:uLnTx/>
                <a:uFillTx/>
                <a:latin typeface="Comic Sans MS" panose="030F0702030302020204" pitchFamily="66" charset="0"/>
                <a:cs typeface="Arial" panose="020B0604020202020204" pitchFamily="34" charset="0"/>
              </a:rPr>
              <a:t>Power (in W)</a:t>
            </a:r>
            <a:r>
              <a:rPr kumimoji="0" lang="en-GB" altLang="en-US" sz="3200" b="0" i="0"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  =   </a:t>
            </a:r>
            <a:r>
              <a:rPr kumimoji="0" lang="en-GB" altLang="en-US" sz="3200" b="0" i="0" u="none" strike="noStrike" kern="1200" cap="none" spc="0" normalizeH="0" baseline="0" noProof="0">
                <a:ln>
                  <a:noFill/>
                </a:ln>
                <a:solidFill>
                  <a:srgbClr val="33CC33"/>
                </a:solidFill>
                <a:effectLst/>
                <a:uLnTx/>
                <a:uFillTx/>
                <a:latin typeface="Comic Sans MS" panose="030F0702030302020204" pitchFamily="66" charset="0"/>
                <a:cs typeface="Arial" panose="020B0604020202020204" pitchFamily="34" charset="0"/>
              </a:rPr>
              <a:t>work done (in J)</a:t>
            </a:r>
          </a:p>
          <a:p>
            <a:pPr marL="0" marR="0" lvl="0" indent="0" algn="l" defTabSz="449263" rtl="0" eaLnBrk="1" fontAlgn="base" latinLnBrk="0" hangingPunct="1">
              <a:lnSpc>
                <a:spcPct val="100000"/>
              </a:lnSpc>
              <a:spcBef>
                <a:spcPts val="2000"/>
              </a:spcBef>
              <a:spcAft>
                <a:spcPct val="0"/>
              </a:spcAft>
              <a:buClr>
                <a:srgbClr val="000000"/>
              </a:buClr>
              <a:buSzPct val="100000"/>
              <a:buFont typeface="Comic Sans MS" panose="030F0702030302020204"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3200" b="0" i="0"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                 			</a:t>
            </a:r>
            <a:r>
              <a:rPr kumimoji="0" lang="en-GB" altLang="en-US" sz="3200" b="0" i="0" u="none" strike="noStrike" kern="1200" cap="none" spc="0" normalizeH="0" baseline="0" noProof="0">
                <a:ln>
                  <a:noFill/>
                </a:ln>
                <a:solidFill>
                  <a:srgbClr val="000080"/>
                </a:solidFill>
                <a:effectLst/>
                <a:uLnTx/>
                <a:uFillTx/>
                <a:latin typeface="Comic Sans MS" panose="030F0702030302020204" pitchFamily="66" charset="0"/>
                <a:cs typeface="Arial" panose="020B0604020202020204" pitchFamily="34" charset="0"/>
              </a:rPr>
              <a:t>time taken (in s)</a:t>
            </a:r>
          </a:p>
        </p:txBody>
      </p:sp>
      <p:sp>
        <p:nvSpPr>
          <p:cNvPr id="428035" name="Line 2">
            <a:extLst>
              <a:ext uri="{FF2B5EF4-FFF2-40B4-BE49-F238E27FC236}">
                <a16:creationId xmlns:a16="http://schemas.microsoft.com/office/drawing/2014/main" id="{0F06C025-3350-47A7-9A6B-6F30BC659EE4}"/>
              </a:ext>
            </a:extLst>
          </p:cNvPr>
          <p:cNvSpPr>
            <a:spLocks noChangeShapeType="1"/>
          </p:cNvSpPr>
          <p:nvPr/>
        </p:nvSpPr>
        <p:spPr bwMode="auto">
          <a:xfrm>
            <a:off x="3563938" y="3600450"/>
            <a:ext cx="3600450" cy="1588"/>
          </a:xfrm>
          <a:prstGeom prst="line">
            <a:avLst/>
          </a:prstGeom>
          <a:noFill/>
          <a:ln w="36000">
            <a:solidFill>
              <a:srgbClr val="000000"/>
            </a:solidFill>
            <a:miter lim="800000"/>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428036" name="Text Box 3">
            <a:extLst>
              <a:ext uri="{FF2B5EF4-FFF2-40B4-BE49-F238E27FC236}">
                <a16:creationId xmlns:a16="http://schemas.microsoft.com/office/drawing/2014/main" id="{3CAA3B6A-363C-4A50-B07A-8A7ED6CF29F4}"/>
              </a:ext>
            </a:extLst>
          </p:cNvPr>
          <p:cNvSpPr txBox="1">
            <a:spLocks noChangeArrowheads="1"/>
          </p:cNvSpPr>
          <p:nvPr/>
        </p:nvSpPr>
        <p:spPr bwMode="auto">
          <a:xfrm>
            <a:off x="3779838" y="5040313"/>
            <a:ext cx="5219700"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defTabSz="449263">
              <a:lnSpc>
                <a:spcPct val="10000"/>
              </a:lnSpc>
              <a:spcBef>
                <a:spcPts val="8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1pPr>
            <a:lvl2pPr marL="742950" indent="-285750" defTabSz="449263">
              <a:lnSpc>
                <a:spcPct val="10000"/>
              </a:lnSpc>
              <a:spcBef>
                <a:spcPts val="7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1143000" indent="-228600" defTabSz="449263">
              <a:lnSpc>
                <a:spcPct val="10000"/>
              </a:lnSpc>
              <a:spcBef>
                <a:spcPts val="6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6002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4pPr>
            <a:lvl5pPr marL="20574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2600" b="0" i="0"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KEY FACT: One watt is the same as one joule per second</a:t>
            </a:r>
          </a:p>
        </p:txBody>
      </p:sp>
      <p:sp>
        <p:nvSpPr>
          <p:cNvPr id="428037" name="Text Box 4">
            <a:extLst>
              <a:ext uri="{FF2B5EF4-FFF2-40B4-BE49-F238E27FC236}">
                <a16:creationId xmlns:a16="http://schemas.microsoft.com/office/drawing/2014/main" id="{54BA4483-C3B5-4B09-964E-8CA6E4F0B444}"/>
              </a:ext>
            </a:extLst>
          </p:cNvPr>
          <p:cNvSpPr txBox="1">
            <a:spLocks noChangeArrowheads="1"/>
          </p:cNvSpPr>
          <p:nvPr/>
        </p:nvSpPr>
        <p:spPr bwMode="auto">
          <a:xfrm>
            <a:off x="539750" y="539750"/>
            <a:ext cx="8459788"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5000" rIns="90000" bIns="45000">
            <a:spAutoFit/>
          </a:bodyPr>
          <a:lstStyle>
            <a:lvl1pPr defTabSz="449263">
              <a:lnSpc>
                <a:spcPct val="10000"/>
              </a:lnSpc>
              <a:spcBef>
                <a:spcPts val="8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1pPr>
            <a:lvl2pPr defTabSz="449263">
              <a:lnSpc>
                <a:spcPct val="10000"/>
              </a:lnSpc>
              <a:spcBef>
                <a:spcPts val="7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1143000" indent="-228600" defTabSz="449263">
              <a:lnSpc>
                <a:spcPct val="10000"/>
              </a:lnSpc>
              <a:spcBef>
                <a:spcPts val="6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6002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4pPr>
            <a:lvl5pPr marL="20574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117000"/>
              </a:lnSpc>
              <a:spcBef>
                <a:spcPct val="0"/>
              </a:spcBef>
              <a:spcAft>
                <a:spcPct val="0"/>
              </a:spcAft>
              <a:buClr>
                <a:srgbClr val="000000"/>
              </a:buClr>
              <a:buSzPct val="100000"/>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2400" b="0" i="0"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To find out how powerful something is, you need to know:</a:t>
            </a:r>
          </a:p>
          <a:p>
            <a:pPr marL="457200" marR="0" lvl="1" indent="0" algn="l" defTabSz="449263" rtl="0" eaLnBrk="1" fontAlgn="base" latinLnBrk="0" hangingPunct="1">
              <a:lnSpc>
                <a:spcPct val="117000"/>
              </a:lnSpc>
              <a:spcBef>
                <a:spcPct val="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2400" b="0" i="0"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 how much energy it is transferring (the </a:t>
            </a:r>
            <a:r>
              <a:rPr kumimoji="0" lang="en-GB" altLang="en-US" sz="2400" b="0" i="1"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work done)</a:t>
            </a:r>
          </a:p>
          <a:p>
            <a:pPr marL="457200" marR="0" lvl="1" indent="0" algn="l" defTabSz="449263" rtl="0" eaLnBrk="1" fontAlgn="base" latinLnBrk="0" hangingPunct="1">
              <a:lnSpc>
                <a:spcPct val="117000"/>
              </a:lnSpc>
              <a:spcBef>
                <a:spcPct val="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2400" b="0" i="0" u="none" strike="noStrike" kern="1200" cap="none" spc="0" normalizeH="0" baseline="0" noProof="0">
                <a:ln>
                  <a:noFill/>
                </a:ln>
                <a:solidFill>
                  <a:srgbClr val="000000"/>
                </a:solidFill>
                <a:effectLst/>
                <a:uLnTx/>
                <a:uFillTx/>
                <a:latin typeface="Comic Sans MS" panose="030F0702030302020204" pitchFamily="66" charset="0"/>
                <a:cs typeface="Arial" panose="020B0604020202020204" pitchFamily="34" charset="0"/>
              </a:rPr>
              <a:t> how quickly it transfers the energy</a:t>
            </a:r>
          </a:p>
        </p:txBody>
      </p:sp>
      <p:sp>
        <p:nvSpPr>
          <p:cNvPr id="14" name="Folded Corner 6">
            <a:extLst>
              <a:ext uri="{FF2B5EF4-FFF2-40B4-BE49-F238E27FC236}">
                <a16:creationId xmlns:a16="http://schemas.microsoft.com/office/drawing/2014/main" id="{2867F059-70AB-4DA1-A50A-749D1E0AF36C}"/>
              </a:ext>
            </a:extLst>
          </p:cNvPr>
          <p:cNvSpPr/>
          <p:nvPr/>
        </p:nvSpPr>
        <p:spPr bwMode="auto">
          <a:xfrm>
            <a:off x="320629" y="4106514"/>
            <a:ext cx="2794716" cy="2730321"/>
          </a:xfrm>
          <a:prstGeom prst="foldedCorner">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449263" rtl="0" eaLnBrk="1" fontAlgn="base" latinLnBrk="0" hangingPunct="1">
              <a:lnSpc>
                <a:spcPct val="100000"/>
              </a:lnSpc>
              <a:spcBef>
                <a:spcPct val="0"/>
              </a:spcBef>
              <a:spcAft>
                <a:spcPct val="0"/>
              </a:spcAft>
              <a:buClr>
                <a:srgbClr val="000000"/>
              </a:buClr>
              <a:buSzPct val="100000"/>
              <a:buFont typeface="Arial" charset="0"/>
              <a:buNone/>
              <a:tabLst/>
              <a:defRPr/>
            </a:pPr>
            <a:endParaRPr kumimoji="0" lang="en-GB" sz="3600" b="1" i="0" u="none" strike="noStrike" kern="1200" cap="none" spc="0" normalizeH="0" baseline="0" noProof="0" dirty="0">
              <a:ln>
                <a:noFill/>
              </a:ln>
              <a:solidFill>
                <a:srgbClr val="000000"/>
              </a:solidFill>
              <a:effectLst/>
              <a:uLnTx/>
              <a:uFillTx/>
              <a:latin typeface="Calibri" panose="020F0502020204030204" pitchFamily="34" charset="0"/>
              <a:ea typeface="Lucida Sans Unicode" pitchFamily="32" charset="0"/>
              <a:cs typeface="Calibri" panose="020F0502020204030204" pitchFamily="34" charset="0"/>
            </a:endParaRPr>
          </a:p>
          <a:p>
            <a:pPr marL="0" marR="0" lvl="0" indent="0" algn="ctr" defTabSz="449263" rtl="0" eaLnBrk="1" fontAlgn="base" latinLnBrk="0" hangingPunct="1">
              <a:lnSpc>
                <a:spcPct val="100000"/>
              </a:lnSpc>
              <a:spcBef>
                <a:spcPct val="0"/>
              </a:spcBef>
              <a:spcAft>
                <a:spcPct val="0"/>
              </a:spcAft>
              <a:buClr>
                <a:srgbClr val="000000"/>
              </a:buClr>
              <a:buSzPct val="100000"/>
              <a:buFont typeface="Arial" charset="0"/>
              <a:buNone/>
              <a:tabLst/>
              <a:defRPr/>
            </a:pPr>
            <a:r>
              <a:rPr kumimoji="0" lang="en-GB" sz="3600" b="1" i="0" u="none" strike="noStrike" kern="1200" cap="none" spc="0" normalizeH="0" baseline="0" noProof="0" dirty="0">
                <a:ln>
                  <a:noFill/>
                </a:ln>
                <a:solidFill>
                  <a:srgbClr val="000000"/>
                </a:solidFill>
                <a:effectLst/>
                <a:uLnTx/>
                <a:uFillTx/>
                <a:latin typeface="Calibri" panose="020F0502020204030204" pitchFamily="34" charset="0"/>
                <a:ea typeface="Lucida Sans Unicode" pitchFamily="32" charset="0"/>
                <a:cs typeface="Calibri" panose="020F0502020204030204" pitchFamily="34" charset="0"/>
              </a:rPr>
              <a:t>Memorise   this!</a:t>
            </a:r>
          </a:p>
        </p:txBody>
      </p:sp>
      <p:sp>
        <p:nvSpPr>
          <p:cNvPr id="15" name="Right Arrow 7">
            <a:extLst>
              <a:ext uri="{FF2B5EF4-FFF2-40B4-BE49-F238E27FC236}">
                <a16:creationId xmlns:a16="http://schemas.microsoft.com/office/drawing/2014/main" id="{35DAA65E-5B78-4CF5-9562-10BC9BFC69AE}"/>
              </a:ext>
            </a:extLst>
          </p:cNvPr>
          <p:cNvSpPr/>
          <p:nvPr/>
        </p:nvSpPr>
        <p:spPr bwMode="auto">
          <a:xfrm rot="20125278">
            <a:off x="1794414" y="5592822"/>
            <a:ext cx="1815921" cy="1210614"/>
          </a:xfrm>
          <a:prstGeom prst="rightArrow">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449263" rtl="0" eaLnBrk="1" fontAlgn="base" latinLnBrk="0" hangingPunct="1">
              <a:lnSpc>
                <a:spcPct val="10000"/>
              </a:lnSpc>
              <a:spcBef>
                <a:spcPct val="0"/>
              </a:spcBef>
              <a:spcAft>
                <a:spcPct val="0"/>
              </a:spcAft>
              <a:buClr>
                <a:srgbClr val="000000"/>
              </a:buClr>
              <a:buSzPct val="100000"/>
              <a:buFont typeface="Arial" charset="0"/>
              <a:buNone/>
              <a:tabLst/>
              <a:defRPr/>
            </a:pPr>
            <a:endParaRPr kumimoji="0" lang="en-GB" sz="1800" b="0" i="0" u="none" strike="noStrike" kern="1200" cap="none" spc="0" normalizeH="0" baseline="0" noProof="0">
              <a:ln>
                <a:noFill/>
              </a:ln>
              <a:solidFill>
                <a:srgbClr val="FFFFFF"/>
              </a:solidFill>
              <a:effectLst/>
              <a:uLnTx/>
              <a:uFillTx/>
              <a:latin typeface="Arial" charset="0"/>
              <a:ea typeface="Lucida Sans Unicode" pitchFamily="32" charset="0"/>
              <a:cs typeface="Lucida Sans Unicode" pitchFamily="32" charset="0"/>
            </a:endParaRPr>
          </a:p>
        </p:txBody>
      </p:sp>
    </p:spTree>
    <p:extLst>
      <p:ext uri="{BB962C8B-B14F-4D97-AF65-F5344CB8AC3E}">
        <p14:creationId xmlns:p14="http://schemas.microsoft.com/office/powerpoint/2010/main" val="205839891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Text Box 1">
            <a:extLst>
              <a:ext uri="{FF2B5EF4-FFF2-40B4-BE49-F238E27FC236}">
                <a16:creationId xmlns:a16="http://schemas.microsoft.com/office/drawing/2014/main" id="{1CA7CB45-1891-44B6-A2E0-761E35B0AE5B}"/>
              </a:ext>
            </a:extLst>
          </p:cNvPr>
          <p:cNvSpPr txBox="1">
            <a:spLocks noChangeArrowheads="1"/>
          </p:cNvSpPr>
          <p:nvPr/>
        </p:nvSpPr>
        <p:spPr bwMode="auto">
          <a:xfrm>
            <a:off x="382588" y="1638300"/>
            <a:ext cx="8547100" cy="203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defTabSz="449263">
              <a:lnSpc>
                <a:spcPct val="10000"/>
              </a:lnSpc>
              <a:spcBef>
                <a:spcPts val="8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1pPr>
            <a:lvl2pPr marL="742950" indent="-285750" defTabSz="449263">
              <a:lnSpc>
                <a:spcPct val="10000"/>
              </a:lnSpc>
              <a:spcBef>
                <a:spcPts val="7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1143000" indent="-228600" defTabSz="449263">
              <a:lnSpc>
                <a:spcPct val="10000"/>
              </a:lnSpc>
              <a:spcBef>
                <a:spcPts val="6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6002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4pPr>
            <a:lvl5pPr marL="2057400" indent="-228600" defTabSz="449263">
              <a:lnSpc>
                <a:spcPct val="10000"/>
              </a:lnSpc>
              <a:spcBef>
                <a:spcPts val="5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lnSpc>
                <a:spcPct val="10000"/>
              </a:lnSpc>
              <a:spcBef>
                <a:spcPts val="5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44000"/>
              </a:lnSpc>
              <a:spcBef>
                <a:spcPts val="2250"/>
              </a:spcBef>
              <a:spcAft>
                <a:spcPct val="0"/>
              </a:spcAft>
              <a:buClr>
                <a:srgbClr val="000000"/>
              </a:buClr>
              <a:buSzPct val="100000"/>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3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rPr>
              <a:t>Power =  Work done ÷ time taken</a:t>
            </a:r>
          </a:p>
          <a:p>
            <a:pPr marL="0" marR="0" lvl="0" indent="0" algn="ctr" defTabSz="449263" rtl="0" eaLnBrk="1" fontAlgn="base" latinLnBrk="0" hangingPunct="1">
              <a:lnSpc>
                <a:spcPct val="100000"/>
              </a:lnSpc>
              <a:spcBef>
                <a:spcPts val="2250"/>
              </a:spcBef>
              <a:spcAft>
                <a:spcPct val="0"/>
              </a:spcAft>
              <a:buClr>
                <a:srgbClr val="000000"/>
              </a:buClr>
              <a:buSzPct val="100000"/>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kumimoji="0" lang="en-GB" altLang="en-US" sz="3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a:p>
            <a:pPr marL="0" marR="0" lvl="0" indent="0" algn="l" defTabSz="449263" rtl="0" eaLnBrk="1" fontAlgn="base" latinLnBrk="0" hangingPunct="1">
              <a:lnSpc>
                <a:spcPct val="100000"/>
              </a:lnSpc>
              <a:spcBef>
                <a:spcPts val="2250"/>
              </a:spcBef>
              <a:spcAft>
                <a:spcPct val="0"/>
              </a:spcAft>
              <a:buClr>
                <a:srgbClr val="000000"/>
              </a:buClr>
              <a:buSzPct val="100000"/>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3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rPr>
              <a:t>Power = Energy transferred ÷ time taken</a:t>
            </a:r>
          </a:p>
        </p:txBody>
      </p:sp>
    </p:spTree>
    <p:extLst>
      <p:ext uri="{BB962C8B-B14F-4D97-AF65-F5344CB8AC3E}">
        <p14:creationId xmlns:p14="http://schemas.microsoft.com/office/powerpoint/2010/main" val="268272366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1">
            <a:extLst>
              <a:ext uri="{FF2B5EF4-FFF2-40B4-BE49-F238E27FC236}">
                <a16:creationId xmlns:a16="http://schemas.microsoft.com/office/drawing/2014/main" id="{EDC6C9E2-005C-400B-82A1-71763165A42C}"/>
              </a:ext>
            </a:extLst>
          </p:cNvPr>
          <p:cNvSpPr>
            <a:spLocks noGrp="1" noChangeArrowheads="1"/>
          </p:cNvSpPr>
          <p:nvPr>
            <p:ph type="title"/>
          </p:nvPr>
        </p:nvSpPr>
        <p:spPr>
          <a:xfrm>
            <a:off x="457200" y="274638"/>
            <a:ext cx="8210550" cy="1139825"/>
          </a:xfrm>
        </p:spPr>
        <p:txBody>
          <a:bodyPr lIns="0" tIns="0" rIns="0" bIns="0">
            <a:spAutoFit/>
          </a:bodyPr>
          <a:lstStyle/>
          <a:p>
            <a:pPr eaLnBrk="1" hangingPunct="1">
              <a:lnSpc>
                <a:spcPct val="41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a:t>Units of power</a:t>
            </a:r>
          </a:p>
        </p:txBody>
      </p:sp>
      <p:sp>
        <p:nvSpPr>
          <p:cNvPr id="432131" name="Rectangle 2">
            <a:extLst>
              <a:ext uri="{FF2B5EF4-FFF2-40B4-BE49-F238E27FC236}">
                <a16:creationId xmlns:a16="http://schemas.microsoft.com/office/drawing/2014/main" id="{5E728101-D97F-4DC7-94E4-9D73D88D7859}"/>
              </a:ext>
            </a:extLst>
          </p:cNvPr>
          <p:cNvSpPr>
            <a:spLocks noGrp="1" noChangeArrowheads="1"/>
          </p:cNvSpPr>
          <p:nvPr>
            <p:ph type="body" idx="1"/>
          </p:nvPr>
        </p:nvSpPr>
        <p:spPr>
          <a:xfrm>
            <a:off x="457200" y="1600200"/>
            <a:ext cx="8210550" cy="4719638"/>
          </a:xfrm>
        </p:spPr>
        <p:txBody>
          <a:bodyPr lIns="0" tIns="0" rIns="0" bIns="0">
            <a:spAutoFit/>
          </a:bodyPr>
          <a:lstStyle/>
          <a:p>
            <a:pPr eaLnBrk="1" hangingPunct="1">
              <a:lnSpc>
                <a:spcPct val="117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a:t>1000 watts (W) = 1 kilowatt (kW)</a:t>
            </a:r>
          </a:p>
          <a:p>
            <a:pPr eaLnBrk="1" hangingPunct="1">
              <a:lnSpc>
                <a:spcPct val="117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en-US"/>
          </a:p>
          <a:p>
            <a:pPr eaLnBrk="1" hangingPunct="1">
              <a:lnSpc>
                <a:spcPct val="117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a:t>To change kilowatts (kW) into watts (W), multiply by 1000</a:t>
            </a:r>
          </a:p>
          <a:p>
            <a:pPr eaLnBrk="1" hangingPunct="1">
              <a:lnSpc>
                <a:spcPct val="117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en-US"/>
          </a:p>
          <a:p>
            <a:pPr eaLnBrk="1" hangingPunct="1">
              <a:lnSpc>
                <a:spcPct val="117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a:t>For example, 2.2 kW = 2.2 x 1000 W </a:t>
            </a:r>
          </a:p>
          <a:p>
            <a:pPr eaLnBrk="1" hangingPunct="1">
              <a:lnSpc>
                <a:spcPct val="117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a:t>=2200 W</a:t>
            </a:r>
          </a:p>
          <a:p>
            <a:pPr lvl="4" eaLnBrk="1" hangingPunct="1">
              <a:lnSpc>
                <a:spcPct val="51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en-US">
              <a:latin typeface="Comic Sans MS" panose="030F0702030302020204" pitchFamily="66" charset="0"/>
            </a:endParaRPr>
          </a:p>
        </p:txBody>
      </p:sp>
    </p:spTree>
    <p:extLst>
      <p:ext uri="{BB962C8B-B14F-4D97-AF65-F5344CB8AC3E}">
        <p14:creationId xmlns:p14="http://schemas.microsoft.com/office/powerpoint/2010/main" val="39902713"/>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4178" name="Group 5">
            <a:extLst>
              <a:ext uri="{FF2B5EF4-FFF2-40B4-BE49-F238E27FC236}">
                <a16:creationId xmlns:a16="http://schemas.microsoft.com/office/drawing/2014/main" id="{5E398B79-0134-41F4-8A10-A15DE4D4850F}"/>
              </a:ext>
            </a:extLst>
          </p:cNvPr>
          <p:cNvGrpSpPr>
            <a:grpSpLocks/>
          </p:cNvGrpSpPr>
          <p:nvPr/>
        </p:nvGrpSpPr>
        <p:grpSpPr bwMode="auto">
          <a:xfrm>
            <a:off x="395288" y="3573463"/>
            <a:ext cx="3051175" cy="2762250"/>
            <a:chOff x="227" y="2268"/>
            <a:chExt cx="1922" cy="1740"/>
          </a:xfrm>
        </p:grpSpPr>
        <p:sp>
          <p:nvSpPr>
            <p:cNvPr id="5134" name="AutoShape 6">
              <a:extLst>
                <a:ext uri="{FF2B5EF4-FFF2-40B4-BE49-F238E27FC236}">
                  <a16:creationId xmlns:a16="http://schemas.microsoft.com/office/drawing/2014/main" id="{9B3CDC5E-192B-49A8-B958-59DB9734A548}"/>
                </a:ext>
              </a:extLst>
            </p:cNvPr>
            <p:cNvSpPr>
              <a:spLocks noChangeArrowheads="1"/>
            </p:cNvSpPr>
            <p:nvPr/>
          </p:nvSpPr>
          <p:spPr bwMode="auto">
            <a:xfrm>
              <a:off x="227" y="2268"/>
              <a:ext cx="1922" cy="1740"/>
            </a:xfrm>
            <a:prstGeom prst="flowChartExtract">
              <a:avLst/>
            </a:prstGeom>
            <a:noFill/>
            <a:ln w="38160">
              <a:solidFill>
                <a:srgbClr val="00000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p:txBody>
        </p:sp>
        <p:sp>
          <p:nvSpPr>
            <p:cNvPr id="5135" name="Text Box 7">
              <a:extLst>
                <a:ext uri="{FF2B5EF4-FFF2-40B4-BE49-F238E27FC236}">
                  <a16:creationId xmlns:a16="http://schemas.microsoft.com/office/drawing/2014/main" id="{9A17D73F-FBC4-4CBA-BFDA-A983A775B8A8}"/>
                </a:ext>
              </a:extLst>
            </p:cNvPr>
            <p:cNvSpPr txBox="1">
              <a:spLocks noChangeArrowheads="1"/>
            </p:cNvSpPr>
            <p:nvPr/>
          </p:nvSpPr>
          <p:spPr bwMode="auto">
            <a:xfrm>
              <a:off x="886" y="2758"/>
              <a:ext cx="609" cy="480"/>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Work done</a:t>
              </a:r>
            </a:p>
          </p:txBody>
        </p:sp>
        <p:sp>
          <p:nvSpPr>
            <p:cNvPr id="5136" name="Text Box 8">
              <a:extLst>
                <a:ext uri="{FF2B5EF4-FFF2-40B4-BE49-F238E27FC236}">
                  <a16:creationId xmlns:a16="http://schemas.microsoft.com/office/drawing/2014/main" id="{D2C86128-265F-4448-BF27-E204A325CDAB}"/>
                </a:ext>
              </a:extLst>
            </p:cNvPr>
            <p:cNvSpPr txBox="1">
              <a:spLocks noChangeArrowheads="1"/>
            </p:cNvSpPr>
            <p:nvPr/>
          </p:nvSpPr>
          <p:spPr bwMode="auto">
            <a:xfrm>
              <a:off x="1488"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time</a:t>
              </a:r>
            </a:p>
          </p:txBody>
        </p:sp>
        <p:sp>
          <p:nvSpPr>
            <p:cNvPr id="5137" name="Text Box 9">
              <a:extLst>
                <a:ext uri="{FF2B5EF4-FFF2-40B4-BE49-F238E27FC236}">
                  <a16:creationId xmlns:a16="http://schemas.microsoft.com/office/drawing/2014/main" id="{E21770B4-9897-44B8-9B25-73E5522ED875}"/>
                </a:ext>
              </a:extLst>
            </p:cNvPr>
            <p:cNvSpPr txBox="1">
              <a:spLocks noChangeArrowheads="1"/>
            </p:cNvSpPr>
            <p:nvPr/>
          </p:nvSpPr>
          <p:spPr bwMode="auto">
            <a:xfrm>
              <a:off x="531"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Power</a:t>
              </a:r>
            </a:p>
          </p:txBody>
        </p:sp>
        <p:sp>
          <p:nvSpPr>
            <p:cNvPr id="5138" name="Line 10">
              <a:extLst>
                <a:ext uri="{FF2B5EF4-FFF2-40B4-BE49-F238E27FC236}">
                  <a16:creationId xmlns:a16="http://schemas.microsoft.com/office/drawing/2014/main" id="{802C8D1D-A583-4836-B1C4-1FFE057CF894}"/>
                </a:ext>
              </a:extLst>
            </p:cNvPr>
            <p:cNvSpPr>
              <a:spLocks noChangeShapeType="1"/>
            </p:cNvSpPr>
            <p:nvPr/>
          </p:nvSpPr>
          <p:spPr bwMode="auto">
            <a:xfrm>
              <a:off x="732" y="3243"/>
              <a:ext cx="858" cy="1"/>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139" name="Line 11">
              <a:extLst>
                <a:ext uri="{FF2B5EF4-FFF2-40B4-BE49-F238E27FC236}">
                  <a16:creationId xmlns:a16="http://schemas.microsoft.com/office/drawing/2014/main" id="{A51E4D51-D52E-4629-B696-10C3F8E7765C}"/>
                </a:ext>
              </a:extLst>
            </p:cNvPr>
            <p:cNvSpPr>
              <a:spLocks noChangeShapeType="1"/>
            </p:cNvSpPr>
            <p:nvPr/>
          </p:nvSpPr>
          <p:spPr bwMode="auto">
            <a:xfrm flipV="1">
              <a:off x="1033" y="3536"/>
              <a:ext cx="254"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140" name="Line 12">
              <a:extLst>
                <a:ext uri="{FF2B5EF4-FFF2-40B4-BE49-F238E27FC236}">
                  <a16:creationId xmlns:a16="http://schemas.microsoft.com/office/drawing/2014/main" id="{762A3B50-AA73-432F-9C72-E33EDF513152}"/>
                </a:ext>
              </a:extLst>
            </p:cNvPr>
            <p:cNvSpPr>
              <a:spLocks noChangeShapeType="1"/>
            </p:cNvSpPr>
            <p:nvPr/>
          </p:nvSpPr>
          <p:spPr bwMode="auto">
            <a:xfrm flipH="1" flipV="1">
              <a:off x="997" y="3536"/>
              <a:ext cx="321"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grpSp>
      <p:grpSp>
        <p:nvGrpSpPr>
          <p:cNvPr id="434179" name="Group 5">
            <a:extLst>
              <a:ext uri="{FF2B5EF4-FFF2-40B4-BE49-F238E27FC236}">
                <a16:creationId xmlns:a16="http://schemas.microsoft.com/office/drawing/2014/main" id="{0E490048-28E1-47EB-9F2A-5D104D431FE4}"/>
              </a:ext>
            </a:extLst>
          </p:cNvPr>
          <p:cNvGrpSpPr>
            <a:grpSpLocks/>
          </p:cNvGrpSpPr>
          <p:nvPr/>
        </p:nvGrpSpPr>
        <p:grpSpPr bwMode="auto">
          <a:xfrm>
            <a:off x="395288" y="333375"/>
            <a:ext cx="3051175" cy="2762250"/>
            <a:chOff x="227" y="2268"/>
            <a:chExt cx="1922" cy="1740"/>
          </a:xfrm>
        </p:grpSpPr>
        <p:sp>
          <p:nvSpPr>
            <p:cNvPr id="5127" name="AutoShape 6">
              <a:extLst>
                <a:ext uri="{FF2B5EF4-FFF2-40B4-BE49-F238E27FC236}">
                  <a16:creationId xmlns:a16="http://schemas.microsoft.com/office/drawing/2014/main" id="{60FA4068-D686-4D8C-8681-F70216E05076}"/>
                </a:ext>
              </a:extLst>
            </p:cNvPr>
            <p:cNvSpPr>
              <a:spLocks noChangeArrowheads="1"/>
            </p:cNvSpPr>
            <p:nvPr/>
          </p:nvSpPr>
          <p:spPr bwMode="auto">
            <a:xfrm>
              <a:off x="227" y="2268"/>
              <a:ext cx="1922" cy="1740"/>
            </a:xfrm>
            <a:prstGeom prst="flowChartExtract">
              <a:avLst/>
            </a:prstGeom>
            <a:noFill/>
            <a:ln w="38160">
              <a:solidFill>
                <a:srgbClr val="00000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p:txBody>
        </p:sp>
        <p:sp>
          <p:nvSpPr>
            <p:cNvPr id="5128" name="Text Box 7">
              <a:extLst>
                <a:ext uri="{FF2B5EF4-FFF2-40B4-BE49-F238E27FC236}">
                  <a16:creationId xmlns:a16="http://schemas.microsoft.com/office/drawing/2014/main" id="{E9651D81-6502-4E88-BAA2-33B0258EDD3E}"/>
                </a:ext>
              </a:extLst>
            </p:cNvPr>
            <p:cNvSpPr txBox="1">
              <a:spLocks noChangeArrowheads="1"/>
            </p:cNvSpPr>
            <p:nvPr/>
          </p:nvSpPr>
          <p:spPr bwMode="auto">
            <a:xfrm>
              <a:off x="886" y="2758"/>
              <a:ext cx="609" cy="480"/>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Work done</a:t>
              </a:r>
            </a:p>
          </p:txBody>
        </p:sp>
        <p:sp>
          <p:nvSpPr>
            <p:cNvPr id="5129" name="Text Box 8">
              <a:extLst>
                <a:ext uri="{FF2B5EF4-FFF2-40B4-BE49-F238E27FC236}">
                  <a16:creationId xmlns:a16="http://schemas.microsoft.com/office/drawing/2014/main" id="{F2587447-D74B-4C13-B7A6-161B9CC9357B}"/>
                </a:ext>
              </a:extLst>
            </p:cNvPr>
            <p:cNvSpPr txBox="1">
              <a:spLocks noChangeArrowheads="1"/>
            </p:cNvSpPr>
            <p:nvPr/>
          </p:nvSpPr>
          <p:spPr bwMode="auto">
            <a:xfrm>
              <a:off x="1488"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disp</a:t>
              </a:r>
            </a:p>
          </p:txBody>
        </p:sp>
        <p:sp>
          <p:nvSpPr>
            <p:cNvPr id="5130" name="Text Box 9">
              <a:extLst>
                <a:ext uri="{FF2B5EF4-FFF2-40B4-BE49-F238E27FC236}">
                  <a16:creationId xmlns:a16="http://schemas.microsoft.com/office/drawing/2014/main" id="{B5B283F0-838B-4AD5-9B60-FBC6E46F1D0C}"/>
                </a:ext>
              </a:extLst>
            </p:cNvPr>
            <p:cNvSpPr txBox="1">
              <a:spLocks noChangeArrowheads="1"/>
            </p:cNvSpPr>
            <p:nvPr/>
          </p:nvSpPr>
          <p:spPr bwMode="auto">
            <a:xfrm>
              <a:off x="531"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Force</a:t>
              </a:r>
            </a:p>
          </p:txBody>
        </p:sp>
        <p:sp>
          <p:nvSpPr>
            <p:cNvPr id="5131" name="Line 10">
              <a:extLst>
                <a:ext uri="{FF2B5EF4-FFF2-40B4-BE49-F238E27FC236}">
                  <a16:creationId xmlns:a16="http://schemas.microsoft.com/office/drawing/2014/main" id="{36EA40ED-D7B1-420C-9A63-DCA96FD9B070}"/>
                </a:ext>
              </a:extLst>
            </p:cNvPr>
            <p:cNvSpPr>
              <a:spLocks noChangeShapeType="1"/>
            </p:cNvSpPr>
            <p:nvPr/>
          </p:nvSpPr>
          <p:spPr bwMode="auto">
            <a:xfrm>
              <a:off x="732" y="3243"/>
              <a:ext cx="858" cy="1"/>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132" name="Line 11">
              <a:extLst>
                <a:ext uri="{FF2B5EF4-FFF2-40B4-BE49-F238E27FC236}">
                  <a16:creationId xmlns:a16="http://schemas.microsoft.com/office/drawing/2014/main" id="{C9DF5923-25AE-425A-A6AE-CD82FC1DBC7A}"/>
                </a:ext>
              </a:extLst>
            </p:cNvPr>
            <p:cNvSpPr>
              <a:spLocks noChangeShapeType="1"/>
            </p:cNvSpPr>
            <p:nvPr/>
          </p:nvSpPr>
          <p:spPr bwMode="auto">
            <a:xfrm flipV="1">
              <a:off x="1033" y="3536"/>
              <a:ext cx="254"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5133" name="Line 12">
              <a:extLst>
                <a:ext uri="{FF2B5EF4-FFF2-40B4-BE49-F238E27FC236}">
                  <a16:creationId xmlns:a16="http://schemas.microsoft.com/office/drawing/2014/main" id="{4A9060C9-AA52-4CDF-99D5-0A3955BA0C9A}"/>
                </a:ext>
              </a:extLst>
            </p:cNvPr>
            <p:cNvSpPr>
              <a:spLocks noChangeShapeType="1"/>
            </p:cNvSpPr>
            <p:nvPr/>
          </p:nvSpPr>
          <p:spPr bwMode="auto">
            <a:xfrm flipH="1" flipV="1">
              <a:off x="997" y="3536"/>
              <a:ext cx="321"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grpSp>
      <p:sp>
        <p:nvSpPr>
          <p:cNvPr id="18450" name="Text Box 18">
            <a:extLst>
              <a:ext uri="{FF2B5EF4-FFF2-40B4-BE49-F238E27FC236}">
                <a16:creationId xmlns:a16="http://schemas.microsoft.com/office/drawing/2014/main" id="{E0E3A97F-F79E-436F-8F38-1F039D6B0678}"/>
              </a:ext>
            </a:extLst>
          </p:cNvPr>
          <p:cNvSpPr txBox="1">
            <a:spLocks noChangeArrowheads="1"/>
          </p:cNvSpPr>
          <p:nvPr/>
        </p:nvSpPr>
        <p:spPr bwMode="auto">
          <a:xfrm>
            <a:off x="3635375" y="260350"/>
            <a:ext cx="4556125" cy="2236788"/>
          </a:xfrm>
          <a:prstGeom prst="rect">
            <a:avLst/>
          </a:prstGeom>
          <a:noFill/>
          <a:ln w="9525">
            <a:solidFill>
              <a:schemeClr val="tx1"/>
            </a:solidFill>
            <a:miter lim="800000"/>
            <a:headEnd/>
            <a:tailEnd/>
          </a:ln>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Q)  The power of a hairdryer is 2000W and it takes 5 minutes to dry a woman’s hair. What is the work done in that time?</a:t>
            </a:r>
          </a:p>
        </p:txBody>
      </p:sp>
      <p:sp>
        <p:nvSpPr>
          <p:cNvPr id="18451" name="Text Box 19">
            <a:extLst>
              <a:ext uri="{FF2B5EF4-FFF2-40B4-BE49-F238E27FC236}">
                <a16:creationId xmlns:a16="http://schemas.microsoft.com/office/drawing/2014/main" id="{4E49FDFD-3CDA-4D32-BA32-56B67F75D5CA}"/>
              </a:ext>
            </a:extLst>
          </p:cNvPr>
          <p:cNvSpPr txBox="1">
            <a:spLocks noChangeArrowheads="1"/>
          </p:cNvSpPr>
          <p:nvPr/>
        </p:nvSpPr>
        <p:spPr bwMode="auto">
          <a:xfrm>
            <a:off x="3635375" y="2781300"/>
            <a:ext cx="5292725" cy="1809750"/>
          </a:xfrm>
          <a:prstGeom prst="rect">
            <a:avLst/>
          </a:prstGeom>
          <a:noFill/>
          <a:ln w="9525">
            <a:solidFill>
              <a:schemeClr val="tx1"/>
            </a:solidFill>
            <a:miter lim="800000"/>
            <a:headEnd/>
            <a:tailEnd/>
          </a:ln>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First, convert the time to seconds (standard units)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5 x 60 = 300s</a:t>
            </a:r>
          </a:p>
        </p:txBody>
      </p:sp>
      <p:sp>
        <p:nvSpPr>
          <p:cNvPr id="18452" name="Text Box 20">
            <a:extLst>
              <a:ext uri="{FF2B5EF4-FFF2-40B4-BE49-F238E27FC236}">
                <a16:creationId xmlns:a16="http://schemas.microsoft.com/office/drawing/2014/main" id="{DFFE9112-EC52-4D7A-A36C-92BDD491AC10}"/>
              </a:ext>
            </a:extLst>
          </p:cNvPr>
          <p:cNvSpPr txBox="1">
            <a:spLocks noChangeArrowheads="1"/>
          </p:cNvSpPr>
          <p:nvPr/>
        </p:nvSpPr>
        <p:spPr bwMode="auto">
          <a:xfrm>
            <a:off x="3635375" y="4797425"/>
            <a:ext cx="5292725" cy="1809750"/>
          </a:xfrm>
          <a:prstGeom prst="rect">
            <a:avLst/>
          </a:prstGeom>
          <a:noFill/>
          <a:ln w="9525">
            <a:solidFill>
              <a:schemeClr val="tx1"/>
            </a:solidFill>
            <a:miter lim="800000"/>
            <a:headEnd/>
            <a:tailEnd/>
          </a:ln>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Second, find out the work done.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Power x Time = Work Done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2000W x 300s = 600000J</a:t>
            </a:r>
          </a:p>
        </p:txBody>
      </p:sp>
    </p:spTree>
    <p:extLst>
      <p:ext uri="{BB962C8B-B14F-4D97-AF65-F5344CB8AC3E}">
        <p14:creationId xmlns:p14="http://schemas.microsoft.com/office/powerpoint/2010/main" val="22628326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8450"/>
                                        </p:tgtEl>
                                        <p:attrNameLst>
                                          <p:attrName>style.visibility</p:attrName>
                                        </p:attrNameLst>
                                      </p:cBhvr>
                                      <p:to>
                                        <p:strVal val="visible"/>
                                      </p:to>
                                    </p:set>
                                    <p:anim calcmode="lin" valueType="num">
                                      <p:cBhvr>
                                        <p:cTn id="7" dur="500" fill="hold"/>
                                        <p:tgtEl>
                                          <p:spTgt spid="18450"/>
                                        </p:tgtEl>
                                        <p:attrNameLst>
                                          <p:attrName>ppt_w</p:attrName>
                                        </p:attrNameLst>
                                      </p:cBhvr>
                                      <p:tavLst>
                                        <p:tav tm="0">
                                          <p:val>
                                            <p:fltVal val="0"/>
                                          </p:val>
                                        </p:tav>
                                        <p:tav tm="100000">
                                          <p:val>
                                            <p:strVal val="#ppt_w"/>
                                          </p:val>
                                        </p:tav>
                                      </p:tavLst>
                                    </p:anim>
                                    <p:anim calcmode="lin" valueType="num">
                                      <p:cBhvr>
                                        <p:cTn id="8" dur="500" fill="hold"/>
                                        <p:tgtEl>
                                          <p:spTgt spid="18450"/>
                                        </p:tgtEl>
                                        <p:attrNameLst>
                                          <p:attrName>ppt_h</p:attrName>
                                        </p:attrNameLst>
                                      </p:cBhvr>
                                      <p:tavLst>
                                        <p:tav tm="0">
                                          <p:val>
                                            <p:fltVal val="0"/>
                                          </p:val>
                                        </p:tav>
                                        <p:tav tm="100000">
                                          <p:val>
                                            <p:strVal val="#ppt_h"/>
                                          </p:val>
                                        </p:tav>
                                      </p:tavLst>
                                    </p:anim>
                                    <p:animEffect transition="in" filter="fade">
                                      <p:cBhvr>
                                        <p:cTn id="9" dur="500"/>
                                        <p:tgtEl>
                                          <p:spTgt spid="1845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8451"/>
                                        </p:tgtEl>
                                        <p:attrNameLst>
                                          <p:attrName>style.visibility</p:attrName>
                                        </p:attrNameLst>
                                      </p:cBhvr>
                                      <p:to>
                                        <p:strVal val="visible"/>
                                      </p:to>
                                    </p:set>
                                    <p:anim calcmode="lin" valueType="num">
                                      <p:cBhvr>
                                        <p:cTn id="14" dur="500" fill="hold"/>
                                        <p:tgtEl>
                                          <p:spTgt spid="18451"/>
                                        </p:tgtEl>
                                        <p:attrNameLst>
                                          <p:attrName>ppt_w</p:attrName>
                                        </p:attrNameLst>
                                      </p:cBhvr>
                                      <p:tavLst>
                                        <p:tav tm="0">
                                          <p:val>
                                            <p:fltVal val="0"/>
                                          </p:val>
                                        </p:tav>
                                        <p:tav tm="100000">
                                          <p:val>
                                            <p:strVal val="#ppt_w"/>
                                          </p:val>
                                        </p:tav>
                                      </p:tavLst>
                                    </p:anim>
                                    <p:anim calcmode="lin" valueType="num">
                                      <p:cBhvr>
                                        <p:cTn id="15" dur="500" fill="hold"/>
                                        <p:tgtEl>
                                          <p:spTgt spid="18451"/>
                                        </p:tgtEl>
                                        <p:attrNameLst>
                                          <p:attrName>ppt_h</p:attrName>
                                        </p:attrNameLst>
                                      </p:cBhvr>
                                      <p:tavLst>
                                        <p:tav tm="0">
                                          <p:val>
                                            <p:fltVal val="0"/>
                                          </p:val>
                                        </p:tav>
                                        <p:tav tm="100000">
                                          <p:val>
                                            <p:strVal val="#ppt_h"/>
                                          </p:val>
                                        </p:tav>
                                      </p:tavLst>
                                    </p:anim>
                                    <p:animEffect transition="in" filter="fade">
                                      <p:cBhvr>
                                        <p:cTn id="16" dur="500"/>
                                        <p:tgtEl>
                                          <p:spTgt spid="1845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18452"/>
                                        </p:tgtEl>
                                        <p:attrNameLst>
                                          <p:attrName>style.visibility</p:attrName>
                                        </p:attrNameLst>
                                      </p:cBhvr>
                                      <p:to>
                                        <p:strVal val="visible"/>
                                      </p:to>
                                    </p:set>
                                    <p:anim calcmode="lin" valueType="num">
                                      <p:cBhvr>
                                        <p:cTn id="21" dur="500" fill="hold"/>
                                        <p:tgtEl>
                                          <p:spTgt spid="18452"/>
                                        </p:tgtEl>
                                        <p:attrNameLst>
                                          <p:attrName>ppt_w</p:attrName>
                                        </p:attrNameLst>
                                      </p:cBhvr>
                                      <p:tavLst>
                                        <p:tav tm="0">
                                          <p:val>
                                            <p:fltVal val="0"/>
                                          </p:val>
                                        </p:tav>
                                        <p:tav tm="100000">
                                          <p:val>
                                            <p:strVal val="#ppt_w"/>
                                          </p:val>
                                        </p:tav>
                                      </p:tavLst>
                                    </p:anim>
                                    <p:anim calcmode="lin" valueType="num">
                                      <p:cBhvr>
                                        <p:cTn id="22" dur="500" fill="hold"/>
                                        <p:tgtEl>
                                          <p:spTgt spid="18452"/>
                                        </p:tgtEl>
                                        <p:attrNameLst>
                                          <p:attrName>ppt_h</p:attrName>
                                        </p:attrNameLst>
                                      </p:cBhvr>
                                      <p:tavLst>
                                        <p:tav tm="0">
                                          <p:val>
                                            <p:fltVal val="0"/>
                                          </p:val>
                                        </p:tav>
                                        <p:tav tm="100000">
                                          <p:val>
                                            <p:strVal val="#ppt_h"/>
                                          </p:val>
                                        </p:tav>
                                      </p:tavLst>
                                    </p:anim>
                                    <p:animEffect transition="in" filter="fade">
                                      <p:cBhvr>
                                        <p:cTn id="23" dur="500"/>
                                        <p:tgtEl>
                                          <p:spTgt spid="184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0" grpId="0" animBg="1"/>
      <p:bldP spid="18451" grpId="0" animBg="1"/>
      <p:bldP spid="1845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6226" name="Group 5">
            <a:extLst>
              <a:ext uri="{FF2B5EF4-FFF2-40B4-BE49-F238E27FC236}">
                <a16:creationId xmlns:a16="http://schemas.microsoft.com/office/drawing/2014/main" id="{48A54FA9-0E14-466F-AF14-2DFB91591122}"/>
              </a:ext>
            </a:extLst>
          </p:cNvPr>
          <p:cNvGrpSpPr>
            <a:grpSpLocks/>
          </p:cNvGrpSpPr>
          <p:nvPr/>
        </p:nvGrpSpPr>
        <p:grpSpPr bwMode="auto">
          <a:xfrm>
            <a:off x="395288" y="3573463"/>
            <a:ext cx="3051175" cy="2762250"/>
            <a:chOff x="227" y="2268"/>
            <a:chExt cx="1922" cy="1740"/>
          </a:xfrm>
        </p:grpSpPr>
        <p:sp>
          <p:nvSpPr>
            <p:cNvPr id="4110" name="AutoShape 6">
              <a:extLst>
                <a:ext uri="{FF2B5EF4-FFF2-40B4-BE49-F238E27FC236}">
                  <a16:creationId xmlns:a16="http://schemas.microsoft.com/office/drawing/2014/main" id="{06CFB5BB-E168-4502-8094-2CC075675789}"/>
                </a:ext>
              </a:extLst>
            </p:cNvPr>
            <p:cNvSpPr>
              <a:spLocks noChangeArrowheads="1"/>
            </p:cNvSpPr>
            <p:nvPr/>
          </p:nvSpPr>
          <p:spPr bwMode="auto">
            <a:xfrm>
              <a:off x="227" y="2268"/>
              <a:ext cx="1922" cy="1740"/>
            </a:xfrm>
            <a:prstGeom prst="flowChartExtract">
              <a:avLst/>
            </a:prstGeom>
            <a:noFill/>
            <a:ln w="38160">
              <a:solidFill>
                <a:srgbClr val="00000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p:txBody>
        </p:sp>
        <p:sp>
          <p:nvSpPr>
            <p:cNvPr id="4111" name="Text Box 7">
              <a:extLst>
                <a:ext uri="{FF2B5EF4-FFF2-40B4-BE49-F238E27FC236}">
                  <a16:creationId xmlns:a16="http://schemas.microsoft.com/office/drawing/2014/main" id="{8BE17E8F-F767-4803-B6D1-930BB9EAE3F7}"/>
                </a:ext>
              </a:extLst>
            </p:cNvPr>
            <p:cNvSpPr txBox="1">
              <a:spLocks noChangeArrowheads="1"/>
            </p:cNvSpPr>
            <p:nvPr/>
          </p:nvSpPr>
          <p:spPr bwMode="auto">
            <a:xfrm>
              <a:off x="886" y="2758"/>
              <a:ext cx="609" cy="480"/>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Work done</a:t>
              </a:r>
            </a:p>
          </p:txBody>
        </p:sp>
        <p:sp>
          <p:nvSpPr>
            <p:cNvPr id="4112" name="Text Box 8">
              <a:extLst>
                <a:ext uri="{FF2B5EF4-FFF2-40B4-BE49-F238E27FC236}">
                  <a16:creationId xmlns:a16="http://schemas.microsoft.com/office/drawing/2014/main" id="{D5BDDBA3-9EA4-486F-B3C9-68557AC9A3D0}"/>
                </a:ext>
              </a:extLst>
            </p:cNvPr>
            <p:cNvSpPr txBox="1">
              <a:spLocks noChangeArrowheads="1"/>
            </p:cNvSpPr>
            <p:nvPr/>
          </p:nvSpPr>
          <p:spPr bwMode="auto">
            <a:xfrm>
              <a:off x="1488"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time</a:t>
              </a:r>
            </a:p>
          </p:txBody>
        </p:sp>
        <p:sp>
          <p:nvSpPr>
            <p:cNvPr id="4113" name="Text Box 9">
              <a:extLst>
                <a:ext uri="{FF2B5EF4-FFF2-40B4-BE49-F238E27FC236}">
                  <a16:creationId xmlns:a16="http://schemas.microsoft.com/office/drawing/2014/main" id="{FEEE8702-26F9-4D16-B902-177C753C4CD5}"/>
                </a:ext>
              </a:extLst>
            </p:cNvPr>
            <p:cNvSpPr txBox="1">
              <a:spLocks noChangeArrowheads="1"/>
            </p:cNvSpPr>
            <p:nvPr/>
          </p:nvSpPr>
          <p:spPr bwMode="auto">
            <a:xfrm>
              <a:off x="531"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Power</a:t>
              </a:r>
            </a:p>
          </p:txBody>
        </p:sp>
        <p:sp>
          <p:nvSpPr>
            <p:cNvPr id="4114" name="Line 10">
              <a:extLst>
                <a:ext uri="{FF2B5EF4-FFF2-40B4-BE49-F238E27FC236}">
                  <a16:creationId xmlns:a16="http://schemas.microsoft.com/office/drawing/2014/main" id="{B5F81E74-6C78-4B4C-98A9-0EEBD3C26667}"/>
                </a:ext>
              </a:extLst>
            </p:cNvPr>
            <p:cNvSpPr>
              <a:spLocks noChangeShapeType="1"/>
            </p:cNvSpPr>
            <p:nvPr/>
          </p:nvSpPr>
          <p:spPr bwMode="auto">
            <a:xfrm>
              <a:off x="732" y="3243"/>
              <a:ext cx="858" cy="1"/>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4115" name="Line 11">
              <a:extLst>
                <a:ext uri="{FF2B5EF4-FFF2-40B4-BE49-F238E27FC236}">
                  <a16:creationId xmlns:a16="http://schemas.microsoft.com/office/drawing/2014/main" id="{F42B1D2C-1B57-4189-839B-4E925B11F898}"/>
                </a:ext>
              </a:extLst>
            </p:cNvPr>
            <p:cNvSpPr>
              <a:spLocks noChangeShapeType="1"/>
            </p:cNvSpPr>
            <p:nvPr/>
          </p:nvSpPr>
          <p:spPr bwMode="auto">
            <a:xfrm flipV="1">
              <a:off x="1033" y="3536"/>
              <a:ext cx="254"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4116" name="Line 12">
              <a:extLst>
                <a:ext uri="{FF2B5EF4-FFF2-40B4-BE49-F238E27FC236}">
                  <a16:creationId xmlns:a16="http://schemas.microsoft.com/office/drawing/2014/main" id="{0CF0EB3D-5CFC-463F-8597-86CD70C4DF87}"/>
                </a:ext>
              </a:extLst>
            </p:cNvPr>
            <p:cNvSpPr>
              <a:spLocks noChangeShapeType="1"/>
            </p:cNvSpPr>
            <p:nvPr/>
          </p:nvSpPr>
          <p:spPr bwMode="auto">
            <a:xfrm flipH="1" flipV="1">
              <a:off x="997" y="3536"/>
              <a:ext cx="321"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grpSp>
      <p:grpSp>
        <p:nvGrpSpPr>
          <p:cNvPr id="436227" name="Group 5">
            <a:extLst>
              <a:ext uri="{FF2B5EF4-FFF2-40B4-BE49-F238E27FC236}">
                <a16:creationId xmlns:a16="http://schemas.microsoft.com/office/drawing/2014/main" id="{60B1A721-1E41-42F0-A03F-6370ACFF80CA}"/>
              </a:ext>
            </a:extLst>
          </p:cNvPr>
          <p:cNvGrpSpPr>
            <a:grpSpLocks/>
          </p:cNvGrpSpPr>
          <p:nvPr/>
        </p:nvGrpSpPr>
        <p:grpSpPr bwMode="auto">
          <a:xfrm>
            <a:off x="395288" y="333375"/>
            <a:ext cx="3051175" cy="2762250"/>
            <a:chOff x="227" y="2268"/>
            <a:chExt cx="1922" cy="1740"/>
          </a:xfrm>
        </p:grpSpPr>
        <p:sp>
          <p:nvSpPr>
            <p:cNvPr id="4103" name="AutoShape 6">
              <a:extLst>
                <a:ext uri="{FF2B5EF4-FFF2-40B4-BE49-F238E27FC236}">
                  <a16:creationId xmlns:a16="http://schemas.microsoft.com/office/drawing/2014/main" id="{9C4FF86B-FBCF-40F8-A7A5-704E3CCCB177}"/>
                </a:ext>
              </a:extLst>
            </p:cNvPr>
            <p:cNvSpPr>
              <a:spLocks noChangeArrowheads="1"/>
            </p:cNvSpPr>
            <p:nvPr/>
          </p:nvSpPr>
          <p:spPr bwMode="auto">
            <a:xfrm>
              <a:off x="227" y="2268"/>
              <a:ext cx="1922" cy="1740"/>
            </a:xfrm>
            <a:prstGeom prst="flowChartExtract">
              <a:avLst/>
            </a:prstGeom>
            <a:noFill/>
            <a:ln w="38160">
              <a:solidFill>
                <a:srgbClr val="00000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p:txBody>
        </p:sp>
        <p:sp>
          <p:nvSpPr>
            <p:cNvPr id="4104" name="Text Box 7">
              <a:extLst>
                <a:ext uri="{FF2B5EF4-FFF2-40B4-BE49-F238E27FC236}">
                  <a16:creationId xmlns:a16="http://schemas.microsoft.com/office/drawing/2014/main" id="{1FAABC5A-9884-4888-BF7A-E97F77C14F99}"/>
                </a:ext>
              </a:extLst>
            </p:cNvPr>
            <p:cNvSpPr txBox="1">
              <a:spLocks noChangeArrowheads="1"/>
            </p:cNvSpPr>
            <p:nvPr/>
          </p:nvSpPr>
          <p:spPr bwMode="auto">
            <a:xfrm>
              <a:off x="886" y="2758"/>
              <a:ext cx="609" cy="480"/>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Work done</a:t>
              </a:r>
            </a:p>
          </p:txBody>
        </p:sp>
        <p:sp>
          <p:nvSpPr>
            <p:cNvPr id="4105" name="Text Box 8">
              <a:extLst>
                <a:ext uri="{FF2B5EF4-FFF2-40B4-BE49-F238E27FC236}">
                  <a16:creationId xmlns:a16="http://schemas.microsoft.com/office/drawing/2014/main" id="{3E4C8E3B-1237-45AA-9C7E-E0797F061806}"/>
                </a:ext>
              </a:extLst>
            </p:cNvPr>
            <p:cNvSpPr txBox="1">
              <a:spLocks noChangeArrowheads="1"/>
            </p:cNvSpPr>
            <p:nvPr/>
          </p:nvSpPr>
          <p:spPr bwMode="auto">
            <a:xfrm>
              <a:off x="1488"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disp</a:t>
              </a:r>
            </a:p>
          </p:txBody>
        </p:sp>
        <p:sp>
          <p:nvSpPr>
            <p:cNvPr id="4106" name="Text Box 9">
              <a:extLst>
                <a:ext uri="{FF2B5EF4-FFF2-40B4-BE49-F238E27FC236}">
                  <a16:creationId xmlns:a16="http://schemas.microsoft.com/office/drawing/2014/main" id="{7DEC67A5-9ABC-49F5-ACB5-FE62A505F3CB}"/>
                </a:ext>
              </a:extLst>
            </p:cNvPr>
            <p:cNvSpPr txBox="1">
              <a:spLocks noChangeArrowheads="1"/>
            </p:cNvSpPr>
            <p:nvPr/>
          </p:nvSpPr>
          <p:spPr bwMode="auto">
            <a:xfrm>
              <a:off x="531" y="3571"/>
              <a:ext cx="610" cy="269"/>
            </a:xfrm>
            <a:prstGeom prst="rect">
              <a:avLst/>
            </a:prstGeom>
            <a:no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1">
                  <a:solidFill>
                    <a:schemeClr val="tx1"/>
                  </a:solidFill>
                  <a:latin typeface="Arial" charset="0"/>
                </a:defRPr>
              </a:lvl9pPr>
            </a:lstStyle>
            <a:p>
              <a:pPr marL="0" marR="0" lvl="0" indent="0" algn="l" defTabSz="914400" rtl="0" eaLnBrk="1" fontAlgn="base" latinLnBrk="0" hangingPunct="1">
                <a:lnSpc>
                  <a:spcPct val="100000"/>
                </a:lnSpc>
                <a:spcBef>
                  <a:spcPts val="1750"/>
                </a:spcBef>
                <a:spcAft>
                  <a:spcPct val="0"/>
                </a:spcAft>
                <a:buClr>
                  <a:srgbClr val="FFFF99"/>
                </a:buClr>
                <a:buSzTx/>
                <a:buFont typeface="Comic Sans MS" pitchFamily="6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2200" b="0" i="0" u="none" strike="noStrike" kern="1200" cap="none" spc="0" normalizeH="0" baseline="0" noProof="0" dirty="0">
                  <a:ln>
                    <a:noFill/>
                  </a:ln>
                  <a:solidFill>
                    <a:srgbClr val="000000"/>
                  </a:solidFill>
                  <a:effectLst/>
                  <a:uLnTx/>
                  <a:uFillTx/>
                  <a:latin typeface="Comic Sans MS" pitchFamily="66" charset="0"/>
                  <a:ea typeface="+mn-ea"/>
                  <a:cs typeface="Arial" panose="020B0604020202020204" pitchFamily="34" charset="0"/>
                </a:rPr>
                <a:t>Force</a:t>
              </a:r>
            </a:p>
          </p:txBody>
        </p:sp>
        <p:sp>
          <p:nvSpPr>
            <p:cNvPr id="4107" name="Line 10">
              <a:extLst>
                <a:ext uri="{FF2B5EF4-FFF2-40B4-BE49-F238E27FC236}">
                  <a16:creationId xmlns:a16="http://schemas.microsoft.com/office/drawing/2014/main" id="{FFE1B461-E6D1-48E0-8F8D-D2D7ABA94818}"/>
                </a:ext>
              </a:extLst>
            </p:cNvPr>
            <p:cNvSpPr>
              <a:spLocks noChangeShapeType="1"/>
            </p:cNvSpPr>
            <p:nvPr/>
          </p:nvSpPr>
          <p:spPr bwMode="auto">
            <a:xfrm>
              <a:off x="732" y="3243"/>
              <a:ext cx="858" cy="1"/>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4108" name="Line 11">
              <a:extLst>
                <a:ext uri="{FF2B5EF4-FFF2-40B4-BE49-F238E27FC236}">
                  <a16:creationId xmlns:a16="http://schemas.microsoft.com/office/drawing/2014/main" id="{4F359CD9-ABDD-4421-96F7-B76D12508DF1}"/>
                </a:ext>
              </a:extLst>
            </p:cNvPr>
            <p:cNvSpPr>
              <a:spLocks noChangeShapeType="1"/>
            </p:cNvSpPr>
            <p:nvPr/>
          </p:nvSpPr>
          <p:spPr bwMode="auto">
            <a:xfrm flipV="1">
              <a:off x="1033" y="3536"/>
              <a:ext cx="254"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sp>
          <p:nvSpPr>
            <p:cNvPr id="4109" name="Line 12">
              <a:extLst>
                <a:ext uri="{FF2B5EF4-FFF2-40B4-BE49-F238E27FC236}">
                  <a16:creationId xmlns:a16="http://schemas.microsoft.com/office/drawing/2014/main" id="{8F2EE844-4E54-44E7-A667-E5D369B6CF7F}"/>
                </a:ext>
              </a:extLst>
            </p:cNvPr>
            <p:cNvSpPr>
              <a:spLocks noChangeShapeType="1"/>
            </p:cNvSpPr>
            <p:nvPr/>
          </p:nvSpPr>
          <p:spPr bwMode="auto">
            <a:xfrm flipH="1" flipV="1">
              <a:off x="997" y="3536"/>
              <a:ext cx="321" cy="342"/>
            </a:xfrm>
            <a:prstGeom prst="line">
              <a:avLst/>
            </a:prstGeom>
            <a:noFill/>
            <a:ln w="25560">
              <a:solidFill>
                <a:srgbClr val="000000"/>
              </a:solidFill>
              <a:miter lim="800000"/>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srgbClr val="000000"/>
                </a:solidFill>
                <a:effectLst/>
                <a:uLnTx/>
                <a:uFillTx/>
                <a:latin typeface="Arial"/>
                <a:ea typeface="+mn-ea"/>
                <a:cs typeface="Arial" panose="020B0604020202020204" pitchFamily="34" charset="0"/>
              </a:endParaRPr>
            </a:p>
          </p:txBody>
        </p:sp>
      </p:grpSp>
      <p:sp>
        <p:nvSpPr>
          <p:cNvPr id="17436" name="Text Box 28">
            <a:extLst>
              <a:ext uri="{FF2B5EF4-FFF2-40B4-BE49-F238E27FC236}">
                <a16:creationId xmlns:a16="http://schemas.microsoft.com/office/drawing/2014/main" id="{563BB2DC-E674-4DF0-929F-2856B79B34DA}"/>
              </a:ext>
            </a:extLst>
          </p:cNvPr>
          <p:cNvSpPr txBox="1">
            <a:spLocks noChangeArrowheads="1"/>
          </p:cNvSpPr>
          <p:nvPr/>
        </p:nvSpPr>
        <p:spPr bwMode="auto">
          <a:xfrm>
            <a:off x="3635375" y="260350"/>
            <a:ext cx="4556125" cy="1809750"/>
          </a:xfrm>
          <a:prstGeom prst="rect">
            <a:avLst/>
          </a:prstGeom>
          <a:noFill/>
          <a:ln w="9525">
            <a:solidFill>
              <a:schemeClr val="tx1"/>
            </a:solidFill>
            <a:miter lim="800000"/>
            <a:headEnd/>
            <a:tailEnd/>
          </a:ln>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Q)  What is the power of a woman who weighs 550N and climbs a vertical distance of 7m in 30 seconds?</a:t>
            </a:r>
          </a:p>
        </p:txBody>
      </p:sp>
      <p:sp>
        <p:nvSpPr>
          <p:cNvPr id="17437" name="Text Box 29">
            <a:extLst>
              <a:ext uri="{FF2B5EF4-FFF2-40B4-BE49-F238E27FC236}">
                <a16:creationId xmlns:a16="http://schemas.microsoft.com/office/drawing/2014/main" id="{E3AABAFB-9C78-4F2D-AD22-A78C33E6445F}"/>
              </a:ext>
            </a:extLst>
          </p:cNvPr>
          <p:cNvSpPr txBox="1">
            <a:spLocks noChangeArrowheads="1"/>
          </p:cNvSpPr>
          <p:nvPr/>
        </p:nvSpPr>
        <p:spPr bwMode="auto">
          <a:xfrm>
            <a:off x="3635375" y="2349500"/>
            <a:ext cx="5292725" cy="1809750"/>
          </a:xfrm>
          <a:prstGeom prst="rect">
            <a:avLst/>
          </a:prstGeom>
          <a:noFill/>
          <a:ln w="9525">
            <a:solidFill>
              <a:schemeClr val="tx1"/>
            </a:solidFill>
            <a:miter lim="800000"/>
            <a:headEnd/>
            <a:tailEnd/>
          </a:ln>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First, find out the work done.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Force x Displacement = Work Done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pitchFamily="34" charset="0"/>
                <a:ea typeface="+mn-ea"/>
                <a:cs typeface="Arial" panose="020B0604020202020204" pitchFamily="34" charset="0"/>
              </a:rPr>
              <a:t>550N x 7m = 3850 J</a:t>
            </a:r>
          </a:p>
        </p:txBody>
      </p:sp>
      <p:sp>
        <p:nvSpPr>
          <p:cNvPr id="17438" name="Text Box 30">
            <a:extLst>
              <a:ext uri="{FF2B5EF4-FFF2-40B4-BE49-F238E27FC236}">
                <a16:creationId xmlns:a16="http://schemas.microsoft.com/office/drawing/2014/main" id="{2E0CCE76-8C53-4F42-A299-98A59BFBF286}"/>
              </a:ext>
            </a:extLst>
          </p:cNvPr>
          <p:cNvSpPr txBox="1">
            <a:spLocks noChangeArrowheads="1"/>
          </p:cNvSpPr>
          <p:nvPr/>
        </p:nvSpPr>
        <p:spPr bwMode="auto">
          <a:xfrm>
            <a:off x="3635375" y="4581525"/>
            <a:ext cx="5292725" cy="1809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Second, find out the power.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Work Done ÷ Time = Power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3850 J ÷ 30 = 128W</a:t>
            </a:r>
          </a:p>
        </p:txBody>
      </p:sp>
    </p:spTree>
    <p:extLst>
      <p:ext uri="{BB962C8B-B14F-4D97-AF65-F5344CB8AC3E}">
        <p14:creationId xmlns:p14="http://schemas.microsoft.com/office/powerpoint/2010/main" val="34965531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7436"/>
                                        </p:tgtEl>
                                        <p:attrNameLst>
                                          <p:attrName>style.visibility</p:attrName>
                                        </p:attrNameLst>
                                      </p:cBhvr>
                                      <p:to>
                                        <p:strVal val="visible"/>
                                      </p:to>
                                    </p:set>
                                    <p:anim calcmode="lin" valueType="num">
                                      <p:cBhvr>
                                        <p:cTn id="7" dur="500" fill="hold"/>
                                        <p:tgtEl>
                                          <p:spTgt spid="17436"/>
                                        </p:tgtEl>
                                        <p:attrNameLst>
                                          <p:attrName>ppt_w</p:attrName>
                                        </p:attrNameLst>
                                      </p:cBhvr>
                                      <p:tavLst>
                                        <p:tav tm="0">
                                          <p:val>
                                            <p:fltVal val="0"/>
                                          </p:val>
                                        </p:tav>
                                        <p:tav tm="100000">
                                          <p:val>
                                            <p:strVal val="#ppt_w"/>
                                          </p:val>
                                        </p:tav>
                                      </p:tavLst>
                                    </p:anim>
                                    <p:anim calcmode="lin" valueType="num">
                                      <p:cBhvr>
                                        <p:cTn id="8" dur="500" fill="hold"/>
                                        <p:tgtEl>
                                          <p:spTgt spid="17436"/>
                                        </p:tgtEl>
                                        <p:attrNameLst>
                                          <p:attrName>ppt_h</p:attrName>
                                        </p:attrNameLst>
                                      </p:cBhvr>
                                      <p:tavLst>
                                        <p:tav tm="0">
                                          <p:val>
                                            <p:fltVal val="0"/>
                                          </p:val>
                                        </p:tav>
                                        <p:tav tm="100000">
                                          <p:val>
                                            <p:strVal val="#ppt_h"/>
                                          </p:val>
                                        </p:tav>
                                      </p:tavLst>
                                    </p:anim>
                                    <p:animEffect transition="in" filter="fade">
                                      <p:cBhvr>
                                        <p:cTn id="9" dur="500"/>
                                        <p:tgtEl>
                                          <p:spTgt spid="1743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7437"/>
                                        </p:tgtEl>
                                        <p:attrNameLst>
                                          <p:attrName>style.visibility</p:attrName>
                                        </p:attrNameLst>
                                      </p:cBhvr>
                                      <p:to>
                                        <p:strVal val="visible"/>
                                      </p:to>
                                    </p:set>
                                    <p:anim calcmode="lin" valueType="num">
                                      <p:cBhvr>
                                        <p:cTn id="14" dur="500" fill="hold"/>
                                        <p:tgtEl>
                                          <p:spTgt spid="17437"/>
                                        </p:tgtEl>
                                        <p:attrNameLst>
                                          <p:attrName>ppt_w</p:attrName>
                                        </p:attrNameLst>
                                      </p:cBhvr>
                                      <p:tavLst>
                                        <p:tav tm="0">
                                          <p:val>
                                            <p:fltVal val="0"/>
                                          </p:val>
                                        </p:tav>
                                        <p:tav tm="100000">
                                          <p:val>
                                            <p:strVal val="#ppt_w"/>
                                          </p:val>
                                        </p:tav>
                                      </p:tavLst>
                                    </p:anim>
                                    <p:anim calcmode="lin" valueType="num">
                                      <p:cBhvr>
                                        <p:cTn id="15" dur="500" fill="hold"/>
                                        <p:tgtEl>
                                          <p:spTgt spid="17437"/>
                                        </p:tgtEl>
                                        <p:attrNameLst>
                                          <p:attrName>ppt_h</p:attrName>
                                        </p:attrNameLst>
                                      </p:cBhvr>
                                      <p:tavLst>
                                        <p:tav tm="0">
                                          <p:val>
                                            <p:fltVal val="0"/>
                                          </p:val>
                                        </p:tav>
                                        <p:tav tm="100000">
                                          <p:val>
                                            <p:strVal val="#ppt_h"/>
                                          </p:val>
                                        </p:tav>
                                      </p:tavLst>
                                    </p:anim>
                                    <p:animEffect transition="in" filter="fade">
                                      <p:cBhvr>
                                        <p:cTn id="16" dur="500"/>
                                        <p:tgtEl>
                                          <p:spTgt spid="1743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xit" presetSubtype="0" fill="hold" grpId="1" nodeType="clickEffect">
                                  <p:stCondLst>
                                    <p:cond delay="0"/>
                                  </p:stCondLst>
                                  <p:childTnLst>
                                    <p:anim calcmode="lin" valueType="num">
                                      <p:cBhvr>
                                        <p:cTn id="20" dur="500"/>
                                        <p:tgtEl>
                                          <p:spTgt spid="17437"/>
                                        </p:tgtEl>
                                        <p:attrNameLst>
                                          <p:attrName>ppt_w</p:attrName>
                                        </p:attrNameLst>
                                      </p:cBhvr>
                                      <p:tavLst>
                                        <p:tav tm="0">
                                          <p:val>
                                            <p:strVal val="ppt_w"/>
                                          </p:val>
                                        </p:tav>
                                        <p:tav tm="100000">
                                          <p:val>
                                            <p:fltVal val="0"/>
                                          </p:val>
                                        </p:tav>
                                      </p:tavLst>
                                    </p:anim>
                                    <p:anim calcmode="lin" valueType="num">
                                      <p:cBhvr>
                                        <p:cTn id="21" dur="500"/>
                                        <p:tgtEl>
                                          <p:spTgt spid="17437"/>
                                        </p:tgtEl>
                                        <p:attrNameLst>
                                          <p:attrName>ppt_h</p:attrName>
                                        </p:attrNameLst>
                                      </p:cBhvr>
                                      <p:tavLst>
                                        <p:tav tm="0">
                                          <p:val>
                                            <p:strVal val="ppt_h"/>
                                          </p:val>
                                        </p:tav>
                                        <p:tav tm="100000">
                                          <p:val>
                                            <p:fltVal val="0"/>
                                          </p:val>
                                        </p:tav>
                                      </p:tavLst>
                                    </p:anim>
                                    <p:animEffect transition="out" filter="fade">
                                      <p:cBhvr>
                                        <p:cTn id="22" dur="500"/>
                                        <p:tgtEl>
                                          <p:spTgt spid="17437"/>
                                        </p:tgtEl>
                                      </p:cBhvr>
                                    </p:animEffect>
                                    <p:set>
                                      <p:cBhvr>
                                        <p:cTn id="23" dur="1" fill="hold">
                                          <p:stCondLst>
                                            <p:cond delay="499"/>
                                          </p:stCondLst>
                                        </p:cTn>
                                        <p:tgtEl>
                                          <p:spTgt spid="17437"/>
                                        </p:tgtEl>
                                        <p:attrNameLst>
                                          <p:attrName>style.visibility</p:attrName>
                                        </p:attrNameLst>
                                      </p:cBhvr>
                                      <p:to>
                                        <p:strVal val="hidden"/>
                                      </p:to>
                                    </p:set>
                                  </p:childTnLst>
                                </p:cTn>
                              </p:par>
                              <p:par>
                                <p:cTn id="24" presetID="53" presetClass="entr" presetSubtype="0" fill="hold" grpId="0" nodeType="withEffect">
                                  <p:stCondLst>
                                    <p:cond delay="0"/>
                                  </p:stCondLst>
                                  <p:childTnLst>
                                    <p:set>
                                      <p:cBhvr>
                                        <p:cTn id="25" dur="1" fill="hold">
                                          <p:stCondLst>
                                            <p:cond delay="0"/>
                                          </p:stCondLst>
                                        </p:cTn>
                                        <p:tgtEl>
                                          <p:spTgt spid="17438"/>
                                        </p:tgtEl>
                                        <p:attrNameLst>
                                          <p:attrName>style.visibility</p:attrName>
                                        </p:attrNameLst>
                                      </p:cBhvr>
                                      <p:to>
                                        <p:strVal val="visible"/>
                                      </p:to>
                                    </p:set>
                                    <p:anim calcmode="lin" valueType="num">
                                      <p:cBhvr>
                                        <p:cTn id="26" dur="500" fill="hold"/>
                                        <p:tgtEl>
                                          <p:spTgt spid="17438"/>
                                        </p:tgtEl>
                                        <p:attrNameLst>
                                          <p:attrName>ppt_w</p:attrName>
                                        </p:attrNameLst>
                                      </p:cBhvr>
                                      <p:tavLst>
                                        <p:tav tm="0">
                                          <p:val>
                                            <p:fltVal val="0"/>
                                          </p:val>
                                        </p:tav>
                                        <p:tav tm="100000">
                                          <p:val>
                                            <p:strVal val="#ppt_w"/>
                                          </p:val>
                                        </p:tav>
                                      </p:tavLst>
                                    </p:anim>
                                    <p:anim calcmode="lin" valueType="num">
                                      <p:cBhvr>
                                        <p:cTn id="27" dur="500" fill="hold"/>
                                        <p:tgtEl>
                                          <p:spTgt spid="17438"/>
                                        </p:tgtEl>
                                        <p:attrNameLst>
                                          <p:attrName>ppt_h</p:attrName>
                                        </p:attrNameLst>
                                      </p:cBhvr>
                                      <p:tavLst>
                                        <p:tav tm="0">
                                          <p:val>
                                            <p:fltVal val="0"/>
                                          </p:val>
                                        </p:tav>
                                        <p:tav tm="100000">
                                          <p:val>
                                            <p:strVal val="#ppt_h"/>
                                          </p:val>
                                        </p:tav>
                                      </p:tavLst>
                                    </p:anim>
                                    <p:animEffect transition="in" filter="fade">
                                      <p:cBhvr>
                                        <p:cTn id="28" dur="500"/>
                                        <p:tgtEl>
                                          <p:spTgt spid="1743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0" fill="hold" grpId="2" nodeType="clickEffect">
                                  <p:stCondLst>
                                    <p:cond delay="0"/>
                                  </p:stCondLst>
                                  <p:childTnLst>
                                    <p:set>
                                      <p:cBhvr>
                                        <p:cTn id="32" dur="1" fill="hold">
                                          <p:stCondLst>
                                            <p:cond delay="0"/>
                                          </p:stCondLst>
                                        </p:cTn>
                                        <p:tgtEl>
                                          <p:spTgt spid="17437"/>
                                        </p:tgtEl>
                                        <p:attrNameLst>
                                          <p:attrName>style.visibility</p:attrName>
                                        </p:attrNameLst>
                                      </p:cBhvr>
                                      <p:to>
                                        <p:strVal val="visible"/>
                                      </p:to>
                                    </p:set>
                                    <p:anim calcmode="lin" valueType="num">
                                      <p:cBhvr>
                                        <p:cTn id="33" dur="500" fill="hold"/>
                                        <p:tgtEl>
                                          <p:spTgt spid="17437"/>
                                        </p:tgtEl>
                                        <p:attrNameLst>
                                          <p:attrName>ppt_w</p:attrName>
                                        </p:attrNameLst>
                                      </p:cBhvr>
                                      <p:tavLst>
                                        <p:tav tm="0">
                                          <p:val>
                                            <p:fltVal val="0"/>
                                          </p:val>
                                        </p:tav>
                                        <p:tav tm="100000">
                                          <p:val>
                                            <p:strVal val="#ppt_w"/>
                                          </p:val>
                                        </p:tav>
                                      </p:tavLst>
                                    </p:anim>
                                    <p:anim calcmode="lin" valueType="num">
                                      <p:cBhvr>
                                        <p:cTn id="34" dur="500" fill="hold"/>
                                        <p:tgtEl>
                                          <p:spTgt spid="17437"/>
                                        </p:tgtEl>
                                        <p:attrNameLst>
                                          <p:attrName>ppt_h</p:attrName>
                                        </p:attrNameLst>
                                      </p:cBhvr>
                                      <p:tavLst>
                                        <p:tav tm="0">
                                          <p:val>
                                            <p:fltVal val="0"/>
                                          </p:val>
                                        </p:tav>
                                        <p:tav tm="100000">
                                          <p:val>
                                            <p:strVal val="#ppt_h"/>
                                          </p:val>
                                        </p:tav>
                                      </p:tavLst>
                                    </p:anim>
                                    <p:animEffect transition="in" filter="fade">
                                      <p:cBhvr>
                                        <p:cTn id="35" dur="500"/>
                                        <p:tgtEl>
                                          <p:spTgt spid="17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36" grpId="0" animBg="1"/>
      <p:bldP spid="17437" grpId="0" animBg="1"/>
      <p:bldP spid="17437" grpId="1" animBg="1"/>
      <p:bldP spid="17437" grpId="2" animBg="1"/>
      <p:bldP spid="174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274" name="Object 2">
            <a:extLst>
              <a:ext uri="{FF2B5EF4-FFF2-40B4-BE49-F238E27FC236}">
                <a16:creationId xmlns:a16="http://schemas.microsoft.com/office/drawing/2014/main" id="{423509D3-1690-4E9A-A554-B802CF9E2F3B}"/>
              </a:ext>
            </a:extLst>
          </p:cNvPr>
          <p:cNvGraphicFramePr>
            <a:graphicFrameLocks noChangeAspect="1"/>
          </p:cNvGraphicFramePr>
          <p:nvPr/>
        </p:nvGraphicFramePr>
        <p:xfrm>
          <a:off x="0" y="404813"/>
          <a:ext cx="9144000" cy="5865812"/>
        </p:xfrm>
        <a:graphic>
          <a:graphicData uri="http://schemas.openxmlformats.org/presentationml/2006/ole">
            <mc:AlternateContent xmlns:mc="http://schemas.openxmlformats.org/markup-compatibility/2006">
              <mc:Choice xmlns:v="urn:schemas-microsoft-com:vml" Requires="v">
                <p:oleObj spid="_x0000_s1026" name="Shockwave Flash Object" r:id="rId4" imgW="0" imgH="0" progId="ShockwaveFlash.ShockwaveFlash.11">
                  <p:embed/>
                </p:oleObj>
              </mc:Choice>
              <mc:Fallback>
                <p:oleObj name="Shockwave Flash Object" r:id="rId4" imgW="0" imgH="0" progId="ShockwaveFlash.ShockwaveFlash.11">
                  <p:embed/>
                  <p:pic>
                    <p:nvPicPr>
                      <p:cNvPr id="438274" name="Object 2">
                        <a:extLst>
                          <a:ext uri="{FF2B5EF4-FFF2-40B4-BE49-F238E27FC236}">
                            <a16:creationId xmlns:a16="http://schemas.microsoft.com/office/drawing/2014/main" id="{423509D3-1690-4E9A-A554-B802CF9E2F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4813"/>
                        <a:ext cx="9144000" cy="5865812"/>
                      </a:xfrm>
                      <a:prstGeom prst="rect">
                        <a:avLst/>
                      </a:prstGeom>
                      <a:noFill/>
                      <a:ln>
                        <a:noFill/>
                      </a:ln>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38275" name="Rectangle 3">
            <a:extLst>
              <a:ext uri="{FF2B5EF4-FFF2-40B4-BE49-F238E27FC236}">
                <a16:creationId xmlns:a16="http://schemas.microsoft.com/office/drawing/2014/main" id="{5865B3C3-3F05-4E38-8AA8-9BDFD748F50F}"/>
              </a:ext>
            </a:extLst>
          </p:cNvPr>
          <p:cNvSpPr>
            <a:spLocks noGrp="1" noChangeArrowheads="1"/>
          </p:cNvSpPr>
          <p:nvPr>
            <p:ph type="title" idx="4294967295"/>
          </p:nvPr>
        </p:nvSpPr>
        <p:spPr>
          <a:xfrm>
            <a:off x="3178175" y="6656388"/>
            <a:ext cx="1797050" cy="174625"/>
          </a:xfrm>
        </p:spPr>
        <p:txBody>
          <a:bodyPr anchor="t">
            <a:spAutoFit/>
          </a:bodyPr>
          <a:lstStyle/>
          <a:p>
            <a:pPr eaLnBrk="1" hangingPunct="1">
              <a:lnSpc>
                <a:spcPct val="21000"/>
              </a:lnSpc>
              <a:buClr>
                <a:srgbClr val="3333CC"/>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700">
                <a:solidFill>
                  <a:srgbClr val="3333CC"/>
                </a:solidFill>
              </a:rPr>
              <a:t>Power</a:t>
            </a:r>
          </a:p>
        </p:txBody>
      </p:sp>
    </p:spTree>
    <p:extLst>
      <p:ext uri="{BB962C8B-B14F-4D97-AF65-F5344CB8AC3E}">
        <p14:creationId xmlns:p14="http://schemas.microsoft.com/office/powerpoint/2010/main" val="313055616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23BC5D-4162-4B70-A046-D37EFAF5098B}"/>
              </a:ext>
            </a:extLst>
          </p:cNvPr>
          <p:cNvPicPr>
            <a:picLocks noChangeAspect="1"/>
          </p:cNvPicPr>
          <p:nvPr/>
        </p:nvPicPr>
        <p:blipFill rotWithShape="1">
          <a:blip r:embed="rId2"/>
          <a:srcRect l="27319" t="26770" r="26083" b="25578"/>
          <a:stretch/>
        </p:blipFill>
        <p:spPr>
          <a:xfrm>
            <a:off x="395925" y="801277"/>
            <a:ext cx="8341561" cy="4798243"/>
          </a:xfrm>
          <a:prstGeom prst="rect">
            <a:avLst/>
          </a:prstGeom>
        </p:spPr>
      </p:pic>
    </p:spTree>
    <p:extLst>
      <p:ext uri="{BB962C8B-B14F-4D97-AF65-F5344CB8AC3E}">
        <p14:creationId xmlns:p14="http://schemas.microsoft.com/office/powerpoint/2010/main" val="37246003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23BC5D-4162-4B70-A046-D37EFAF5098B}"/>
              </a:ext>
            </a:extLst>
          </p:cNvPr>
          <p:cNvPicPr>
            <a:picLocks noChangeAspect="1"/>
          </p:cNvPicPr>
          <p:nvPr/>
        </p:nvPicPr>
        <p:blipFill rotWithShape="1">
          <a:blip r:embed="rId2"/>
          <a:srcRect l="37780" t="67401" r="35072" b="25578"/>
          <a:stretch/>
        </p:blipFill>
        <p:spPr>
          <a:xfrm>
            <a:off x="1338606" y="377072"/>
            <a:ext cx="7192652" cy="1046375"/>
          </a:xfrm>
          <a:prstGeom prst="rect">
            <a:avLst/>
          </a:prstGeom>
        </p:spPr>
      </p:pic>
      <p:sp>
        <p:nvSpPr>
          <p:cNvPr id="3" name="Folded Corner 6">
            <a:extLst>
              <a:ext uri="{FF2B5EF4-FFF2-40B4-BE49-F238E27FC236}">
                <a16:creationId xmlns:a16="http://schemas.microsoft.com/office/drawing/2014/main" id="{DB45D2E6-4C05-4661-90A0-50E2C1F7A11B}"/>
              </a:ext>
            </a:extLst>
          </p:cNvPr>
          <p:cNvSpPr/>
          <p:nvPr/>
        </p:nvSpPr>
        <p:spPr bwMode="auto">
          <a:xfrm>
            <a:off x="330056" y="3522052"/>
            <a:ext cx="2794716" cy="2730321"/>
          </a:xfrm>
          <a:prstGeom prst="foldedCorner">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449263" rtl="0" eaLnBrk="1" fontAlgn="base" latinLnBrk="0" hangingPunct="1">
              <a:lnSpc>
                <a:spcPct val="100000"/>
              </a:lnSpc>
              <a:spcBef>
                <a:spcPct val="0"/>
              </a:spcBef>
              <a:spcAft>
                <a:spcPct val="0"/>
              </a:spcAft>
              <a:buClr>
                <a:srgbClr val="000000"/>
              </a:buClr>
              <a:buSzPct val="100000"/>
              <a:buFont typeface="Arial" charset="0"/>
              <a:buNone/>
              <a:tabLst/>
              <a:defRPr/>
            </a:pPr>
            <a:endParaRPr kumimoji="0" lang="en-GB" sz="3600" b="1" i="0" u="none" strike="noStrike" kern="1200" cap="none" spc="0" normalizeH="0" baseline="0" noProof="0" dirty="0">
              <a:ln>
                <a:noFill/>
              </a:ln>
              <a:solidFill>
                <a:srgbClr val="000000"/>
              </a:solidFill>
              <a:effectLst/>
              <a:uLnTx/>
              <a:uFillTx/>
              <a:latin typeface="Calibri" panose="020F0502020204030204" pitchFamily="34" charset="0"/>
              <a:ea typeface="Lucida Sans Unicode" pitchFamily="32" charset="0"/>
              <a:cs typeface="Calibri" panose="020F0502020204030204" pitchFamily="34" charset="0"/>
            </a:endParaRPr>
          </a:p>
          <a:p>
            <a:pPr marL="0" marR="0" lvl="0" indent="0" algn="ctr" defTabSz="449263" rtl="0" eaLnBrk="1" fontAlgn="base" latinLnBrk="0" hangingPunct="1">
              <a:lnSpc>
                <a:spcPct val="100000"/>
              </a:lnSpc>
              <a:spcBef>
                <a:spcPct val="0"/>
              </a:spcBef>
              <a:spcAft>
                <a:spcPct val="0"/>
              </a:spcAft>
              <a:buClr>
                <a:srgbClr val="000000"/>
              </a:buClr>
              <a:buSzPct val="100000"/>
              <a:buFont typeface="Arial" charset="0"/>
              <a:buNone/>
              <a:tabLst/>
              <a:defRPr/>
            </a:pPr>
            <a:r>
              <a:rPr kumimoji="0" lang="en-GB" sz="3600" b="1" i="0" u="none" strike="noStrike" kern="1200" cap="none" spc="0" normalizeH="0" baseline="0" noProof="0" dirty="0">
                <a:ln>
                  <a:noFill/>
                </a:ln>
                <a:solidFill>
                  <a:srgbClr val="000000"/>
                </a:solidFill>
                <a:effectLst/>
                <a:uLnTx/>
                <a:uFillTx/>
                <a:latin typeface="Calibri" panose="020F0502020204030204" pitchFamily="34" charset="0"/>
                <a:ea typeface="Lucida Sans Unicode" pitchFamily="32" charset="0"/>
                <a:cs typeface="Calibri" panose="020F0502020204030204" pitchFamily="34" charset="0"/>
              </a:rPr>
              <a:t>Memorise   this!</a:t>
            </a:r>
          </a:p>
        </p:txBody>
      </p:sp>
      <p:sp>
        <p:nvSpPr>
          <p:cNvPr id="4" name="Right Arrow 7">
            <a:extLst>
              <a:ext uri="{FF2B5EF4-FFF2-40B4-BE49-F238E27FC236}">
                <a16:creationId xmlns:a16="http://schemas.microsoft.com/office/drawing/2014/main" id="{711A6FA8-1C71-4EE8-8DD1-92C8F5DE9B3D}"/>
              </a:ext>
            </a:extLst>
          </p:cNvPr>
          <p:cNvSpPr/>
          <p:nvPr/>
        </p:nvSpPr>
        <p:spPr bwMode="auto">
          <a:xfrm rot="20125278">
            <a:off x="2216811" y="2076624"/>
            <a:ext cx="1815921" cy="1210614"/>
          </a:xfrm>
          <a:prstGeom prst="rightArrow">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449263" rtl="0" eaLnBrk="1" fontAlgn="base" latinLnBrk="0" hangingPunct="1">
              <a:lnSpc>
                <a:spcPct val="10000"/>
              </a:lnSpc>
              <a:spcBef>
                <a:spcPct val="0"/>
              </a:spcBef>
              <a:spcAft>
                <a:spcPct val="0"/>
              </a:spcAft>
              <a:buClr>
                <a:srgbClr val="000000"/>
              </a:buClr>
              <a:buSzPct val="100000"/>
              <a:buFont typeface="Arial" charset="0"/>
              <a:buNone/>
              <a:tabLst/>
              <a:defRPr/>
            </a:pPr>
            <a:endParaRPr kumimoji="0" lang="en-GB" sz="1800" b="0" i="0" u="none" strike="noStrike" kern="1200" cap="none" spc="0" normalizeH="0" baseline="0" noProof="0">
              <a:ln>
                <a:noFill/>
              </a:ln>
              <a:solidFill>
                <a:srgbClr val="FFFFFF"/>
              </a:solidFill>
              <a:effectLst/>
              <a:uLnTx/>
              <a:uFillTx/>
              <a:latin typeface="Arial" charset="0"/>
              <a:ea typeface="Lucida Sans Unicode" pitchFamily="32" charset="0"/>
              <a:cs typeface="Lucida Sans Unicode" pitchFamily="32" charset="0"/>
            </a:endParaRPr>
          </a:p>
        </p:txBody>
      </p:sp>
    </p:spTree>
    <p:extLst>
      <p:ext uri="{BB962C8B-B14F-4D97-AF65-F5344CB8AC3E}">
        <p14:creationId xmlns:p14="http://schemas.microsoft.com/office/powerpoint/2010/main" val="6608771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D20817-766C-4304-BB2A-F471F25F3658}"/>
              </a:ext>
            </a:extLst>
          </p:cNvPr>
          <p:cNvPicPr>
            <a:picLocks noChangeAspect="1"/>
          </p:cNvPicPr>
          <p:nvPr/>
        </p:nvPicPr>
        <p:blipFill rotWithShape="1">
          <a:blip r:embed="rId2"/>
          <a:srcRect l="21134" t="24724" r="32268" b="21913"/>
          <a:stretch/>
        </p:blipFill>
        <p:spPr>
          <a:xfrm>
            <a:off x="282804" y="471339"/>
            <a:ext cx="8678064" cy="5590095"/>
          </a:xfrm>
          <a:prstGeom prst="rect">
            <a:avLst/>
          </a:prstGeom>
        </p:spPr>
      </p:pic>
    </p:spTree>
    <p:extLst>
      <p:ext uri="{BB962C8B-B14F-4D97-AF65-F5344CB8AC3E}">
        <p14:creationId xmlns:p14="http://schemas.microsoft.com/office/powerpoint/2010/main" val="3798831011"/>
      </p:ext>
    </p:extLst>
  </p:cSld>
  <p:clrMapOvr>
    <a:masterClrMapping/>
  </p:clrMapOvr>
</p:sld>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3_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5.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1_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Lucida Sans Unicode"/>
        <a:cs typeface="Lucida Sans Unicode"/>
      </a:majorFont>
      <a:minorFont>
        <a:latin typeface="Arial"/>
        <a:ea typeface="Lucida Sans Unicode"/>
        <a:cs typeface="Lucida Sans Unicod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ea typeface="Lucida Sans Unicode" pitchFamily="32" charset="0"/>
            <a:cs typeface="Lucida Sans Unicode" pitchFamily="32"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ea typeface="Lucida Sans Unicode" pitchFamily="32" charset="0"/>
            <a:cs typeface="Lucida Sans Unicode" pitchFamily="32"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61F9DEC-CED0-4C43-A929-75F6EA23FF89}"/>
</file>

<file path=customXml/itemProps2.xml><?xml version="1.0" encoding="utf-8"?>
<ds:datastoreItem xmlns:ds="http://schemas.openxmlformats.org/officeDocument/2006/customXml" ds:itemID="{9BE6BDAB-00CE-4E95-AC35-1851500FFEBC}"/>
</file>

<file path=customXml/itemProps3.xml><?xml version="1.0" encoding="utf-8"?>
<ds:datastoreItem xmlns:ds="http://schemas.openxmlformats.org/officeDocument/2006/customXml" ds:itemID="{FF4186ED-F4E4-4B4B-A8E4-4BC6D15498BB}"/>
</file>

<file path=docProps/app.xml><?xml version="1.0" encoding="utf-8"?>
<Properties xmlns="http://schemas.openxmlformats.org/officeDocument/2006/extended-properties" xmlns:vt="http://schemas.openxmlformats.org/officeDocument/2006/docPropsVTypes">
  <Template>Office Theme</Template>
  <TotalTime>1</TotalTime>
  <Words>813</Words>
  <Application>Microsoft Office PowerPoint</Application>
  <PresentationFormat>On-screen Show (4:3)</PresentationFormat>
  <Paragraphs>145</Paragraphs>
  <Slides>26</Slides>
  <Notes>11</Notes>
  <HiddenSlides>0</HiddenSlides>
  <MMClips>0</MMClips>
  <ScaleCrop>false</ScaleCrop>
  <HeadingPairs>
    <vt:vector size="8" baseType="variant">
      <vt:variant>
        <vt:lpstr>Fonts Used</vt:lpstr>
      </vt:variant>
      <vt:variant>
        <vt:i4>8</vt:i4>
      </vt:variant>
      <vt:variant>
        <vt:lpstr>Theme</vt:lpstr>
      </vt:variant>
      <vt:variant>
        <vt:i4>7</vt:i4>
      </vt:variant>
      <vt:variant>
        <vt:lpstr>Embedded OLE Servers</vt:lpstr>
      </vt:variant>
      <vt:variant>
        <vt:i4>1</vt:i4>
      </vt:variant>
      <vt:variant>
        <vt:lpstr>Slide Titles</vt:lpstr>
      </vt:variant>
      <vt:variant>
        <vt:i4>26</vt:i4>
      </vt:variant>
    </vt:vector>
  </HeadingPairs>
  <TitlesOfParts>
    <vt:vector size="42" baseType="lpstr">
      <vt:lpstr>Arial</vt:lpstr>
      <vt:lpstr>Calibri</vt:lpstr>
      <vt:lpstr>Calibri Light</vt:lpstr>
      <vt:lpstr>Comic Sans MS</vt:lpstr>
      <vt:lpstr>Times New Roman</vt:lpstr>
      <vt:lpstr>Tw Cen MT</vt:lpstr>
      <vt:lpstr>Wingdings</vt:lpstr>
      <vt:lpstr>Wingdings 2</vt:lpstr>
      <vt:lpstr>3_Office Theme</vt:lpstr>
      <vt:lpstr>2_Office Theme</vt:lpstr>
      <vt:lpstr>6_Office Theme</vt:lpstr>
      <vt:lpstr>Median</vt:lpstr>
      <vt:lpstr>8_Office Theme</vt:lpstr>
      <vt:lpstr>21_Default Design</vt:lpstr>
      <vt:lpstr>22_Default Design</vt:lpstr>
      <vt:lpstr>Shockwave Flash Object</vt:lpstr>
      <vt:lpstr>Starter –  What is the link?</vt:lpstr>
      <vt:lpstr>PowerPoint Presentation</vt:lpstr>
      <vt:lpstr>What is the link?</vt:lpstr>
      <vt:lpstr>Friction and Work</vt:lpstr>
      <vt:lpstr>Friction and Work</vt:lpstr>
      <vt:lpstr>PowerPoint Presentation</vt:lpstr>
      <vt:lpstr>PowerPoint Presentation</vt:lpstr>
      <vt:lpstr>PowerPoint Presentation</vt:lpstr>
      <vt:lpstr>Calculating efficiency – 2 ways of writing the equation</vt:lpstr>
      <vt:lpstr>Efficiency Example Question</vt:lpstr>
      <vt:lpstr>PowerPoint Presentation</vt:lpstr>
      <vt:lpstr>PowerPoint Presentation</vt:lpstr>
      <vt:lpstr>PowerPoint Presentation</vt:lpstr>
      <vt:lpstr>Constructing a Sankey diagram</vt:lpstr>
      <vt:lpstr>PowerPoint Presentation</vt:lpstr>
      <vt:lpstr>PowerPoint Presentation</vt:lpstr>
      <vt:lpstr>PowerPoint Presentation</vt:lpstr>
      <vt:lpstr>PowerPoint Presentation</vt:lpstr>
      <vt:lpstr>PowerPoint Presentation</vt:lpstr>
      <vt:lpstr>Units of power</vt:lpstr>
      <vt:lpstr>PowerPoint Presentation</vt:lpstr>
      <vt:lpstr>PowerPoint Presentation</vt:lpstr>
      <vt:lpstr>Power</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Starter –  What is the link?</dc:title>
  <dc:creator>Jessica Fathers</dc:creator>
  <cp:lastModifiedBy>Jessica Fathers</cp:lastModifiedBy>
  <cp:revision>1</cp:revision>
  <dcterms:created xsi:type="dcterms:W3CDTF">2020-09-21T16:34:55Z</dcterms:created>
  <dcterms:modified xsi:type="dcterms:W3CDTF">2020-09-21T16:36:11Z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