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8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7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CC41B6-F4A1-465C-B546-1745A2F2380A}" v="1" dt="2021-03-29T12:28:01.8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mela Hawkins" userId="50caf8d7f2f07981" providerId="LiveId" clId="{A8C25C66-5B04-4778-B0E1-D85F4349655C}"/>
    <pc:docChg chg="custSel modSld">
      <pc:chgData name="Pamela Hawkins" userId="50caf8d7f2f07981" providerId="LiveId" clId="{A8C25C66-5B04-4778-B0E1-D85F4349655C}" dt="2021-03-20T23:26:58.627" v="17" actId="1076"/>
      <pc:docMkLst>
        <pc:docMk/>
      </pc:docMkLst>
      <pc:sldChg chg="addSp modSp mod">
        <pc:chgData name="Pamela Hawkins" userId="50caf8d7f2f07981" providerId="LiveId" clId="{A8C25C66-5B04-4778-B0E1-D85F4349655C}" dt="2021-03-20T23:26:58.627" v="17" actId="1076"/>
        <pc:sldMkLst>
          <pc:docMk/>
          <pc:sldMk cId="1696517777" sldId="256"/>
        </pc:sldMkLst>
        <pc:spChg chg="add mod">
          <ac:chgData name="Pamela Hawkins" userId="50caf8d7f2f07981" providerId="LiveId" clId="{A8C25C66-5B04-4778-B0E1-D85F4349655C}" dt="2021-03-20T23:26:58.627" v="17" actId="1076"/>
          <ac:spMkLst>
            <pc:docMk/>
            <pc:sldMk cId="1696517777" sldId="256"/>
            <ac:spMk id="4" creationId="{804EA7B9-EF37-4E06-AE8D-CBDAB978F182}"/>
          </ac:spMkLst>
        </pc:spChg>
      </pc:sldChg>
      <pc:sldChg chg="addSp modSp mod setBg">
        <pc:chgData name="Pamela Hawkins" userId="50caf8d7f2f07981" providerId="LiveId" clId="{A8C25C66-5B04-4778-B0E1-D85F4349655C}" dt="2021-03-20T23:05:38.878" v="4" actId="113"/>
        <pc:sldMkLst>
          <pc:docMk/>
          <pc:sldMk cId="1827307038" sldId="257"/>
        </pc:sldMkLst>
        <pc:spChg chg="mod">
          <ac:chgData name="Pamela Hawkins" userId="50caf8d7f2f07981" providerId="LiveId" clId="{A8C25C66-5B04-4778-B0E1-D85F4349655C}" dt="2021-03-20T23:05:38.878" v="4" actId="113"/>
          <ac:spMkLst>
            <pc:docMk/>
            <pc:sldMk cId="1827307038" sldId="257"/>
            <ac:spMk id="2" creationId="{FB25DFF3-BB2C-411E-8D90-48A9C1758AFE}"/>
          </ac:spMkLst>
        </pc:spChg>
        <pc:spChg chg="mod">
          <ac:chgData name="Pamela Hawkins" userId="50caf8d7f2f07981" providerId="LiveId" clId="{A8C25C66-5B04-4778-B0E1-D85F4349655C}" dt="2021-03-20T23:05:33.137" v="3" actId="403"/>
          <ac:spMkLst>
            <pc:docMk/>
            <pc:sldMk cId="1827307038" sldId="257"/>
            <ac:spMk id="3" creationId="{7726D2A2-2909-4205-9BD2-1DF800D410DB}"/>
          </ac:spMkLst>
        </pc:spChg>
        <pc:spChg chg="add">
          <ac:chgData name="Pamela Hawkins" userId="50caf8d7f2f07981" providerId="LiveId" clId="{A8C25C66-5B04-4778-B0E1-D85F4349655C}" dt="2021-03-20T23:05:25.159" v="0" actId="26606"/>
          <ac:spMkLst>
            <pc:docMk/>
            <pc:sldMk cId="1827307038" sldId="257"/>
            <ac:spMk id="8" creationId="{2B566528-1B12-4246-9431-5C2D7D081168}"/>
          </ac:spMkLst>
        </pc:spChg>
        <pc:spChg chg="add">
          <ac:chgData name="Pamela Hawkins" userId="50caf8d7f2f07981" providerId="LiveId" clId="{A8C25C66-5B04-4778-B0E1-D85F4349655C}" dt="2021-03-20T23:05:25.159" v="0" actId="26606"/>
          <ac:spMkLst>
            <pc:docMk/>
            <pc:sldMk cId="1827307038" sldId="257"/>
            <ac:spMk id="10" creationId="{2E80C965-DB6D-4F81-9E9E-B027384D0BD6}"/>
          </ac:spMkLst>
        </pc:spChg>
        <pc:spChg chg="add">
          <ac:chgData name="Pamela Hawkins" userId="50caf8d7f2f07981" providerId="LiveId" clId="{A8C25C66-5B04-4778-B0E1-D85F4349655C}" dt="2021-03-20T23:05:25.159" v="0" actId="26606"/>
          <ac:spMkLst>
            <pc:docMk/>
            <pc:sldMk cId="1827307038" sldId="257"/>
            <ac:spMk id="12" creationId="{A580F890-B085-4E95-96AA-55AEBEC5CE6E}"/>
          </ac:spMkLst>
        </pc:spChg>
        <pc:spChg chg="add">
          <ac:chgData name="Pamela Hawkins" userId="50caf8d7f2f07981" providerId="LiveId" clId="{A8C25C66-5B04-4778-B0E1-D85F4349655C}" dt="2021-03-20T23:05:25.159" v="0" actId="26606"/>
          <ac:spMkLst>
            <pc:docMk/>
            <pc:sldMk cId="1827307038" sldId="257"/>
            <ac:spMk id="14" creationId="{D3F51FEB-38FB-4F6C-9F7B-2F2AFAB65463}"/>
          </ac:spMkLst>
        </pc:spChg>
        <pc:spChg chg="add">
          <ac:chgData name="Pamela Hawkins" userId="50caf8d7f2f07981" providerId="LiveId" clId="{A8C25C66-5B04-4778-B0E1-D85F4349655C}" dt="2021-03-20T23:05:25.159" v="0" actId="26606"/>
          <ac:spMkLst>
            <pc:docMk/>
            <pc:sldMk cId="1827307038" sldId="257"/>
            <ac:spMk id="16" creationId="{1E547BA6-BAE0-43BB-A7CA-60F69CE252F0}"/>
          </ac:spMkLst>
        </pc:spChg>
      </pc:sldChg>
      <pc:sldChg chg="modSp mod">
        <pc:chgData name="Pamela Hawkins" userId="50caf8d7f2f07981" providerId="LiveId" clId="{A8C25C66-5B04-4778-B0E1-D85F4349655C}" dt="2021-03-20T23:05:43.127" v="5" actId="113"/>
        <pc:sldMkLst>
          <pc:docMk/>
          <pc:sldMk cId="1783737448" sldId="258"/>
        </pc:sldMkLst>
        <pc:spChg chg="mod">
          <ac:chgData name="Pamela Hawkins" userId="50caf8d7f2f07981" providerId="LiveId" clId="{A8C25C66-5B04-4778-B0E1-D85F4349655C}" dt="2021-03-20T23:05:43.127" v="5" actId="113"/>
          <ac:spMkLst>
            <pc:docMk/>
            <pc:sldMk cId="1783737448" sldId="258"/>
            <ac:spMk id="2" creationId="{60B8ADBF-9073-4128-85E2-F99CB7BC8305}"/>
          </ac:spMkLst>
        </pc:spChg>
      </pc:sldChg>
      <pc:sldChg chg="modSp mod">
        <pc:chgData name="Pamela Hawkins" userId="50caf8d7f2f07981" providerId="LiveId" clId="{A8C25C66-5B04-4778-B0E1-D85F4349655C}" dt="2021-03-20T23:05:51.256" v="6" actId="113"/>
        <pc:sldMkLst>
          <pc:docMk/>
          <pc:sldMk cId="2574559093" sldId="260"/>
        </pc:sldMkLst>
        <pc:spChg chg="mod">
          <ac:chgData name="Pamela Hawkins" userId="50caf8d7f2f07981" providerId="LiveId" clId="{A8C25C66-5B04-4778-B0E1-D85F4349655C}" dt="2021-03-20T23:05:51.256" v="6" actId="113"/>
          <ac:spMkLst>
            <pc:docMk/>
            <pc:sldMk cId="2574559093" sldId="260"/>
            <ac:spMk id="2" creationId="{A63F3E1E-5346-4EEC-884E-F40922045CCA}"/>
          </ac:spMkLst>
        </pc:spChg>
      </pc:sldChg>
      <pc:sldChg chg="modSp mod">
        <pc:chgData name="Pamela Hawkins" userId="50caf8d7f2f07981" providerId="LiveId" clId="{A8C25C66-5B04-4778-B0E1-D85F4349655C}" dt="2021-03-20T23:06:01.387" v="7" actId="113"/>
        <pc:sldMkLst>
          <pc:docMk/>
          <pc:sldMk cId="3746613931" sldId="262"/>
        </pc:sldMkLst>
        <pc:spChg chg="mod">
          <ac:chgData name="Pamela Hawkins" userId="50caf8d7f2f07981" providerId="LiveId" clId="{A8C25C66-5B04-4778-B0E1-D85F4349655C}" dt="2021-03-20T23:06:01.387" v="7" actId="113"/>
          <ac:spMkLst>
            <pc:docMk/>
            <pc:sldMk cId="3746613931" sldId="262"/>
            <ac:spMk id="2" creationId="{48F44074-BC5D-4D09-907E-8E089F6450E2}"/>
          </ac:spMkLst>
        </pc:spChg>
      </pc:sldChg>
    </pc:docChg>
  </pc:docChgLst>
  <pc:docChgLst>
    <pc:chgData name="P Hawkins" userId="c5ba8028-6867-408c-8a36-6fbad894d9d7" providerId="ADAL" clId="{D3CC41B6-F4A1-465C-B546-1745A2F2380A}"/>
    <pc:docChg chg="modSld sldOrd">
      <pc:chgData name="P Hawkins" userId="c5ba8028-6867-408c-8a36-6fbad894d9d7" providerId="ADAL" clId="{D3CC41B6-F4A1-465C-B546-1745A2F2380A}" dt="2021-03-29T12:29:16.552" v="11" actId="20577"/>
      <pc:docMkLst>
        <pc:docMk/>
      </pc:docMkLst>
      <pc:sldChg chg="modSp mod">
        <pc:chgData name="P Hawkins" userId="c5ba8028-6867-408c-8a36-6fbad894d9d7" providerId="ADAL" clId="{D3CC41B6-F4A1-465C-B546-1745A2F2380A}" dt="2021-03-29T12:28:41.056" v="8" actId="20577"/>
        <pc:sldMkLst>
          <pc:docMk/>
          <pc:sldMk cId="1827307038" sldId="257"/>
        </pc:sldMkLst>
        <pc:spChg chg="mod">
          <ac:chgData name="P Hawkins" userId="c5ba8028-6867-408c-8a36-6fbad894d9d7" providerId="ADAL" clId="{D3CC41B6-F4A1-465C-B546-1745A2F2380A}" dt="2021-03-29T12:28:41.056" v="8" actId="20577"/>
          <ac:spMkLst>
            <pc:docMk/>
            <pc:sldMk cId="1827307038" sldId="257"/>
            <ac:spMk id="3" creationId="{7726D2A2-2909-4205-9BD2-1DF800D410DB}"/>
          </ac:spMkLst>
        </pc:spChg>
      </pc:sldChg>
      <pc:sldChg chg="modSp mod">
        <pc:chgData name="P Hawkins" userId="c5ba8028-6867-408c-8a36-6fbad894d9d7" providerId="ADAL" clId="{D3CC41B6-F4A1-465C-B546-1745A2F2380A}" dt="2021-03-29T12:28:49.299" v="10" actId="403"/>
        <pc:sldMkLst>
          <pc:docMk/>
          <pc:sldMk cId="1783737448" sldId="258"/>
        </pc:sldMkLst>
        <pc:spChg chg="mod">
          <ac:chgData name="P Hawkins" userId="c5ba8028-6867-408c-8a36-6fbad894d9d7" providerId="ADAL" clId="{D3CC41B6-F4A1-465C-B546-1745A2F2380A}" dt="2021-03-29T12:28:49.299" v="10" actId="403"/>
          <ac:spMkLst>
            <pc:docMk/>
            <pc:sldMk cId="1783737448" sldId="258"/>
            <ac:spMk id="3" creationId="{96102921-89E1-445B-9F8D-91E229F06D15}"/>
          </ac:spMkLst>
        </pc:spChg>
      </pc:sldChg>
      <pc:sldChg chg="modSp mod">
        <pc:chgData name="P Hawkins" userId="c5ba8028-6867-408c-8a36-6fbad894d9d7" providerId="ADAL" clId="{D3CC41B6-F4A1-465C-B546-1745A2F2380A}" dt="2021-03-29T12:29:16.552" v="11" actId="20577"/>
        <pc:sldMkLst>
          <pc:docMk/>
          <pc:sldMk cId="3746613931" sldId="262"/>
        </pc:sldMkLst>
        <pc:spChg chg="mod">
          <ac:chgData name="P Hawkins" userId="c5ba8028-6867-408c-8a36-6fbad894d9d7" providerId="ADAL" clId="{D3CC41B6-F4A1-465C-B546-1745A2F2380A}" dt="2021-03-29T12:29:16.552" v="11" actId="20577"/>
          <ac:spMkLst>
            <pc:docMk/>
            <pc:sldMk cId="3746613931" sldId="262"/>
            <ac:spMk id="3" creationId="{55A6C7F3-6A05-4536-A323-9362E8B8F969}"/>
          </ac:spMkLst>
        </pc:spChg>
      </pc:sldChg>
      <pc:sldChg chg="modSp mod ord">
        <pc:chgData name="P Hawkins" userId="c5ba8028-6867-408c-8a36-6fbad894d9d7" providerId="ADAL" clId="{D3CC41B6-F4A1-465C-B546-1745A2F2380A}" dt="2021-03-29T12:28:20.674" v="4" actId="20577"/>
        <pc:sldMkLst>
          <pc:docMk/>
          <pc:sldMk cId="1940240230" sldId="278"/>
        </pc:sldMkLst>
        <pc:spChg chg="mod">
          <ac:chgData name="P Hawkins" userId="c5ba8028-6867-408c-8a36-6fbad894d9d7" providerId="ADAL" clId="{D3CC41B6-F4A1-465C-B546-1745A2F2380A}" dt="2021-03-29T12:28:20.674" v="4" actId="20577"/>
          <ac:spMkLst>
            <pc:docMk/>
            <pc:sldMk cId="1940240230" sldId="278"/>
            <ac:spMk id="3" creationId="{676033FB-7723-4CF0-BC0F-6959E1435508}"/>
          </ac:spMkLst>
        </pc:spChg>
      </pc:sldChg>
      <pc:sldChg chg="modSp mod">
        <pc:chgData name="P Hawkins" userId="c5ba8028-6867-408c-8a36-6fbad894d9d7" providerId="ADAL" clId="{D3CC41B6-F4A1-465C-B546-1745A2F2380A}" dt="2021-03-29T12:28:09.599" v="0" actId="207"/>
        <pc:sldMkLst>
          <pc:docMk/>
          <pc:sldMk cId="1896835294" sldId="279"/>
        </pc:sldMkLst>
        <pc:picChg chg="mod">
          <ac:chgData name="P Hawkins" userId="c5ba8028-6867-408c-8a36-6fbad894d9d7" providerId="ADAL" clId="{D3CC41B6-F4A1-465C-B546-1745A2F2380A}" dt="2021-03-29T12:28:09.599" v="0" actId="207"/>
          <ac:picMkLst>
            <pc:docMk/>
            <pc:sldMk cId="1896835294" sldId="279"/>
            <ac:picMk id="4" creationId="{E2C85775-D206-44C3-B59E-4EFD2B52A51E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7647B-17B7-4730-A525-76B205EA93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5A6300-6E84-42DE-B1F0-7CE879D2B7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CBD23D-2D56-4684-9031-DAFBC2E013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F860FE-38EC-4FCB-9EB4-58639AB39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8E040-F06E-45B5-98F8-42672ECC3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005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59607-6534-4876-BE0B-740FA32D4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7ADEE-8F31-43AE-88C7-862DA2AA8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CCCE03-3492-42E5-8682-002845F23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3CFB0E-478B-4601-B27A-9A066C55E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7FF3B-A6AF-4578-8F67-61D63280D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90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7F418-B261-4624-9FF5-2C43EF469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1505B-C8C7-46D3-8F81-4C66327A37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D0C37-0730-4456-8C3B-A7C98A24F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A1C21C-108B-4C72-A2A6-0F9471220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B1B8FE-1602-484E-9020-85432C83C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04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7B9B1-E0CA-4EC7-8707-E003A12E2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BAFBD8-CC56-4591-8EF3-C1FAA8D80D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48346A-8571-41FD-94AF-5AD12DA22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47C379-56BF-4CE2-A694-16F86B714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60A19E-E6D5-47F9-BC1C-A1E6D9D7F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EEB27F-BA2F-4D56-9CDE-B6758770F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80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85920-8D23-449B-A2AD-816C50537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6A7CF8-6A76-4E8E-9637-E0DBF87A9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D75200-38B2-4F21-9848-9EE5FA7537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BE427C-0693-4C87-98D3-77CB3A18AB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8E04A5-33D9-47F1-A199-B4C578ED93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9CDF23-7566-414C-BEFB-0518C5ECB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5BDB75-7193-443C-8F11-81C7C84AD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7E4B01-9FE9-458D-8590-4B5A22EFB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336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44F8E-95F7-4969-AD8B-5E62D4BD7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A9E809-1A93-4C80-8402-DB3C46CE8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71BBD3-3C17-40FB-9501-FF77BBB3F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C709A6-57B6-4D5C-9BA2-4371FE2D1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674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8A8B42-E041-408F-84C8-12A5B2334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F64596-F163-4D00-9757-2DB2871E6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7C704D-D4D4-4875-8B0B-39A4D4DFD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052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AC2E7-7821-4A50-9953-A2E263067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A12AC-CAB9-4436-BC18-7B3373FCB9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E3B931-B0A7-48E0-81D0-8570DFD968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B295CB-CF43-4159-AEEB-3BA07ACA3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F631CE-4C55-4CFF-8FF9-AE9C35A29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568CC-F283-481F-8D7B-F017F1D2C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40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EF6E8-35FD-4EC9-8B8E-52F6BD256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B69DD5-DF16-46D6-91FE-7391F5CAD8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5ACBE4-3BE4-4EDC-ACCD-638C2AD841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C8B410-E5D2-4E8C-9370-81CF50B6D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25472-FA23-4ABF-98FB-778A7C778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395FBA-60BE-4F0E-B4DD-3FF418EEA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407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8C7F-F504-4A3B-8595-A922ED9BF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776FC0-3000-4B95-A6BB-A299E04075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74BD3-3CEE-4BFC-ABA1-C267516DD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5F79F-B30B-4D37-8F00-E29A85638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A1F9E0-8E07-4931-B491-5B287620C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151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695D3-E29E-43A5-AECE-F2906D8894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C6591-D555-4046-93C3-2FD5AD495E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E6AE7-0CF1-48B7-AB99-CFD4E956F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B0FD4-DB29-42C4-83F7-A60524A58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BA89C-39D8-45E4-BE1E-95DA15E0C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584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F820EC-13F6-4202-B76F-57D7997DF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312212-1A09-4638-A6EA-5282E5A216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956D7-5CE4-4703-A65D-7A86D577E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E0946-FA19-400F-AA7D-8A3CF0A34AB1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961F0-593A-4466-B3D1-3C24F9023D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6903CC-D082-4BAB-A92B-D57382B09A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2D82B-0D52-4484-AD30-467599CB02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10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wCz5D0bUai4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CD51B-D3CA-49DD-A664-E6DC4F4B94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6033FB-7723-4CF0-BC0F-6959E14355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4</a:t>
            </a:r>
          </a:p>
        </p:txBody>
      </p:sp>
    </p:spTree>
    <p:extLst>
      <p:ext uri="{BB962C8B-B14F-4D97-AF65-F5344CB8AC3E}">
        <p14:creationId xmlns:p14="http://schemas.microsoft.com/office/powerpoint/2010/main" val="1940240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781D08-E723-4A5B-B8F6-FD442FC1BE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45772" y="4032985"/>
            <a:ext cx="5251685" cy="1857676"/>
          </a:xfrm>
          <a:noFill/>
        </p:spPr>
        <p:txBody>
          <a:bodyPr>
            <a:normAutofit/>
          </a:bodyPr>
          <a:lstStyle/>
          <a:p>
            <a:r>
              <a:rPr lang="en-US" sz="1400" b="1" dirty="0">
                <a:solidFill>
                  <a:srgbClr val="080808"/>
                </a:solidFill>
              </a:rPr>
              <a:t>To create the set and costume designs for the production.</a:t>
            </a:r>
          </a:p>
          <a:p>
            <a:pPr algn="l"/>
            <a:r>
              <a:rPr lang="en-US" sz="1400" dirty="0">
                <a:solidFill>
                  <a:srgbClr val="080808"/>
                </a:solidFill>
              </a:rPr>
              <a:t>To understand how set and costume design can support in communicating the themes and intentions of a production. </a:t>
            </a:r>
          </a:p>
          <a:p>
            <a:r>
              <a:rPr lang="en-US" sz="1400" dirty="0">
                <a:solidFill>
                  <a:srgbClr val="080808"/>
                </a:solidFill>
              </a:rPr>
              <a:t>To develop your own set and costume designs to highlight the themes and intentions of your proposed production. </a:t>
            </a:r>
          </a:p>
          <a:p>
            <a:r>
              <a:rPr lang="en-US" sz="1400" dirty="0">
                <a:solidFill>
                  <a:srgbClr val="080808"/>
                </a:solidFill>
              </a:rPr>
              <a:t>Key vocabulary – Set design, costume design, dramatic intentions, themes</a:t>
            </a:r>
            <a:r>
              <a:rPr lang="en-US" sz="800" dirty="0">
                <a:solidFill>
                  <a:srgbClr val="080808"/>
                </a:solidFill>
              </a:rPr>
              <a:t>,</a:t>
            </a:r>
            <a:endParaRPr lang="en-GB" sz="800" dirty="0">
              <a:solidFill>
                <a:srgbClr val="080808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425587-017B-48F2-B4A7-EC0CF16A4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2" y="2353641"/>
            <a:ext cx="5782716" cy="1297477"/>
          </a:xfrm>
          <a:noFill/>
        </p:spPr>
        <p:txBody>
          <a:bodyPr anchor="ctr">
            <a:normAutofit/>
          </a:bodyPr>
          <a:lstStyle/>
          <a:p>
            <a:r>
              <a:rPr lang="en-GB" sz="3600" b="1" dirty="0">
                <a:solidFill>
                  <a:srgbClr val="080808"/>
                </a:solidFill>
              </a:rPr>
              <a:t>Set Design and Costume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4EA7B9-EF37-4E06-AE8D-CBDAB978F182}"/>
              </a:ext>
            </a:extLst>
          </p:cNvPr>
          <p:cNvSpPr txBox="1"/>
          <p:nvPr/>
        </p:nvSpPr>
        <p:spPr>
          <a:xfrm>
            <a:off x="302326" y="234761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Lesson 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517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25DFF3-BB2C-411E-8D90-48A9C1758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3600" b="1" dirty="0"/>
              <a:t>Starter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6D2A2-2909-4205-9BD2-1DF800D41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Set and Costume Design </a:t>
            </a:r>
          </a:p>
          <a:p>
            <a:r>
              <a:rPr lang="en-US" sz="3200" dirty="0"/>
              <a:t>Mind map as many different elements that you can think of that you may need to consider when creating a set or costume design for a production – e.g. colour, condition, location, staging, etc.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307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B8ADBF-9073-4128-85E2-F99CB7BC8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6901193" cy="1135737"/>
          </a:xfrm>
        </p:spPr>
        <p:txBody>
          <a:bodyPr>
            <a:normAutofit/>
          </a:bodyPr>
          <a:lstStyle/>
          <a:p>
            <a:r>
              <a:rPr lang="en-US" sz="3600" b="1" dirty="0"/>
              <a:t>Paper Birds ‘Mobile’ Set Design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102921-89E1-445B-9F8D-91E229F06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782981"/>
            <a:ext cx="6901193" cy="4393982"/>
          </a:xfrm>
        </p:spPr>
        <p:txBody>
          <a:bodyPr>
            <a:normAutofit/>
          </a:bodyPr>
          <a:lstStyle/>
          <a:p>
            <a:r>
              <a:rPr lang="en-US" sz="2000" dirty="0"/>
              <a:t>Watch the video clip demonstrating the creation of the set design for the Paper Birds production of ‘Mobile’ which is set in a mobile caravan </a:t>
            </a:r>
          </a:p>
          <a:p>
            <a:pPr marL="0" indent="0">
              <a:buNone/>
            </a:pPr>
            <a:r>
              <a:rPr lang="en-US" b="1" dirty="0"/>
              <a:t>Write notes on the video</a:t>
            </a:r>
            <a:endParaRPr lang="en-US" sz="2000" b="1" dirty="0"/>
          </a:p>
          <a:p>
            <a:pPr marL="0" indent="0">
              <a:buNone/>
            </a:pPr>
            <a:r>
              <a:rPr lang="en-US" sz="2000" dirty="0"/>
              <a:t>Questions to answer:-</a:t>
            </a:r>
          </a:p>
          <a:p>
            <a:pPr marL="0" indent="0">
              <a:buNone/>
            </a:pPr>
            <a:r>
              <a:rPr lang="en-US" sz="2000" dirty="0"/>
              <a:t>What do you think were the dramatic intentions of the production ‘Mobile’? </a:t>
            </a:r>
          </a:p>
          <a:p>
            <a:pPr marL="0" indent="0">
              <a:buNone/>
            </a:pPr>
            <a:r>
              <a:rPr lang="en-US" sz="2000" dirty="0"/>
              <a:t>How do you think the set design supported with those intentions?</a:t>
            </a:r>
            <a:endParaRPr lang="en-GB" sz="2000" dirty="0"/>
          </a:p>
        </p:txBody>
      </p:sp>
      <p:sp>
        <p:nvSpPr>
          <p:cNvPr id="20" name="Isosceles Triangle 10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2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The Paper Birds (@ThePaperBirds) | Twitter">
            <a:extLst>
              <a:ext uri="{FF2B5EF4-FFF2-40B4-BE49-F238E27FC236}">
                <a16:creationId xmlns:a16="http://schemas.microsoft.com/office/drawing/2014/main" id="{A0466B7C-55F7-4C72-BF05-94B06D6CA2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0"/>
          <a:stretch/>
        </p:blipFill>
        <p:spPr bwMode="auto">
          <a:xfrm>
            <a:off x="8119869" y="1851815"/>
            <a:ext cx="3428663" cy="315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14">
            <a:extLst>
              <a:ext uri="{FF2B5EF4-FFF2-40B4-BE49-F238E27FC236}">
                <a16:creationId xmlns:a16="http://schemas.microsoft.com/office/drawing/2014/main" id="{912209CB-3E4C-43AE-B507-08269FAE8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16">
              <a:extLst>
                <a:ext uri="{FF2B5EF4-FFF2-40B4-BE49-F238E27FC236}">
                  <a16:creationId xmlns:a16="http://schemas.microsoft.com/office/drawing/2014/main" id="{7BCB7912-FEA6-4C89-8E9B-D95EF1564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83737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The Paper Birds present: The Making of Mobile">
            <a:hlinkClick r:id="" action="ppaction://media"/>
            <a:extLst>
              <a:ext uri="{FF2B5EF4-FFF2-40B4-BE49-F238E27FC236}">
                <a16:creationId xmlns:a16="http://schemas.microsoft.com/office/drawing/2014/main" id="{1A96830B-985A-4DE5-8210-6FD5CFD3056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182739" y="701675"/>
            <a:ext cx="7507611" cy="42418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CA411C4-06E0-429A-9AE3-1EFBD07EFB4D}"/>
              </a:ext>
            </a:extLst>
          </p:cNvPr>
          <p:cNvSpPr txBox="1"/>
          <p:nvPr/>
        </p:nvSpPr>
        <p:spPr>
          <a:xfrm>
            <a:off x="419100" y="701675"/>
            <a:ext cx="30384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dirty="0"/>
              <a:t>What do you think were the dramatic intentions of the production ‘Mobile’?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How do you think the set design supported with those intentions?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01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3F3E1E-5346-4EEC-884E-F40922045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Ink Free" panose="03080402000500000000" pitchFamily="66" charset="0"/>
              </a:rPr>
              <a:t>Task One </a:t>
            </a:r>
            <a:br>
              <a:rPr lang="en-GB" sz="3600" b="1" dirty="0">
                <a:solidFill>
                  <a:srgbClr val="002060"/>
                </a:solidFill>
                <a:latin typeface="Ink Free" panose="03080402000500000000" pitchFamily="66" charset="0"/>
              </a:rPr>
            </a:br>
            <a:r>
              <a:rPr lang="en-US" sz="3600" b="1" dirty="0"/>
              <a:t>Set Design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4E417-6E05-46D9-BF7E-CC492C758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9" y="1782981"/>
            <a:ext cx="4008384" cy="4393982"/>
          </a:xfrm>
        </p:spPr>
        <p:txBody>
          <a:bodyPr>
            <a:normAutofit/>
          </a:bodyPr>
          <a:lstStyle/>
          <a:p>
            <a:r>
              <a:rPr lang="en-US" sz="2000" dirty="0"/>
              <a:t>Create your own ideas for the </a:t>
            </a:r>
            <a:r>
              <a:rPr lang="en-US" sz="2000" b="1" dirty="0"/>
              <a:t>main</a:t>
            </a:r>
            <a:r>
              <a:rPr lang="en-US" sz="2000" dirty="0"/>
              <a:t> set design of the production – this may be the opening design or for a </a:t>
            </a:r>
            <a:r>
              <a:rPr lang="en-US" sz="2000" b="1" dirty="0"/>
              <a:t>pinnacle scene </a:t>
            </a:r>
            <a:r>
              <a:rPr lang="en-US" sz="2000" dirty="0"/>
              <a:t>later on in the performance. </a:t>
            </a:r>
          </a:p>
          <a:p>
            <a:r>
              <a:rPr lang="en-US" sz="2000" dirty="0"/>
              <a:t>You need to </a:t>
            </a:r>
            <a:r>
              <a:rPr lang="en-US" sz="2000" b="1" dirty="0"/>
              <a:t>annotate </a:t>
            </a:r>
            <a:r>
              <a:rPr lang="en-US" sz="2000" dirty="0"/>
              <a:t>around the design, explaining your choices and linking these to your dramatic intentions of the production. </a:t>
            </a:r>
            <a:endParaRPr lang="en-GB" sz="2000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50904D19-C42E-48FE-A9AE-4571FB174E03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24" t="18209" r="21876" b="19813"/>
          <a:stretch/>
        </p:blipFill>
        <p:spPr bwMode="auto">
          <a:xfrm>
            <a:off x="5295320" y="2068246"/>
            <a:ext cx="6253212" cy="3791361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74559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B19928-83C1-4788-B34A-6941FD602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6901193" cy="1135737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Ink Free" panose="03080402000500000000" pitchFamily="66" charset="0"/>
              </a:rPr>
              <a:t>Task Two </a:t>
            </a:r>
            <a:br>
              <a:rPr lang="en-GB" sz="3600" b="1" dirty="0">
                <a:solidFill>
                  <a:srgbClr val="002060"/>
                </a:solidFill>
                <a:latin typeface="Ink Free" panose="03080402000500000000" pitchFamily="66" charset="0"/>
              </a:rPr>
            </a:br>
            <a:r>
              <a:rPr lang="en-US" sz="3600" b="1" dirty="0"/>
              <a:t>Costume Design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45E49-FFCB-4521-AD6F-3307AB4648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782981"/>
            <a:ext cx="6901193" cy="4393982"/>
          </a:xfrm>
        </p:spPr>
        <p:txBody>
          <a:bodyPr>
            <a:normAutofit/>
          </a:bodyPr>
          <a:lstStyle/>
          <a:p>
            <a:r>
              <a:rPr lang="en-US" sz="3600" dirty="0"/>
              <a:t>Create your own ideas for </a:t>
            </a:r>
            <a:r>
              <a:rPr lang="en-US" sz="3600" b="1" dirty="0"/>
              <a:t>three</a:t>
            </a:r>
            <a:r>
              <a:rPr lang="en-US" sz="3600" dirty="0"/>
              <a:t> characters from the production. </a:t>
            </a:r>
          </a:p>
          <a:p>
            <a:r>
              <a:rPr lang="en-US" sz="3600" dirty="0"/>
              <a:t>You must </a:t>
            </a:r>
            <a:r>
              <a:rPr lang="en-US" sz="3600" b="1" dirty="0"/>
              <a:t>annotate</a:t>
            </a:r>
            <a:r>
              <a:rPr lang="en-US" sz="3600" dirty="0"/>
              <a:t> around the designs, explaining your choices and linking these to your dramatic intentions of the production.</a:t>
            </a:r>
            <a:endParaRPr lang="en-GB" sz="3600" dirty="0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20+ Costume Design Templates ideas | body template, costume design, drawing  templates">
            <a:extLst>
              <a:ext uri="{FF2B5EF4-FFF2-40B4-BE49-F238E27FC236}">
                <a16:creationId xmlns:a16="http://schemas.microsoft.com/office/drawing/2014/main" id="{B5A3F129-F03E-43DE-99CD-C2EBE6259F7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9869" y="713127"/>
            <a:ext cx="2145539" cy="5431745"/>
          </a:xfrm>
          <a:prstGeom prst="rect">
            <a:avLst/>
          </a:prstGeom>
          <a:noFill/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12209CB-3E4C-43AE-B507-08269FAE8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BCB7912-FEA6-4C89-8E9B-D95EF1564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02090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F44074-BC5D-4D09-907E-8E089F645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3600" b="1" dirty="0"/>
              <a:t>Plenary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C7F3-6A05-4536-A323-9362E8B8F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en-US" dirty="0"/>
              <a:t>Which are the most appropriate for the production? </a:t>
            </a:r>
          </a:p>
          <a:p>
            <a:r>
              <a:rPr lang="en-US" dirty="0"/>
              <a:t>Do they all work together? </a:t>
            </a:r>
          </a:p>
          <a:p>
            <a:r>
              <a:rPr lang="en-US" dirty="0"/>
              <a:t>How do they link to the intentions of the production?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613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/>
              <a:t>Email your completed work to your Drama Teacher </a:t>
            </a:r>
            <a:br>
              <a:rPr lang="en-GB" sz="4800" dirty="0"/>
            </a:br>
            <a:r>
              <a:rPr lang="en-GB" sz="4800" dirty="0"/>
              <a:t>Mrs Lake </a:t>
            </a:r>
            <a:br>
              <a:rPr lang="en-GB" sz="4800" dirty="0"/>
            </a:br>
            <a:r>
              <a:rPr lang="en-GB" sz="4800" dirty="0"/>
              <a:t>Mrs Hawkins</a:t>
            </a:r>
            <a:br>
              <a:rPr lang="en-GB" sz="4800" dirty="0"/>
            </a:br>
            <a:endParaRPr lang="en-GB" sz="48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7939EA-4F72-4AA0-A60D-25B959C4E9E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BE5360A-BC29-4661-AEB6-AAE9AFECB0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935FC2-D532-4B2B-86A2-90D6F27527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355</Words>
  <Application>Microsoft Office PowerPoint</Application>
  <PresentationFormat>Widescreen</PresentationFormat>
  <Paragraphs>32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Ink Free</vt:lpstr>
      <vt:lpstr>Office Theme</vt:lpstr>
      <vt:lpstr>Year 9</vt:lpstr>
      <vt:lpstr>Set Design and Costume</vt:lpstr>
      <vt:lpstr>Starter</vt:lpstr>
      <vt:lpstr>Paper Birds ‘Mobile’ Set Design</vt:lpstr>
      <vt:lpstr>PowerPoint Presentation</vt:lpstr>
      <vt:lpstr>Task One  Set Design</vt:lpstr>
      <vt:lpstr>Task Two  Costume Design</vt:lpstr>
      <vt:lpstr>Plenary</vt:lpstr>
      <vt:lpstr>Email your completed work to your Drama Teacher  Mrs Lake  Mrs Hawkins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 Design and Costume</dc:title>
  <dc:creator>Pamela Hawkins</dc:creator>
  <cp:lastModifiedBy>P Hawkins</cp:lastModifiedBy>
  <cp:revision>2</cp:revision>
  <dcterms:created xsi:type="dcterms:W3CDTF">2021-03-20T22:49:32Z</dcterms:created>
  <dcterms:modified xsi:type="dcterms:W3CDTF">2021-03-29T12:29:25Z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