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67" r:id="rId5"/>
    <p:sldId id="256" r:id="rId6"/>
    <p:sldId id="257" r:id="rId7"/>
    <p:sldId id="258" r:id="rId8"/>
    <p:sldId id="259" r:id="rId9"/>
    <p:sldId id="260" r:id="rId10"/>
    <p:sldId id="261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 Hawkins" userId="c5ba8028-6867-408c-8a36-6fbad894d9d7" providerId="ADAL" clId="{7B3107A8-5203-480B-869E-5EBDB911D4E0}"/>
    <pc:docChg chg="undo custSel addSld delSld modSld sldOrd">
      <pc:chgData name="P Hawkins" userId="c5ba8028-6867-408c-8a36-6fbad894d9d7" providerId="ADAL" clId="{7B3107A8-5203-480B-869E-5EBDB911D4E0}" dt="2021-03-29T12:23:30.817" v="99" actId="207"/>
      <pc:docMkLst>
        <pc:docMk/>
      </pc:docMkLst>
      <pc:sldChg chg="modSp mod">
        <pc:chgData name="P Hawkins" userId="c5ba8028-6867-408c-8a36-6fbad894d9d7" providerId="ADAL" clId="{7B3107A8-5203-480B-869E-5EBDB911D4E0}" dt="2021-03-29T12:23:00.706" v="98" actId="20577"/>
        <pc:sldMkLst>
          <pc:docMk/>
          <pc:sldMk cId="1032770536" sldId="257"/>
        </pc:sldMkLst>
        <pc:spChg chg="mod">
          <ac:chgData name="P Hawkins" userId="c5ba8028-6867-408c-8a36-6fbad894d9d7" providerId="ADAL" clId="{7B3107A8-5203-480B-869E-5EBDB911D4E0}" dt="2021-03-29T12:23:00.706" v="98" actId="20577"/>
          <ac:spMkLst>
            <pc:docMk/>
            <pc:sldMk cId="1032770536" sldId="257"/>
            <ac:spMk id="3" creationId="{89134A04-0090-485F-B857-13B1B0AAB467}"/>
          </ac:spMkLst>
        </pc:spChg>
      </pc:sldChg>
      <pc:sldChg chg="addSp delSp modSp mod">
        <pc:chgData name="P Hawkins" userId="c5ba8028-6867-408c-8a36-6fbad894d9d7" providerId="ADAL" clId="{7B3107A8-5203-480B-869E-5EBDB911D4E0}" dt="2021-03-29T12:00:54.081" v="43" actId="11529"/>
        <pc:sldMkLst>
          <pc:docMk/>
          <pc:sldMk cId="4003670189" sldId="258"/>
        </pc:sldMkLst>
        <pc:spChg chg="mod">
          <ac:chgData name="P Hawkins" userId="c5ba8028-6867-408c-8a36-6fbad894d9d7" providerId="ADAL" clId="{7B3107A8-5203-480B-869E-5EBDB911D4E0}" dt="2021-03-29T11:59:15.497" v="24" actId="20577"/>
          <ac:spMkLst>
            <pc:docMk/>
            <pc:sldMk cId="4003670189" sldId="258"/>
            <ac:spMk id="2" creationId="{594392AC-E643-4109-9177-D2FB935DC079}"/>
          </ac:spMkLst>
        </pc:spChg>
        <pc:spChg chg="mod">
          <ac:chgData name="P Hawkins" userId="c5ba8028-6867-408c-8a36-6fbad894d9d7" providerId="ADAL" clId="{7B3107A8-5203-480B-869E-5EBDB911D4E0}" dt="2021-03-29T11:59:35.940" v="30" actId="21"/>
          <ac:spMkLst>
            <pc:docMk/>
            <pc:sldMk cId="4003670189" sldId="258"/>
            <ac:spMk id="3" creationId="{C91629A8-5CA2-4C27-8E31-F5E62FFF86B1}"/>
          </ac:spMkLst>
        </pc:spChg>
        <pc:spChg chg="add mod">
          <ac:chgData name="P Hawkins" userId="c5ba8028-6867-408c-8a36-6fbad894d9d7" providerId="ADAL" clId="{7B3107A8-5203-480B-869E-5EBDB911D4E0}" dt="2021-03-29T11:59:55.457" v="35" actId="1076"/>
          <ac:spMkLst>
            <pc:docMk/>
            <pc:sldMk cId="4003670189" sldId="258"/>
            <ac:spMk id="5" creationId="{D2D62DB9-F206-4662-8D38-7883B27FD54C}"/>
          </ac:spMkLst>
        </pc:spChg>
        <pc:cxnChg chg="add del">
          <ac:chgData name="P Hawkins" userId="c5ba8028-6867-408c-8a36-6fbad894d9d7" providerId="ADAL" clId="{7B3107A8-5203-480B-869E-5EBDB911D4E0}" dt="2021-03-29T11:59:56.555" v="36" actId="11529"/>
          <ac:cxnSpMkLst>
            <pc:docMk/>
            <pc:sldMk cId="4003670189" sldId="258"/>
            <ac:cxnSpMk id="7" creationId="{45E551F9-2B75-4778-8924-C41D1951552A}"/>
          </ac:cxnSpMkLst>
        </pc:cxnChg>
        <pc:cxnChg chg="add">
          <ac:chgData name="P Hawkins" userId="c5ba8028-6867-408c-8a36-6fbad894d9d7" providerId="ADAL" clId="{7B3107A8-5203-480B-869E-5EBDB911D4E0}" dt="2021-03-29T12:00:03.699" v="37" actId="11529"/>
          <ac:cxnSpMkLst>
            <pc:docMk/>
            <pc:sldMk cId="4003670189" sldId="258"/>
            <ac:cxnSpMk id="9" creationId="{6DF56594-1764-4DE8-A31B-F6B5F0EA795A}"/>
          </ac:cxnSpMkLst>
        </pc:cxnChg>
        <pc:cxnChg chg="add">
          <ac:chgData name="P Hawkins" userId="c5ba8028-6867-408c-8a36-6fbad894d9d7" providerId="ADAL" clId="{7B3107A8-5203-480B-869E-5EBDB911D4E0}" dt="2021-03-29T12:00:12.392" v="38" actId="11529"/>
          <ac:cxnSpMkLst>
            <pc:docMk/>
            <pc:sldMk cId="4003670189" sldId="258"/>
            <ac:cxnSpMk id="11" creationId="{240ABDB0-A4DF-46B1-96FC-4C0EA17EB1FB}"/>
          </ac:cxnSpMkLst>
        </pc:cxnChg>
        <pc:cxnChg chg="add">
          <ac:chgData name="P Hawkins" userId="c5ba8028-6867-408c-8a36-6fbad894d9d7" providerId="ADAL" clId="{7B3107A8-5203-480B-869E-5EBDB911D4E0}" dt="2021-03-29T12:00:19.899" v="39" actId="11529"/>
          <ac:cxnSpMkLst>
            <pc:docMk/>
            <pc:sldMk cId="4003670189" sldId="258"/>
            <ac:cxnSpMk id="13" creationId="{F3273E76-DFF1-4831-B417-CCDA05A46BEA}"/>
          </ac:cxnSpMkLst>
        </pc:cxnChg>
        <pc:cxnChg chg="add mod">
          <ac:chgData name="P Hawkins" userId="c5ba8028-6867-408c-8a36-6fbad894d9d7" providerId="ADAL" clId="{7B3107A8-5203-480B-869E-5EBDB911D4E0}" dt="2021-03-29T12:00:32.698" v="41" actId="14100"/>
          <ac:cxnSpMkLst>
            <pc:docMk/>
            <pc:sldMk cId="4003670189" sldId="258"/>
            <ac:cxnSpMk id="15" creationId="{DE03E408-432D-4C79-935B-7A47000E2E9A}"/>
          </ac:cxnSpMkLst>
        </pc:cxnChg>
        <pc:cxnChg chg="add">
          <ac:chgData name="P Hawkins" userId="c5ba8028-6867-408c-8a36-6fbad894d9d7" providerId="ADAL" clId="{7B3107A8-5203-480B-869E-5EBDB911D4E0}" dt="2021-03-29T12:00:41.163" v="42" actId="11529"/>
          <ac:cxnSpMkLst>
            <pc:docMk/>
            <pc:sldMk cId="4003670189" sldId="258"/>
            <ac:cxnSpMk id="18" creationId="{8C8A1E67-3826-46B7-8245-7B6BB8913A10}"/>
          </ac:cxnSpMkLst>
        </pc:cxnChg>
        <pc:cxnChg chg="add">
          <ac:chgData name="P Hawkins" userId="c5ba8028-6867-408c-8a36-6fbad894d9d7" providerId="ADAL" clId="{7B3107A8-5203-480B-869E-5EBDB911D4E0}" dt="2021-03-29T12:00:54.081" v="43" actId="11529"/>
          <ac:cxnSpMkLst>
            <pc:docMk/>
            <pc:sldMk cId="4003670189" sldId="258"/>
            <ac:cxnSpMk id="20" creationId="{A4CCB6CB-C078-4962-AD11-C42A444DDE60}"/>
          </ac:cxnSpMkLst>
        </pc:cxnChg>
      </pc:sldChg>
      <pc:sldChg chg="modSp mod">
        <pc:chgData name="P Hawkins" userId="c5ba8028-6867-408c-8a36-6fbad894d9d7" providerId="ADAL" clId="{7B3107A8-5203-480B-869E-5EBDB911D4E0}" dt="2021-03-29T12:02:50.007" v="53" actId="20577"/>
        <pc:sldMkLst>
          <pc:docMk/>
          <pc:sldMk cId="3704200938" sldId="261"/>
        </pc:sldMkLst>
        <pc:spChg chg="mod">
          <ac:chgData name="P Hawkins" userId="c5ba8028-6867-408c-8a36-6fbad894d9d7" providerId="ADAL" clId="{7B3107A8-5203-480B-869E-5EBDB911D4E0}" dt="2021-03-29T12:02:50.007" v="53" actId="20577"/>
          <ac:spMkLst>
            <pc:docMk/>
            <pc:sldMk cId="3704200938" sldId="261"/>
            <ac:spMk id="2" creationId="{FE039FA8-EFE7-4C59-98D5-A12FE29B9FA6}"/>
          </ac:spMkLst>
        </pc:spChg>
      </pc:sldChg>
      <pc:sldChg chg="del">
        <pc:chgData name="P Hawkins" userId="c5ba8028-6867-408c-8a36-6fbad894d9d7" providerId="ADAL" clId="{7B3107A8-5203-480B-869E-5EBDB911D4E0}" dt="2021-03-29T12:02:36.131" v="51" actId="47"/>
        <pc:sldMkLst>
          <pc:docMk/>
          <pc:sldMk cId="3036664722" sldId="262"/>
        </pc:sldMkLst>
      </pc:sldChg>
      <pc:sldChg chg="del">
        <pc:chgData name="P Hawkins" userId="c5ba8028-6867-408c-8a36-6fbad894d9d7" providerId="ADAL" clId="{7B3107A8-5203-480B-869E-5EBDB911D4E0}" dt="2021-03-29T12:02:41.220" v="52" actId="47"/>
        <pc:sldMkLst>
          <pc:docMk/>
          <pc:sldMk cId="2513486246" sldId="263"/>
        </pc:sldMkLst>
      </pc:sldChg>
      <pc:sldChg chg="del">
        <pc:chgData name="P Hawkins" userId="c5ba8028-6867-408c-8a36-6fbad894d9d7" providerId="ADAL" clId="{7B3107A8-5203-480B-869E-5EBDB911D4E0}" dt="2021-03-29T12:22:37.839" v="97" actId="47"/>
        <pc:sldMkLst>
          <pc:docMk/>
          <pc:sldMk cId="2184123055" sldId="264"/>
        </pc:sldMkLst>
      </pc:sldChg>
      <pc:sldChg chg="modSp mod ord">
        <pc:chgData name="P Hawkins" userId="c5ba8028-6867-408c-8a36-6fbad894d9d7" providerId="ADAL" clId="{7B3107A8-5203-480B-869E-5EBDB911D4E0}" dt="2021-03-29T12:01:41.103" v="50" actId="20577"/>
        <pc:sldMkLst>
          <pc:docMk/>
          <pc:sldMk cId="2042862437" sldId="265"/>
        </pc:sldMkLst>
        <pc:spChg chg="mod">
          <ac:chgData name="P Hawkins" userId="c5ba8028-6867-408c-8a36-6fbad894d9d7" providerId="ADAL" clId="{7B3107A8-5203-480B-869E-5EBDB911D4E0}" dt="2021-03-29T12:01:34.484" v="49" actId="20577"/>
          <ac:spMkLst>
            <pc:docMk/>
            <pc:sldMk cId="2042862437" sldId="265"/>
            <ac:spMk id="3" creationId="{B84E9FDD-CDEA-427D-995A-1B14B61C4088}"/>
          </ac:spMkLst>
        </pc:spChg>
        <pc:spChg chg="mod">
          <ac:chgData name="P Hawkins" userId="c5ba8028-6867-408c-8a36-6fbad894d9d7" providerId="ADAL" clId="{7B3107A8-5203-480B-869E-5EBDB911D4E0}" dt="2021-03-29T12:01:41.103" v="50" actId="20577"/>
          <ac:spMkLst>
            <pc:docMk/>
            <pc:sldMk cId="2042862437" sldId="265"/>
            <ac:spMk id="4" creationId="{D7BBC295-C8C7-4F61-BCD7-4ABE1359286F}"/>
          </ac:spMkLst>
        </pc:spChg>
      </pc:sldChg>
      <pc:sldChg chg="new del ord">
        <pc:chgData name="P Hawkins" userId="c5ba8028-6867-408c-8a36-6fbad894d9d7" providerId="ADAL" clId="{7B3107A8-5203-480B-869E-5EBDB911D4E0}" dt="2021-03-29T12:17:22.465" v="58" actId="47"/>
        <pc:sldMkLst>
          <pc:docMk/>
          <pc:sldMk cId="154412682" sldId="266"/>
        </pc:sldMkLst>
      </pc:sldChg>
      <pc:sldChg chg="modSp mod">
        <pc:chgData name="P Hawkins" userId="c5ba8028-6867-408c-8a36-6fbad894d9d7" providerId="ADAL" clId="{7B3107A8-5203-480B-869E-5EBDB911D4E0}" dt="2021-03-29T12:23:30.817" v="99" actId="207"/>
        <pc:sldMkLst>
          <pc:docMk/>
          <pc:sldMk cId="1896835294" sldId="266"/>
        </pc:sldMkLst>
        <pc:picChg chg="mod">
          <ac:chgData name="P Hawkins" userId="c5ba8028-6867-408c-8a36-6fbad894d9d7" providerId="ADAL" clId="{7B3107A8-5203-480B-869E-5EBDB911D4E0}" dt="2021-03-29T12:23:30.817" v="99" actId="207"/>
          <ac:picMkLst>
            <pc:docMk/>
            <pc:sldMk cId="1896835294" sldId="266"/>
            <ac:picMk id="4" creationId="{E2C85775-D206-44C3-B59E-4EFD2B52A51E}"/>
          </ac:picMkLst>
        </pc:picChg>
      </pc:sldChg>
      <pc:sldChg chg="modSp new mod">
        <pc:chgData name="P Hawkins" userId="c5ba8028-6867-408c-8a36-6fbad894d9d7" providerId="ADAL" clId="{7B3107A8-5203-480B-869E-5EBDB911D4E0}" dt="2021-03-29T12:17:33.726" v="96" actId="20577"/>
        <pc:sldMkLst>
          <pc:docMk/>
          <pc:sldMk cId="1940240230" sldId="267"/>
        </pc:sldMkLst>
        <pc:spChg chg="mod">
          <ac:chgData name="P Hawkins" userId="c5ba8028-6867-408c-8a36-6fbad894d9d7" providerId="ADAL" clId="{7B3107A8-5203-480B-869E-5EBDB911D4E0}" dt="2021-03-29T12:17:26.382" v="66" actId="20577"/>
          <ac:spMkLst>
            <pc:docMk/>
            <pc:sldMk cId="1940240230" sldId="267"/>
            <ac:spMk id="2" creationId="{007CD51B-D3CA-49DD-A664-E6DC4F4B9489}"/>
          </ac:spMkLst>
        </pc:spChg>
        <pc:spChg chg="mod">
          <ac:chgData name="P Hawkins" userId="c5ba8028-6867-408c-8a36-6fbad894d9d7" providerId="ADAL" clId="{7B3107A8-5203-480B-869E-5EBDB911D4E0}" dt="2021-03-29T12:17:33.726" v="96" actId="20577"/>
          <ac:spMkLst>
            <pc:docMk/>
            <pc:sldMk cId="1940240230" sldId="267"/>
            <ac:spMk id="3" creationId="{676033FB-7723-4CF0-BC0F-6959E1435508}"/>
          </ac:spMkLst>
        </pc:spChg>
      </pc:sldChg>
    </pc:docChg>
  </pc:docChgLst>
  <pc:docChgLst>
    <pc:chgData name="Pamela Hawkins" userId="50caf8d7f2f07981" providerId="LiveId" clId="{C83943E8-BCD2-420C-B526-B93F0F0FE7AD}"/>
    <pc:docChg chg="custSel modSld">
      <pc:chgData name="Pamela Hawkins" userId="50caf8d7f2f07981" providerId="LiveId" clId="{C83943E8-BCD2-420C-B526-B93F0F0FE7AD}" dt="2021-03-20T23:28:00.879" v="92" actId="1076"/>
      <pc:docMkLst>
        <pc:docMk/>
      </pc:docMkLst>
      <pc:sldChg chg="addSp delSp modSp mod">
        <pc:chgData name="Pamela Hawkins" userId="50caf8d7f2f07981" providerId="LiveId" clId="{C83943E8-BCD2-420C-B526-B93F0F0FE7AD}" dt="2021-03-20T23:06:23.317" v="82" actId="113"/>
        <pc:sldMkLst>
          <pc:docMk/>
          <pc:sldMk cId="912940403" sldId="256"/>
        </pc:sldMkLst>
        <pc:spChg chg="mod">
          <ac:chgData name="Pamela Hawkins" userId="50caf8d7f2f07981" providerId="LiveId" clId="{C83943E8-BCD2-420C-B526-B93F0F0FE7AD}" dt="2021-03-20T23:06:23.317" v="82" actId="113"/>
          <ac:spMkLst>
            <pc:docMk/>
            <pc:sldMk cId="912940403" sldId="256"/>
            <ac:spMk id="3" creationId="{E47121B0-AFD1-40B9-851F-92218410EA14}"/>
          </ac:spMkLst>
        </pc:spChg>
        <pc:picChg chg="del">
          <ac:chgData name="Pamela Hawkins" userId="50caf8d7f2f07981" providerId="LiveId" clId="{C83943E8-BCD2-420C-B526-B93F0F0FE7AD}" dt="2021-03-20T21:54:40.636" v="7" actId="478"/>
          <ac:picMkLst>
            <pc:docMk/>
            <pc:sldMk cId="912940403" sldId="256"/>
            <ac:picMk id="5" creationId="{55EB821C-CF64-4E04-ADD5-21B8FD262CE0}"/>
          </ac:picMkLst>
        </pc:picChg>
        <pc:picChg chg="add mod">
          <ac:chgData name="Pamela Hawkins" userId="50caf8d7f2f07981" providerId="LiveId" clId="{C83943E8-BCD2-420C-B526-B93F0F0FE7AD}" dt="2021-03-20T21:55:01.683" v="9" actId="1076"/>
          <ac:picMkLst>
            <pc:docMk/>
            <pc:sldMk cId="912940403" sldId="256"/>
            <ac:picMk id="40" creationId="{F7BD1B79-720F-49F3-BC98-DCCECAE4C270}"/>
          </ac:picMkLst>
        </pc:picChg>
      </pc:sldChg>
      <pc:sldChg chg="addSp modSp mod">
        <pc:chgData name="Pamela Hawkins" userId="50caf8d7f2f07981" providerId="LiveId" clId="{C83943E8-BCD2-420C-B526-B93F0F0FE7AD}" dt="2021-03-20T23:28:00.879" v="92" actId="1076"/>
        <pc:sldMkLst>
          <pc:docMk/>
          <pc:sldMk cId="1032770536" sldId="257"/>
        </pc:sldMkLst>
        <pc:spChg chg="add mod">
          <ac:chgData name="Pamela Hawkins" userId="50caf8d7f2f07981" providerId="LiveId" clId="{C83943E8-BCD2-420C-B526-B93F0F0FE7AD}" dt="2021-03-20T23:28:00.879" v="92" actId="1076"/>
          <ac:spMkLst>
            <pc:docMk/>
            <pc:sldMk cId="1032770536" sldId="257"/>
            <ac:spMk id="4" creationId="{2A612E67-A3E6-47C8-8BCB-C9541A175EF9}"/>
          </ac:spMkLst>
        </pc:spChg>
        <pc:picChg chg="add mod">
          <ac:chgData name="Pamela Hawkins" userId="50caf8d7f2f07981" providerId="LiveId" clId="{C83943E8-BCD2-420C-B526-B93F0F0FE7AD}" dt="2021-03-20T21:55:15.025" v="11" actId="1076"/>
          <ac:picMkLst>
            <pc:docMk/>
            <pc:sldMk cId="1032770536" sldId="257"/>
            <ac:picMk id="38" creationId="{D84B24EC-7F55-4C89-B7A6-8FE00ACCE013}"/>
          </ac:picMkLst>
        </pc:picChg>
      </pc:sldChg>
      <pc:sldChg chg="modSp mod">
        <pc:chgData name="Pamela Hawkins" userId="50caf8d7f2f07981" providerId="LiveId" clId="{C83943E8-BCD2-420C-B526-B93F0F0FE7AD}" dt="2021-03-20T22:44:04.296" v="38" actId="20577"/>
        <pc:sldMkLst>
          <pc:docMk/>
          <pc:sldMk cId="3704200938" sldId="261"/>
        </pc:sldMkLst>
        <pc:spChg chg="mod">
          <ac:chgData name="Pamela Hawkins" userId="50caf8d7f2f07981" providerId="LiveId" clId="{C83943E8-BCD2-420C-B526-B93F0F0FE7AD}" dt="2021-03-20T22:44:04.296" v="38" actId="20577"/>
          <ac:spMkLst>
            <pc:docMk/>
            <pc:sldMk cId="3704200938" sldId="261"/>
            <ac:spMk id="2" creationId="{FE039FA8-EFE7-4C59-98D5-A12FE29B9FA6}"/>
          </ac:spMkLst>
        </pc:spChg>
        <pc:spChg chg="mod">
          <ac:chgData name="Pamela Hawkins" userId="50caf8d7f2f07981" providerId="LiveId" clId="{C83943E8-BCD2-420C-B526-B93F0F0FE7AD}" dt="2021-03-20T22:43:24.404" v="24" actId="14100"/>
          <ac:spMkLst>
            <pc:docMk/>
            <pc:sldMk cId="3704200938" sldId="261"/>
            <ac:spMk id="3" creationId="{67FBB2BD-D659-444F-9789-3E33BBAF6434}"/>
          </ac:spMkLst>
        </pc:spChg>
      </pc:sldChg>
      <pc:sldChg chg="modSp mod">
        <pc:chgData name="Pamela Hawkins" userId="50caf8d7f2f07981" providerId="LiveId" clId="{C83943E8-BCD2-420C-B526-B93F0F0FE7AD}" dt="2021-03-20T22:43:43.359" v="37" actId="20577"/>
        <pc:sldMkLst>
          <pc:docMk/>
          <pc:sldMk cId="3036664722" sldId="262"/>
        </pc:sldMkLst>
        <pc:spChg chg="mod">
          <ac:chgData name="Pamela Hawkins" userId="50caf8d7f2f07981" providerId="LiveId" clId="{C83943E8-BCD2-420C-B526-B93F0F0FE7AD}" dt="2021-03-20T22:43:43.359" v="37" actId="20577"/>
          <ac:spMkLst>
            <pc:docMk/>
            <pc:sldMk cId="3036664722" sldId="262"/>
            <ac:spMk id="2" creationId="{38BBFF33-CF1F-4888-9DA0-4CD9929551D0}"/>
          </ac:spMkLst>
        </pc:spChg>
        <pc:graphicFrameChg chg="mod">
          <ac:chgData name="Pamela Hawkins" userId="50caf8d7f2f07981" providerId="LiveId" clId="{C83943E8-BCD2-420C-B526-B93F0F0FE7AD}" dt="2021-03-20T22:43:35.228" v="26" actId="20577"/>
          <ac:graphicFrameMkLst>
            <pc:docMk/>
            <pc:sldMk cId="3036664722" sldId="262"/>
            <ac:graphicFrameMk id="6" creationId="{91A41D3C-AC8C-465F-B201-48222E0ABAC1}"/>
          </ac:graphicFrameMkLst>
        </pc:graphicFrameChg>
      </pc:sldChg>
      <pc:sldChg chg="modSp mod">
        <pc:chgData name="Pamela Hawkins" userId="50caf8d7f2f07981" providerId="LiveId" clId="{C83943E8-BCD2-420C-B526-B93F0F0FE7AD}" dt="2021-03-20T22:44:23.269" v="57" actId="20577"/>
        <pc:sldMkLst>
          <pc:docMk/>
          <pc:sldMk cId="2513486246" sldId="263"/>
        </pc:sldMkLst>
        <pc:spChg chg="mod">
          <ac:chgData name="Pamela Hawkins" userId="50caf8d7f2f07981" providerId="LiveId" clId="{C83943E8-BCD2-420C-B526-B93F0F0FE7AD}" dt="2021-03-20T22:44:23.269" v="57" actId="20577"/>
          <ac:spMkLst>
            <pc:docMk/>
            <pc:sldMk cId="2513486246" sldId="263"/>
            <ac:spMk id="2" creationId="{952A49C9-8540-43BD-A84E-616B12BDF0F5}"/>
          </ac:spMkLst>
        </pc:spChg>
        <pc:graphicFrameChg chg="mod">
          <ac:chgData name="Pamela Hawkins" userId="50caf8d7f2f07981" providerId="LiveId" clId="{C83943E8-BCD2-420C-B526-B93F0F0FE7AD}" dt="2021-03-20T22:44:14.829" v="44" actId="20577"/>
          <ac:graphicFrameMkLst>
            <pc:docMk/>
            <pc:sldMk cId="2513486246" sldId="263"/>
            <ac:graphicFrameMk id="6" creationId="{E3C61AF5-41C3-4BA5-9288-48AEA8653818}"/>
          </ac:graphicFrameMkLst>
        </pc:graphicFrameChg>
      </pc:sldChg>
      <pc:sldChg chg="modSp mod">
        <pc:chgData name="Pamela Hawkins" userId="50caf8d7f2f07981" providerId="LiveId" clId="{C83943E8-BCD2-420C-B526-B93F0F0FE7AD}" dt="2021-03-20T22:45:22.868" v="81" actId="113"/>
        <pc:sldMkLst>
          <pc:docMk/>
          <pc:sldMk cId="2042862437" sldId="265"/>
        </pc:sldMkLst>
        <pc:spChg chg="mod">
          <ac:chgData name="Pamela Hawkins" userId="50caf8d7f2f07981" providerId="LiveId" clId="{C83943E8-BCD2-420C-B526-B93F0F0FE7AD}" dt="2021-03-20T22:45:12.269" v="79" actId="20577"/>
          <ac:spMkLst>
            <pc:docMk/>
            <pc:sldMk cId="2042862437" sldId="265"/>
            <ac:spMk id="3" creationId="{B84E9FDD-CDEA-427D-995A-1B14B61C4088}"/>
          </ac:spMkLst>
        </pc:spChg>
        <pc:spChg chg="mod">
          <ac:chgData name="Pamela Hawkins" userId="50caf8d7f2f07981" providerId="LiveId" clId="{C83943E8-BCD2-420C-B526-B93F0F0FE7AD}" dt="2021-03-20T22:45:22.868" v="81" actId="113"/>
          <ac:spMkLst>
            <pc:docMk/>
            <pc:sldMk cId="2042862437" sldId="265"/>
            <ac:spMk id="4" creationId="{D7BBC295-C8C7-4F61-BCD7-4ABE1359286F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B96756-54F8-4211-973F-1F0B42D6CE5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59C037A-776D-4D3A-B194-8CEC7E8ACB86}" type="pres">
      <dgm:prSet presAssocID="{DCB96756-54F8-4211-973F-1F0B42D6CE56}" presName="diagram" presStyleCnt="0">
        <dgm:presLayoutVars>
          <dgm:dir/>
          <dgm:resizeHandles val="exact"/>
        </dgm:presLayoutVars>
      </dgm:prSet>
      <dgm:spPr/>
    </dgm:pt>
  </dgm:ptLst>
  <dgm:cxnLst>
    <dgm:cxn modelId="{BEA8A2A0-71E2-4CD1-A3AA-DF52C21BAA41}" type="presOf" srcId="{DCB96756-54F8-4211-973F-1F0B42D6CE56}" destId="{F59C037A-776D-4D3A-B194-8CEC7E8ACB8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A0718A-618C-4B0E-995C-A7671DD582C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5E27F3-1707-44F1-8F5B-ECC1D1A21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843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Watch the National Theatre clip ‘An Introduction to Verbatim Theatre’ - http://www.youtube.com/watch?v=ui3k1wT2yeM.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5E27F3-1707-44F1-8F5B-ECC1D1A213E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82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A5565-9464-4D5F-90A7-052C89DD62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32EC7F-DFFE-4945-9930-AD81B54BA3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149526-5656-4A0B-8E29-992298E65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FA846-0973-4BB2-AE16-2C2D8F50F64B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773B63-8A22-4B29-A041-C9090C6D3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A6EDB7-447F-4852-8A15-FE1CA90E7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884C-D553-4C44-94FD-241A77C164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841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06BED-DE07-410A-8442-E533EC3F9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5E514E-863C-46BF-9142-942919FCF8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85659D-54CF-41CF-B22B-17B16D758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FA846-0973-4BB2-AE16-2C2D8F50F64B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9947C7-30A8-46B8-919C-2B51161D5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2B4C26-5C03-4F32-8A33-73EE55D37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884C-D553-4C44-94FD-241A77C164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936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96A14-B384-4821-94CE-F890580DC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5C1964-F068-4F65-85E0-E6BC046E5D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CAFBA5-833A-4CD6-AF97-E45306C59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FA846-0973-4BB2-AE16-2C2D8F50F64B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7F373C-7353-4733-A5C1-2A334E9FA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291D3-4B1D-4F31-B6AB-4B91D9C6F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884C-D553-4C44-94FD-241A77C164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44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C0D72-3C1A-4B19-ABDF-9203160A3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126339-7EE0-4AEF-A22D-33FBDD3E31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490D46-BAFE-490C-9105-2156A01F1E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3B2B53-F3BE-4373-9802-A416F1C7D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FA846-0973-4BB2-AE16-2C2D8F50F64B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C0787-CD7E-4975-B7B3-CA2759952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E819A1-DBB8-4D0E-8304-CB593351C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884C-D553-4C44-94FD-241A77C164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094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9E43E-31AA-47E9-AA25-5FFB654CF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806EB6-DA07-49BE-A1C3-6266638B18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36336E-EE9F-42E3-96C8-A2DB63F0F8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9B20D1-8BE2-414F-81B3-7D6D7D3B0C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A11E81-06D1-4A84-80C0-B7499A1355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583FAE-FDA4-4561-9DB8-644449200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FA846-0973-4BB2-AE16-2C2D8F50F64B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6847E9-8E77-4E5E-BEDE-6C722378D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D9CBE9-7383-4CF9-ABDB-A4451AE26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884C-D553-4C44-94FD-241A77C164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263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98389-DF18-4C58-9D71-74CF4110C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77A810-9075-4305-BD9E-A670A9461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FA846-0973-4BB2-AE16-2C2D8F50F64B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00B22D-2854-49E5-80DB-064BFECA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E5207F-4DEE-4B4C-8B1E-32BB68461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884C-D553-4C44-94FD-241A77C164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888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339617-39A4-4113-AE57-69C25DD63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FA846-0973-4BB2-AE16-2C2D8F50F64B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A3F976-93AF-4655-A295-EB369F4A8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B49F6B-5C27-43BE-ACFD-312B59D3B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884C-D553-4C44-94FD-241A77C164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082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183CD-AAD3-4A8D-9781-66D4F138A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F8925B-6E2B-4F3F-9719-28C87068FD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E35738-6386-47C8-ACAE-5F4ECDC8F8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245DEB-D630-40BA-A228-D12F4888F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FA846-0973-4BB2-AE16-2C2D8F50F64B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D11D3-4D53-453F-98D4-6C9DCFB64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6AA2C5-B153-40EF-A2B6-70F0ECC42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884C-D553-4C44-94FD-241A77C164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821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CA3FC-64BA-441B-9969-BF9009462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5BF8325-027D-4938-9A42-719E7CA1BE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CE8CB5-7606-4A00-A514-8DA5DCBF66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AAE4D3-7927-4975-A98E-93AD5EFAD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FA846-0973-4BB2-AE16-2C2D8F50F64B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5B644E-E1BC-4C85-A03B-A7B89A7A4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58A4D2-A5C4-4207-9A00-ACAC71766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884C-D553-4C44-94FD-241A77C164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9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61590-9B43-4290-9355-58468F932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D4FC66-2E4B-4532-A425-1203694DB7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DE5565-712F-4207-B2C7-50359252E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FA846-0973-4BB2-AE16-2C2D8F50F64B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72B60-C547-449E-B41C-AEABF38EC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25960C-F07F-43BC-9B40-56C80A512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884C-D553-4C44-94FD-241A77C164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707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103837A-801D-470C-AE50-3116E113EA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121E13-2C02-4C16-9DF2-4015CDBC96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A2EAED-60F2-4566-A68F-B0DC000D3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FA846-0973-4BB2-AE16-2C2D8F50F64B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4F6CD4-0244-4A29-9D6E-05F3AEAE3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3D8D52-1948-4E42-9B29-B92F5CF53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884C-D553-4C44-94FD-241A77C164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865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515816-B0D1-4EEA-9D3D-15EF2DAE3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505018-A9A4-4DC3-960F-EBBB6C67C7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E69947-EE68-4F0A-8B7B-577828D9C8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FA846-0973-4BB2-AE16-2C2D8F50F64B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1AA805-C594-4318-BE72-A0A66FAD46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63D555-1FB8-4EB5-AED9-DA074184FD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E884C-D553-4C44-94FD-241A77C164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935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ui3k1wT2yeM?feature=oembed" TargetMode="Externa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CD51B-D3CA-49DD-A664-E6DC4F4B948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9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6033FB-7723-4CF0-BC0F-6959E14355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Remote Learning Term 5 </a:t>
            </a:r>
          </a:p>
          <a:p>
            <a:r>
              <a:rPr lang="en-GB" dirty="0"/>
              <a:t>Week 1</a:t>
            </a:r>
          </a:p>
        </p:txBody>
      </p:sp>
    </p:spTree>
    <p:extLst>
      <p:ext uri="{BB962C8B-B14F-4D97-AF65-F5344CB8AC3E}">
        <p14:creationId xmlns:p14="http://schemas.microsoft.com/office/powerpoint/2010/main" val="1940240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ackground Fill">
            <a:extLst>
              <a:ext uri="{FF2B5EF4-FFF2-40B4-BE49-F238E27FC236}">
                <a16:creationId xmlns:a16="http://schemas.microsoft.com/office/drawing/2014/main" id="{3C915414-2809-4735-A560-0D5FE66700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3382"/>
            <a:ext cx="12188952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id">
            <a:extLst>
              <a:ext uri="{FF2B5EF4-FFF2-40B4-BE49-F238E27FC236}">
                <a16:creationId xmlns:a16="http://schemas.microsoft.com/office/drawing/2014/main" id="{24413201-85BF-4680-A7D4-10CDBD0356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038471" cy="6858000"/>
            <a:chOff x="0" y="-12406"/>
            <a:chExt cx="12038471" cy="685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1F819D8C-C8E5-4336-9882-79FBF65551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25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D732480-09E4-401A-B2D9-E6C662FBC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719781" y="-5330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87D8355C-E417-4D36-91FF-2CC1E1FE9F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6726839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ADF7267-EAAE-43CE-ACEF-608328FB17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-25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54C901E2-0CDB-4316-B262-3B9E68F335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1729498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8F6D31A-084C-4F10-9A8F-A9645DFB71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1609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E38E09F0-F130-45B5-B0AF-7EF3F0172A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6843959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569330E2-17DA-4F0D-B377-6E4499C79A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5131209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A3192707-5744-4C77-8CD6-D682F9080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120892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367A44A-5DD0-43B5-B6DB-1CA3BC5AF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3422784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280809D1-164B-4A0C-84BB-2AC46F3BD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1832198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E379EC94-3698-4695-8CE7-61DBDF5EE6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3538773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755B95C-6A71-4D4F-8F48-B21F893E6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5240042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6099C53A-E394-462E-BF63-1639A8E283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828837" y="-5330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AC427FF-C3BE-45A0-9FB1-A6A4C8C4CD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439563" y="-25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B15D91A-BF52-4704-8F6B-A7C474618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59344" y="-25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D9241FD-0E0D-409B-A2AF-8F06ACB757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79125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F8B3D884-11F6-4FF3-82C2-1C2311451C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598907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A15AB342-981A-44B4-846D-B0B2394ACF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038471" y="-25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872C80E7-0A00-4063-BEE2-6B6B446A4A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318688" y="-25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CDDFAF9B-F940-4E8C-905E-31851E6E71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549263" y="-5330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DE75405B-4987-4ED0-838B-B550E11C50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72269" y="1609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D23C412-06C7-4364-B5C1-6492A9D36B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90113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3E558B2C-BA31-4EF6-AA51-34C38C4FAC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715787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49BF6B7B-33CA-48B1-A1DC-E4917FB89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435730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B91E8E40-9C42-4E16-980F-D9B38872F3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4293" y="-5330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6B7E3690-D803-4CC7-BA93-B51ACF040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4177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89837FE-E4B5-46C4-ADA9-BE0C6F6589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16200000">
            <a:off x="-1441524" y="2602812"/>
            <a:ext cx="5513832" cy="22101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Verbatim Theatre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598C028-7D11-466B-828C-C15B79B69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08942" y="1504484"/>
            <a:ext cx="4339810" cy="4362701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7121B0-AFD1-40B9-851F-92218410EA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18525" y="1736600"/>
            <a:ext cx="3934888" cy="39290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1800" b="1" dirty="0"/>
              <a:t>Learning Outcomes: </a:t>
            </a:r>
          </a:p>
          <a:p>
            <a:pPr algn="l"/>
            <a:r>
              <a:rPr lang="en-US" sz="1800" dirty="0"/>
              <a:t>You will be able to: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 Understand what Verbatim Theatre is and why we would create a performance in this style.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Apply your understanding to the development of an idea for a piece of Verbatim theatre.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Develop skills in devising theatre, script writing and presentation. </a:t>
            </a:r>
          </a:p>
        </p:txBody>
      </p:sp>
      <p:sp>
        <p:nvSpPr>
          <p:cNvPr id="43" name="Color">
            <a:extLst>
              <a:ext uri="{FF2B5EF4-FFF2-40B4-BE49-F238E27FC236}">
                <a16:creationId xmlns:a16="http://schemas.microsoft.com/office/drawing/2014/main" id="{D665D759-2DF8-4D47-8386-4BA28901A7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7704" y="147451"/>
            <a:ext cx="685800" cy="6586489"/>
          </a:xfrm>
          <a:prstGeom prst="rect">
            <a:avLst/>
          </a:prstGeom>
          <a:noFill/>
          <a:ln w="254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5"/>
              </a:solidFill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AD973FE6-C3E9-4817-9B9E-3F357A8DE2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2634228" y="1502157"/>
            <a:ext cx="8703152" cy="0"/>
          </a:xfrm>
          <a:prstGeom prst="line">
            <a:avLst/>
          </a:prstGeom>
          <a:ln w="50800" cap="sq">
            <a:solidFill>
              <a:schemeClr val="accent5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39">
            <a:extLst>
              <a:ext uri="{FF2B5EF4-FFF2-40B4-BE49-F238E27FC236}">
                <a16:creationId xmlns:a16="http://schemas.microsoft.com/office/drawing/2014/main" id="{F7BD1B79-720F-49F3-BC98-DCCECAE4C2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427" t="18641" r="38544" b="11327"/>
          <a:stretch/>
        </p:blipFill>
        <p:spPr>
          <a:xfrm>
            <a:off x="8284436" y="2408983"/>
            <a:ext cx="2146132" cy="2166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9404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Fill">
            <a:extLst>
              <a:ext uri="{FF2B5EF4-FFF2-40B4-BE49-F238E27FC236}">
                <a16:creationId xmlns:a16="http://schemas.microsoft.com/office/drawing/2014/main" id="{3C915414-2809-4735-A560-0D5FE66700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3382"/>
            <a:ext cx="12188952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id">
            <a:extLst>
              <a:ext uri="{FF2B5EF4-FFF2-40B4-BE49-F238E27FC236}">
                <a16:creationId xmlns:a16="http://schemas.microsoft.com/office/drawing/2014/main" id="{24413201-85BF-4680-A7D4-10CDBD0356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038471" cy="6858000"/>
            <a:chOff x="0" y="-12406"/>
            <a:chExt cx="12038471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F819D8C-C8E5-4336-9882-79FBF65551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25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D732480-09E4-401A-B2D9-E6C662FBC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719781" y="-5330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87D8355C-E417-4D36-91FF-2CC1E1FE9F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6726839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ADF7267-EAAE-43CE-ACEF-608328FB17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-25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54C901E2-0CDB-4316-B262-3B9E68F335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1729498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D8F6D31A-084C-4F10-9A8F-A9645DFB71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1609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E38E09F0-F130-45B5-B0AF-7EF3F0172A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6843959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569330E2-17DA-4F0D-B377-6E4499C79A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5131209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3192707-5744-4C77-8CD6-D682F9080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120892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367A44A-5DD0-43B5-B6DB-1CA3BC5AF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3422784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80809D1-164B-4A0C-84BB-2AC46F3BD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1832198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379EC94-3698-4695-8CE7-61DBDF5EE6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3538773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755B95C-6A71-4D4F-8F48-B21F893E6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5240042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6099C53A-E394-462E-BF63-1639A8E283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828837" y="-5330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9AC427FF-C3BE-45A0-9FB1-A6A4C8C4CD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439563" y="-25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2B15D91A-BF52-4704-8F6B-A7C474618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59344" y="-25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1D9241FD-0E0D-409B-A2AF-8F06ACB757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79125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8B3D884-11F6-4FF3-82C2-1C2311451C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598907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15AB342-981A-44B4-846D-B0B2394ACF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038471" y="-25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872C80E7-0A00-4063-BEE2-6B6B446A4A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318688" y="-25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CDDFAF9B-F940-4E8C-905E-31851E6E71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549263" y="-5330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DE75405B-4987-4ED0-838B-B550E11C50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72269" y="1609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D23C412-06C7-4364-B5C1-6492A9D36B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90113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E558B2C-BA31-4EF6-AA51-34C38C4FAC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715787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49BF6B7B-33CA-48B1-A1DC-E4917FB89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435730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B91E8E40-9C42-4E16-980F-D9B38872F3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4293" y="-5330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6B7E3690-D803-4CC7-BA93-B51ACF040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4177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D5269461-753F-413A-81CB-DFB450F30F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08941" y="1504484"/>
            <a:ext cx="9690423" cy="4362701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71F38BC4-A168-4943-9BED-10F00E3AF9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2649123" y="1499178"/>
            <a:ext cx="8660248" cy="0"/>
          </a:xfrm>
          <a:prstGeom prst="line">
            <a:avLst/>
          </a:prstGeom>
          <a:ln w="50800" cap="sq">
            <a:solidFill>
              <a:schemeClr val="accent5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84A2239-75EE-4406-AAC4-4D47DCC0FF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1042416" y="2203704"/>
            <a:ext cx="5513832" cy="3008376"/>
          </a:xfrm>
        </p:spPr>
        <p:txBody>
          <a:bodyPr anchor="t">
            <a:normAutofit/>
          </a:bodyPr>
          <a:lstStyle/>
          <a:p>
            <a:r>
              <a:rPr lang="en-GB" sz="4800"/>
              <a:t>Introducing Verbatim Theatre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134A04-0090-485F-B857-13B1B0AAB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6427" y="2067859"/>
            <a:ext cx="4846320" cy="295863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800" u="sng" dirty="0"/>
              <a:t>Introducing the topic of Verbatim Theatre.</a:t>
            </a:r>
          </a:p>
          <a:p>
            <a:r>
              <a:rPr lang="en-US" sz="1800" dirty="0"/>
              <a:t>To understand what is meant by the term ‘Verbatim Theatre’. 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Key vocabulary – Verbatim, </a:t>
            </a:r>
            <a:r>
              <a:rPr lang="en-US" sz="1800" dirty="0" err="1"/>
              <a:t>characterisation</a:t>
            </a:r>
            <a:r>
              <a:rPr lang="en-US" sz="1800" dirty="0"/>
              <a:t>, gesture, posture, vocal skills. </a:t>
            </a:r>
            <a:endParaRPr lang="en-GB" sz="1800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8E6E8DF-F9D7-4082-954F-8387F7DF49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64131" y="2191516"/>
            <a:ext cx="6858000" cy="2493252"/>
          </a:xfrm>
          <a:prstGeom prst="rect">
            <a:avLst/>
          </a:prstGeom>
          <a:solidFill>
            <a:schemeClr val="accent5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Color">
            <a:extLst>
              <a:ext uri="{FF2B5EF4-FFF2-40B4-BE49-F238E27FC236}">
                <a16:creationId xmlns:a16="http://schemas.microsoft.com/office/drawing/2014/main" id="{D665D759-2DF8-4D47-8386-4BA28901A7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7704" y="147451"/>
            <a:ext cx="685800" cy="6586489"/>
          </a:xfrm>
          <a:prstGeom prst="rect">
            <a:avLst/>
          </a:prstGeom>
          <a:noFill/>
          <a:ln w="254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5"/>
              </a:solidFill>
            </a:endParaRP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D84B24EC-7F55-4C89-B7A6-8FE00ACCE0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427" t="18641" r="38544" b="11327"/>
          <a:stretch/>
        </p:blipFill>
        <p:spPr>
          <a:xfrm>
            <a:off x="8932598" y="4307251"/>
            <a:ext cx="2146132" cy="21661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A612E67-A3E6-47C8-8BCB-C9541A175EF9}"/>
              </a:ext>
            </a:extLst>
          </p:cNvPr>
          <p:cNvSpPr txBox="1"/>
          <p:nvPr/>
        </p:nvSpPr>
        <p:spPr>
          <a:xfrm>
            <a:off x="203224" y="235998"/>
            <a:ext cx="990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Lesson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27705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392AC-E643-4109-9177-D2FB935DC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Mind map Verbatim Theatre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1629A8-5CA2-4C27-8E31-F5E62FFF8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02CB50-6E95-4B5D-A550-9B0558CC26BF}"/>
              </a:ext>
            </a:extLst>
          </p:cNvPr>
          <p:cNvSpPr txBox="1"/>
          <p:nvPr/>
        </p:nvSpPr>
        <p:spPr>
          <a:xfrm>
            <a:off x="246581" y="5853797"/>
            <a:ext cx="61593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To understand what is meant by the term ‘Verbatim Theatre’. </a:t>
            </a:r>
          </a:p>
          <a:p>
            <a:r>
              <a:rPr lang="en-US" dirty="0"/>
              <a:t>To develop skills in performing as a character in a verbatim style</a:t>
            </a:r>
            <a:endParaRPr lang="en-GB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2D62DB9-F206-4662-8D38-7883B27FD54C}"/>
              </a:ext>
            </a:extLst>
          </p:cNvPr>
          <p:cNvSpPr/>
          <p:nvPr/>
        </p:nvSpPr>
        <p:spPr>
          <a:xfrm>
            <a:off x="4625926" y="2707847"/>
            <a:ext cx="2940147" cy="17303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/>
              <a:t>Verbatim Theatre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6DF56594-1764-4DE8-A31B-F6B5F0EA795A}"/>
              </a:ext>
            </a:extLst>
          </p:cNvPr>
          <p:cNvCxnSpPr>
            <a:stCxn id="5" idx="7"/>
          </p:cNvCxnSpPr>
          <p:nvPr/>
        </p:nvCxnSpPr>
        <p:spPr>
          <a:xfrm flipV="1">
            <a:off x="7135498" y="2236763"/>
            <a:ext cx="1713080" cy="7244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40ABDB0-A4DF-46B1-96FC-4C0EA17EB1FB}"/>
              </a:ext>
            </a:extLst>
          </p:cNvPr>
          <p:cNvCxnSpPr>
            <a:stCxn id="5" idx="5"/>
          </p:cNvCxnSpPr>
          <p:nvPr/>
        </p:nvCxnSpPr>
        <p:spPr>
          <a:xfrm>
            <a:off x="7135498" y="4184773"/>
            <a:ext cx="1684945" cy="7605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3273E76-DFF1-4831-B417-CCDA05A46BEA}"/>
              </a:ext>
            </a:extLst>
          </p:cNvPr>
          <p:cNvCxnSpPr>
            <a:stCxn id="5" idx="1"/>
          </p:cNvCxnSpPr>
          <p:nvPr/>
        </p:nvCxnSpPr>
        <p:spPr>
          <a:xfrm flipH="1" flipV="1">
            <a:off x="3882683" y="2260102"/>
            <a:ext cx="1173818" cy="7011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DE03E408-432D-4C79-935B-7A47000E2E9A}"/>
              </a:ext>
            </a:extLst>
          </p:cNvPr>
          <p:cNvCxnSpPr>
            <a:cxnSpLocks/>
            <a:stCxn id="5" idx="3"/>
          </p:cNvCxnSpPr>
          <p:nvPr/>
        </p:nvCxnSpPr>
        <p:spPr>
          <a:xfrm flipH="1">
            <a:off x="3695531" y="4184773"/>
            <a:ext cx="1360970" cy="8174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8C8A1E67-3826-46B7-8245-7B6BB8913A10}"/>
              </a:ext>
            </a:extLst>
          </p:cNvPr>
          <p:cNvCxnSpPr/>
          <p:nvPr/>
        </p:nvCxnSpPr>
        <p:spPr>
          <a:xfrm>
            <a:off x="6083392" y="4565049"/>
            <a:ext cx="12607" cy="9655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4CCB6CB-C078-4962-AD11-C42A444DDE60}"/>
              </a:ext>
            </a:extLst>
          </p:cNvPr>
          <p:cNvCxnSpPr>
            <a:stCxn id="5" idx="0"/>
          </p:cNvCxnSpPr>
          <p:nvPr/>
        </p:nvCxnSpPr>
        <p:spPr>
          <a:xfrm flipH="1" flipV="1">
            <a:off x="6083392" y="2013853"/>
            <a:ext cx="12608" cy="6939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3670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ckground Fill">
            <a:extLst>
              <a:ext uri="{FF2B5EF4-FFF2-40B4-BE49-F238E27FC236}">
                <a16:creationId xmlns:a16="http://schemas.microsoft.com/office/drawing/2014/main" id="{3C915414-2809-4735-A560-0D5FE66700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3382"/>
            <a:ext cx="12188952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id">
            <a:extLst>
              <a:ext uri="{FF2B5EF4-FFF2-40B4-BE49-F238E27FC236}">
                <a16:creationId xmlns:a16="http://schemas.microsoft.com/office/drawing/2014/main" id="{24413201-85BF-4680-A7D4-10CDBD0356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038471" cy="6858000"/>
            <a:chOff x="0" y="-12406"/>
            <a:chExt cx="12038471" cy="6858000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F819D8C-C8E5-4336-9882-79FBF65551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25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7D732480-09E4-401A-B2D9-E6C662FBC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719781" y="-5330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87D8355C-E417-4D36-91FF-2CC1E1FE9F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6726839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6ADF7267-EAAE-43CE-ACEF-608328FB17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-25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54C901E2-0CDB-4316-B262-3B9E68F335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1729498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8F6D31A-084C-4F10-9A8F-A9645DFB71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1609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38E09F0-F130-45B5-B0AF-7EF3F0172A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6843959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569330E2-17DA-4F0D-B377-6E4499C79A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5131209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3192707-5744-4C77-8CD6-D682F9080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120892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E367A44A-5DD0-43B5-B6DB-1CA3BC5AF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3422784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80809D1-164B-4A0C-84BB-2AC46F3BD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1832198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E379EC94-3698-4695-8CE7-61DBDF5EE6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3538773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8755B95C-6A71-4D4F-8F48-B21F893E6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0" y="5240042"/>
              <a:ext cx="12038471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099C53A-E394-462E-BF63-1639A8E283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828837" y="-5330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9AC427FF-C3BE-45A0-9FB1-A6A4C8C4CD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439563" y="-25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B15D91A-BF52-4704-8F6B-A7C474618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59344" y="-25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1D9241FD-0E0D-409B-A2AF-8F06ACB757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79125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F8B3D884-11F6-4FF3-82C2-1C2311451C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598907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A15AB342-981A-44B4-846D-B0B2394ACF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038471" y="-25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72C80E7-0A00-4063-BEE2-6B6B446A4A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318688" y="-25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CDDFAF9B-F940-4E8C-905E-31851E6E71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549263" y="-5330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DE75405B-4987-4ED0-838B-B550E11C50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72269" y="1609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2D23C412-06C7-4364-B5C1-6492A9D36B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90113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E558B2C-BA31-4EF6-AA51-34C38C4FAC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715787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49BF6B7B-33CA-48B1-A1DC-E4917FB89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435730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91E8E40-9C42-4E16-980F-D9B38872F3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4293" y="-5330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6B7E3690-D803-4CC7-BA93-B51ACF040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4177" y="-12406"/>
              <a:ext cx="0" cy="68439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D5269461-753F-413A-81CB-DFB450F30F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08941" y="1504484"/>
            <a:ext cx="9690423" cy="4362701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71F38BC4-A168-4943-9BED-10F00E3AF9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2649123" y="1499178"/>
            <a:ext cx="8660248" cy="0"/>
          </a:xfrm>
          <a:prstGeom prst="line">
            <a:avLst/>
          </a:prstGeom>
          <a:ln w="50800" cap="sq">
            <a:solidFill>
              <a:schemeClr val="accent5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3712162F-CCC3-4AD9-A2CB-BC546246A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1042416" y="2203704"/>
            <a:ext cx="5513832" cy="3008376"/>
          </a:xfrm>
        </p:spPr>
        <p:txBody>
          <a:bodyPr anchor="t">
            <a:normAutofit/>
          </a:bodyPr>
          <a:lstStyle/>
          <a:p>
            <a:r>
              <a:rPr lang="en-US" sz="4800" dirty="0"/>
              <a:t>Verbatim Theatre</a:t>
            </a:r>
            <a:endParaRPr lang="en-GB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969BA3-376C-4EEA-ACEA-DD56E9C1F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6427" y="2067859"/>
            <a:ext cx="4846320" cy="295863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800"/>
              <a:t>Verbatim theatre is a form of documentary theatre in which plays are constructed from the precise words spoken by people interviewed about a particular event or topic. </a:t>
            </a:r>
            <a:endParaRPr lang="en-GB" sz="180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18E6E8DF-F9D7-4082-954F-8387F7DF49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64131" y="2191516"/>
            <a:ext cx="6858000" cy="2493252"/>
          </a:xfrm>
          <a:prstGeom prst="rect">
            <a:avLst/>
          </a:prstGeom>
          <a:solidFill>
            <a:schemeClr val="accent5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Color">
            <a:extLst>
              <a:ext uri="{FF2B5EF4-FFF2-40B4-BE49-F238E27FC236}">
                <a16:creationId xmlns:a16="http://schemas.microsoft.com/office/drawing/2014/main" id="{D665D759-2DF8-4D47-8386-4BA28901A7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7704" y="147451"/>
            <a:ext cx="685800" cy="6586489"/>
          </a:xfrm>
          <a:prstGeom prst="rect">
            <a:avLst/>
          </a:prstGeom>
          <a:noFill/>
          <a:ln w="254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5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799109-8501-471D-B202-59EFEB4B229D}"/>
              </a:ext>
            </a:extLst>
          </p:cNvPr>
          <p:cNvSpPr txBox="1"/>
          <p:nvPr/>
        </p:nvSpPr>
        <p:spPr>
          <a:xfrm>
            <a:off x="277403" y="5853797"/>
            <a:ext cx="6159378" cy="7232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To understand what is meant by the term ‘Verbatim Theatre’. </a:t>
            </a:r>
            <a:endParaRPr lang="en-US"/>
          </a:p>
          <a:p>
            <a:pPr>
              <a:spcAft>
                <a:spcPts val="600"/>
              </a:spcAft>
            </a:pPr>
            <a:r>
              <a:rPr lang="en-US" dirty="0"/>
              <a:t>To develop skills in performing as a character in a verbatim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1921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A927D-6714-47A1-8B55-660287B8E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to Verbatim Theatre</a:t>
            </a:r>
            <a:endParaRPr lang="en-GB" dirty="0"/>
          </a:p>
        </p:txBody>
      </p:sp>
      <p:pic>
        <p:nvPicPr>
          <p:cNvPr id="4" name="Online Media 3" title="An introduction to verbatim theatre">
            <a:hlinkClick r:id="" action="ppaction://media"/>
            <a:extLst>
              <a:ext uri="{FF2B5EF4-FFF2-40B4-BE49-F238E27FC236}">
                <a16:creationId xmlns:a16="http://schemas.microsoft.com/office/drawing/2014/main" id="{EF61577A-98B9-4B32-A603-9AF4B83AAD76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246313" y="1825625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073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39FA8-EFE7-4C59-98D5-A12FE29B9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018479"/>
          </a:xfrm>
        </p:spPr>
        <p:txBody>
          <a:bodyPr>
            <a:normAutofit fontScale="90000"/>
          </a:bodyPr>
          <a:lstStyle/>
          <a:p>
            <a:r>
              <a:rPr lang="en-GB" sz="4400" b="1">
                <a:solidFill>
                  <a:srgbClr val="002060"/>
                </a:solidFill>
                <a:latin typeface="Ink Free" panose="03080402000500000000" pitchFamily="66" charset="0"/>
              </a:rPr>
              <a:t>Task</a:t>
            </a:r>
            <a:br>
              <a:rPr lang="en-GB" sz="4400" b="1" dirty="0">
                <a:solidFill>
                  <a:srgbClr val="002060"/>
                </a:solidFill>
                <a:latin typeface="Ink Free" panose="03080402000500000000" pitchFamily="66" charset="0"/>
              </a:rPr>
            </a:br>
            <a:r>
              <a:rPr lang="en-US" dirty="0"/>
              <a:t>After watching the video, complete the three questions on the ‘Verbatim Theatre’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FBB2BD-D659-444F-9789-3E33BBAF64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37717"/>
            <a:ext cx="10515600" cy="3639246"/>
          </a:xfrm>
        </p:spPr>
        <p:txBody>
          <a:bodyPr/>
          <a:lstStyle/>
          <a:p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meant by the term ‘</a:t>
            </a: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Verbatim Theatre’</a:t>
            </a:r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are some of the </a:t>
            </a: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benefits </a:t>
            </a:r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 using Verbatim Theatre?</a:t>
            </a:r>
          </a:p>
          <a:p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are some of the </a:t>
            </a: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challenges </a:t>
            </a:r>
            <a:r>
              <a:rPr lang="en-GB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 using Verbatim Theatre?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AED8779-A8A8-4AC0-B4A0-454D10F48580}"/>
              </a:ext>
            </a:extLst>
          </p:cNvPr>
          <p:cNvSpPr txBox="1"/>
          <p:nvPr/>
        </p:nvSpPr>
        <p:spPr>
          <a:xfrm>
            <a:off x="297950" y="5853797"/>
            <a:ext cx="61593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To understand what is meant by the term ‘Verbatim Theatre’. </a:t>
            </a:r>
          </a:p>
          <a:p>
            <a:r>
              <a:rPr lang="en-US" dirty="0"/>
              <a:t>To develop skills in performing as a character in a verbatim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4200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A06CD6-90CA-4C45-856C-6771339E1E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10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3F8373-697F-424F-8B1A-81C4A1B91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507"/>
            <a:ext cx="3494362" cy="493098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Plenary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021601D-2758-4B15-A31C-FDA184C51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E9FDD-CDEA-427D-995A-1B14B61C40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0" y="661183"/>
            <a:ext cx="6250940" cy="260695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000" dirty="0"/>
              <a:t>Now complete the final question on the ‘Verbatim Theatre’ </a:t>
            </a:r>
          </a:p>
          <a:p>
            <a:r>
              <a:rPr lang="en-US" dirty="0"/>
              <a:t>Why do you think a theatre company may choose to create a piece of Verbatim Theatre?’</a:t>
            </a:r>
          </a:p>
          <a:p>
            <a:pPr marL="0"/>
            <a:endParaRPr lang="en-US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BBC295-C8C7-4F61-BCD7-4ABE1359286F}"/>
              </a:ext>
            </a:extLst>
          </p:cNvPr>
          <p:cNvSpPr txBox="1"/>
          <p:nvPr/>
        </p:nvSpPr>
        <p:spPr>
          <a:xfrm>
            <a:off x="4976030" y="3589866"/>
            <a:ext cx="6250940" cy="23046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 i="1" dirty="0"/>
              <a:t>Did we achieve our learning objectives?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To understand what is meant by the term ‘Verbatim Theatre’. </a:t>
            </a:r>
          </a:p>
        </p:txBody>
      </p:sp>
    </p:spTree>
    <p:extLst>
      <p:ext uri="{BB962C8B-B14F-4D97-AF65-F5344CB8AC3E}">
        <p14:creationId xmlns:p14="http://schemas.microsoft.com/office/powerpoint/2010/main" val="20428624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 fontScale="90000"/>
          </a:bodyPr>
          <a:lstStyle/>
          <a:p>
            <a:r>
              <a:rPr lang="en-GB" sz="4800" dirty="0"/>
              <a:t>Email your completed work to your Drama Teacher </a:t>
            </a:r>
            <a:br>
              <a:rPr lang="en-GB" sz="4800" dirty="0"/>
            </a:br>
            <a:r>
              <a:rPr lang="en-GB" sz="4800" dirty="0"/>
              <a:t>Mrs Lake </a:t>
            </a:r>
            <a:br>
              <a:rPr lang="en-GB" sz="4800" dirty="0"/>
            </a:br>
            <a:r>
              <a:rPr lang="en-GB" sz="4800" dirty="0"/>
              <a:t>Mrs Hawkins</a:t>
            </a:r>
            <a:br>
              <a:rPr lang="en-GB" sz="4800" dirty="0"/>
            </a:br>
            <a:endParaRPr lang="en-GB" sz="4800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D118CF-9D18-4376-8289-3B833154711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3" descr="Email with solid fill">
            <a:extLst>
              <a:ext uri="{FF2B5EF4-FFF2-40B4-BE49-F238E27FC236}">
                <a16:creationId xmlns:a16="http://schemas.microsoft.com/office/drawing/2014/main" id="{E2C85775-D206-44C3-B59E-4EFD2B52A5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01764" y="1214754"/>
            <a:ext cx="4428492" cy="442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35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86F4C5-829B-47BC-A53F-F6D01EEC5EB6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8DB652C-CF22-43D3-A1C7-A33276634F2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8D2CB47-0218-490D-838B-62374C6F7B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354</Words>
  <Application>Microsoft Office PowerPoint</Application>
  <PresentationFormat>Widescreen</PresentationFormat>
  <Paragraphs>39</Paragraphs>
  <Slides>9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Ink Free</vt:lpstr>
      <vt:lpstr>Office Theme</vt:lpstr>
      <vt:lpstr>Year 9</vt:lpstr>
      <vt:lpstr>Verbatim Theatre</vt:lpstr>
      <vt:lpstr>Introducing Verbatim Theatre</vt:lpstr>
      <vt:lpstr>Mind map Verbatim Theatre</vt:lpstr>
      <vt:lpstr>Verbatim Theatre</vt:lpstr>
      <vt:lpstr>Introduction to Verbatim Theatre</vt:lpstr>
      <vt:lpstr>Task After watching the video, complete the three questions on the ‘Verbatim Theatre’ </vt:lpstr>
      <vt:lpstr>Plenary</vt:lpstr>
      <vt:lpstr>Email your completed work to your Drama Teacher  Mrs Lake  Mrs Hawkins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Verbatim Theatre</dc:title>
  <dc:creator>Pamela Hawkins</dc:creator>
  <cp:lastModifiedBy>P Hawkins</cp:lastModifiedBy>
  <cp:revision>3</cp:revision>
  <dcterms:created xsi:type="dcterms:W3CDTF">2021-03-20T15:20:02Z</dcterms:created>
  <dcterms:modified xsi:type="dcterms:W3CDTF">2021-03-29T12:23:35Z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