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36643B-E884-4A21-8B48-EADA2EB06CBB}" v="13" dt="2021-04-12T15:20:14.442"/>
    <p1510:client id="{C20AF057-D2D6-E21B-4434-6842548FA230}" v="30" dt="2021-04-14T15:29:05.3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2" d="100"/>
          <a:sy n="62" d="100"/>
        </p:scale>
        <p:origin x="1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Capaldi" userId="13bff050-616a-4200-8b5f-7b283d79b16c" providerId="ADAL" clId="{3236643B-E884-4A21-8B48-EADA2EB06CBB}"/>
    <pc:docChg chg="undo custSel addSld delSld modSld sldOrd">
      <pc:chgData name="S Capaldi" userId="13bff050-616a-4200-8b5f-7b283d79b16c" providerId="ADAL" clId="{3236643B-E884-4A21-8B48-EADA2EB06CBB}" dt="2021-04-12T15:20:35.432" v="976" actId="20577"/>
      <pc:docMkLst>
        <pc:docMk/>
      </pc:docMkLst>
      <pc:sldChg chg="modSp mod">
        <pc:chgData name="S Capaldi" userId="13bff050-616a-4200-8b5f-7b283d79b16c" providerId="ADAL" clId="{3236643B-E884-4A21-8B48-EADA2EB06CBB}" dt="2021-04-12T15:20:35.432" v="976" actId="20577"/>
        <pc:sldMkLst>
          <pc:docMk/>
          <pc:sldMk cId="109857222" sldId="256"/>
        </pc:sldMkLst>
        <pc:spChg chg="mod">
          <ac:chgData name="S Capaldi" userId="13bff050-616a-4200-8b5f-7b283d79b16c" providerId="ADAL" clId="{3236643B-E884-4A21-8B48-EADA2EB06CBB}" dt="2021-04-12T15:20:35.432" v="976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 Capaldi" userId="13bff050-616a-4200-8b5f-7b283d79b16c" providerId="ADAL" clId="{3236643B-E884-4A21-8B48-EADA2EB06CBB}" dt="2021-04-12T11:43:08.883" v="23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mod">
        <pc:chgData name="S Capaldi" userId="13bff050-616a-4200-8b5f-7b283d79b16c" providerId="ADAL" clId="{3236643B-E884-4A21-8B48-EADA2EB06CBB}" dt="2021-04-12T14:42:10.503" v="46" actId="20577"/>
        <pc:sldMkLst>
          <pc:docMk/>
          <pc:sldMk cId="1946822808" sldId="257"/>
        </pc:sldMkLst>
        <pc:spChg chg="mod">
          <ac:chgData name="S Capaldi" userId="13bff050-616a-4200-8b5f-7b283d79b16c" providerId="ADAL" clId="{3236643B-E884-4A21-8B48-EADA2EB06CBB}" dt="2021-04-12T14:41:34.290" v="42" actId="20577"/>
          <ac:spMkLst>
            <pc:docMk/>
            <pc:sldMk cId="1946822808" sldId="257"/>
            <ac:spMk id="2" creationId="{1FEABA92-EBFF-4CE7-948E-1F1188792F3D}"/>
          </ac:spMkLst>
        </pc:spChg>
        <pc:spChg chg="mod">
          <ac:chgData name="S Capaldi" userId="13bff050-616a-4200-8b5f-7b283d79b16c" providerId="ADAL" clId="{3236643B-E884-4A21-8B48-EADA2EB06CBB}" dt="2021-04-12T14:42:10.503" v="46" actId="20577"/>
          <ac:spMkLst>
            <pc:docMk/>
            <pc:sldMk cId="1946822808" sldId="257"/>
            <ac:spMk id="3" creationId="{C3616151-7761-4CDD-99FD-E00DEEF1F495}"/>
          </ac:spMkLst>
        </pc:spChg>
      </pc:sldChg>
      <pc:sldChg chg="addSp delSp modSp new mod setBg">
        <pc:chgData name="S Capaldi" userId="13bff050-616a-4200-8b5f-7b283d79b16c" providerId="ADAL" clId="{3236643B-E884-4A21-8B48-EADA2EB06CBB}" dt="2021-04-12T14:44:39.815" v="107" actId="5793"/>
        <pc:sldMkLst>
          <pc:docMk/>
          <pc:sldMk cId="1062296876" sldId="258"/>
        </pc:sldMkLst>
        <pc:spChg chg="mod">
          <ac:chgData name="S Capaldi" userId="13bff050-616a-4200-8b5f-7b283d79b16c" providerId="ADAL" clId="{3236643B-E884-4A21-8B48-EADA2EB06CBB}" dt="2021-04-12T14:44:36.251" v="106" actId="26606"/>
          <ac:spMkLst>
            <pc:docMk/>
            <pc:sldMk cId="1062296876" sldId="258"/>
            <ac:spMk id="2" creationId="{D95ADC3B-7E01-419F-9790-F271E75862CF}"/>
          </ac:spMkLst>
        </pc:spChg>
        <pc:spChg chg="del">
          <ac:chgData name="S Capaldi" userId="13bff050-616a-4200-8b5f-7b283d79b16c" providerId="ADAL" clId="{3236643B-E884-4A21-8B48-EADA2EB06CBB}" dt="2021-04-12T14:43:38.706" v="77" actId="478"/>
          <ac:spMkLst>
            <pc:docMk/>
            <pc:sldMk cId="1062296876" sldId="258"/>
            <ac:spMk id="3" creationId="{0772B317-7654-477C-9D30-FDB45E7C084A}"/>
          </ac:spMkLst>
        </pc:spChg>
        <pc:spChg chg="add mod">
          <ac:chgData name="S Capaldi" userId="13bff050-616a-4200-8b5f-7b283d79b16c" providerId="ADAL" clId="{3236643B-E884-4A21-8B48-EADA2EB06CBB}" dt="2021-04-12T14:44:39.815" v="107" actId="5793"/>
          <ac:spMkLst>
            <pc:docMk/>
            <pc:sldMk cId="1062296876" sldId="258"/>
            <ac:spMk id="4" creationId="{79A10522-975F-45DA-B0C6-A057B3A9D474}"/>
          </ac:spMkLst>
        </pc:spChg>
        <pc:spChg chg="add">
          <ac:chgData name="S Capaldi" userId="13bff050-616a-4200-8b5f-7b283d79b16c" providerId="ADAL" clId="{3236643B-E884-4A21-8B48-EADA2EB06CBB}" dt="2021-04-12T14:44:36.251" v="106" actId="26606"/>
          <ac:spMkLst>
            <pc:docMk/>
            <pc:sldMk cId="1062296876" sldId="258"/>
            <ac:spMk id="11" creationId="{2C9A9DA9-7DC8-488B-A882-123947B0F3D9}"/>
          </ac:spMkLst>
        </pc:spChg>
        <pc:spChg chg="add">
          <ac:chgData name="S Capaldi" userId="13bff050-616a-4200-8b5f-7b283d79b16c" providerId="ADAL" clId="{3236643B-E884-4A21-8B48-EADA2EB06CBB}" dt="2021-04-12T14:44:36.251" v="106" actId="26606"/>
          <ac:spMkLst>
            <pc:docMk/>
            <pc:sldMk cId="1062296876" sldId="258"/>
            <ac:spMk id="13" creationId="{57F6BDD4-E066-4008-8011-6CC31AEB4556}"/>
          </ac:spMkLst>
        </pc:spChg>
        <pc:spChg chg="add">
          <ac:chgData name="S Capaldi" userId="13bff050-616a-4200-8b5f-7b283d79b16c" providerId="ADAL" clId="{3236643B-E884-4A21-8B48-EADA2EB06CBB}" dt="2021-04-12T14:44:36.251" v="106" actId="26606"/>
          <ac:spMkLst>
            <pc:docMk/>
            <pc:sldMk cId="1062296876" sldId="258"/>
            <ac:spMk id="15" creationId="{2711A8FB-68FC-45FC-B01E-38F809E2D439}"/>
          </ac:spMkLst>
        </pc:spChg>
        <pc:spChg chg="add">
          <ac:chgData name="S Capaldi" userId="13bff050-616a-4200-8b5f-7b283d79b16c" providerId="ADAL" clId="{3236643B-E884-4A21-8B48-EADA2EB06CBB}" dt="2021-04-12T14:44:36.251" v="106" actId="26606"/>
          <ac:spMkLst>
            <pc:docMk/>
            <pc:sldMk cId="1062296876" sldId="258"/>
            <ac:spMk id="17" creationId="{2A865FE3-5FC9-4049-87CF-30019C46C0F5}"/>
          </ac:spMkLst>
        </pc:spChg>
        <pc:picChg chg="add mod">
          <ac:chgData name="S Capaldi" userId="13bff050-616a-4200-8b5f-7b283d79b16c" providerId="ADAL" clId="{3236643B-E884-4A21-8B48-EADA2EB06CBB}" dt="2021-04-12T14:44:36.251" v="106" actId="26606"/>
          <ac:picMkLst>
            <pc:docMk/>
            <pc:sldMk cId="1062296876" sldId="258"/>
            <ac:picMk id="6" creationId="{030C8794-3BA0-4EDD-B56B-EBCBC2157779}"/>
          </ac:picMkLst>
        </pc:picChg>
      </pc:sldChg>
      <pc:sldChg chg="addSp delSp modSp add mod">
        <pc:chgData name="S Capaldi" userId="13bff050-616a-4200-8b5f-7b283d79b16c" providerId="ADAL" clId="{3236643B-E884-4A21-8B48-EADA2EB06CBB}" dt="2021-04-12T14:47:10.782" v="121" actId="5793"/>
        <pc:sldMkLst>
          <pc:docMk/>
          <pc:sldMk cId="709912674" sldId="259"/>
        </pc:sldMkLst>
        <pc:spChg chg="mod">
          <ac:chgData name="S Capaldi" userId="13bff050-616a-4200-8b5f-7b283d79b16c" providerId="ADAL" clId="{3236643B-E884-4A21-8B48-EADA2EB06CBB}" dt="2021-04-12T14:47:10.782" v="121" actId="5793"/>
          <ac:spMkLst>
            <pc:docMk/>
            <pc:sldMk cId="709912674" sldId="259"/>
            <ac:spMk id="4" creationId="{79A10522-975F-45DA-B0C6-A057B3A9D474}"/>
          </ac:spMkLst>
        </pc:spChg>
        <pc:spChg chg="del">
          <ac:chgData name="S Capaldi" userId="13bff050-616a-4200-8b5f-7b283d79b16c" providerId="ADAL" clId="{3236643B-E884-4A21-8B48-EADA2EB06CBB}" dt="2021-04-12T14:47:07.061" v="120" actId="26606"/>
          <ac:spMkLst>
            <pc:docMk/>
            <pc:sldMk cId="709912674" sldId="259"/>
            <ac:spMk id="11" creationId="{2C9A9DA9-7DC8-488B-A882-123947B0F3D9}"/>
          </ac:spMkLst>
        </pc:spChg>
        <pc:spChg chg="del">
          <ac:chgData name="S Capaldi" userId="13bff050-616a-4200-8b5f-7b283d79b16c" providerId="ADAL" clId="{3236643B-E884-4A21-8B48-EADA2EB06CBB}" dt="2021-04-12T14:47:07.061" v="120" actId="26606"/>
          <ac:spMkLst>
            <pc:docMk/>
            <pc:sldMk cId="709912674" sldId="259"/>
            <ac:spMk id="13" creationId="{57F6BDD4-E066-4008-8011-6CC31AEB4556}"/>
          </ac:spMkLst>
        </pc:spChg>
        <pc:spChg chg="del">
          <ac:chgData name="S Capaldi" userId="13bff050-616a-4200-8b5f-7b283d79b16c" providerId="ADAL" clId="{3236643B-E884-4A21-8B48-EADA2EB06CBB}" dt="2021-04-12T14:47:07.061" v="120" actId="26606"/>
          <ac:spMkLst>
            <pc:docMk/>
            <pc:sldMk cId="709912674" sldId="259"/>
            <ac:spMk id="15" creationId="{2711A8FB-68FC-45FC-B01E-38F809E2D439}"/>
          </ac:spMkLst>
        </pc:spChg>
        <pc:spChg chg="del">
          <ac:chgData name="S Capaldi" userId="13bff050-616a-4200-8b5f-7b283d79b16c" providerId="ADAL" clId="{3236643B-E884-4A21-8B48-EADA2EB06CBB}" dt="2021-04-12T14:47:07.061" v="120" actId="26606"/>
          <ac:spMkLst>
            <pc:docMk/>
            <pc:sldMk cId="709912674" sldId="259"/>
            <ac:spMk id="17" creationId="{2A865FE3-5FC9-4049-87CF-30019C46C0F5}"/>
          </ac:spMkLst>
        </pc:spChg>
        <pc:spChg chg="add">
          <ac:chgData name="S Capaldi" userId="13bff050-616a-4200-8b5f-7b283d79b16c" providerId="ADAL" clId="{3236643B-E884-4A21-8B48-EADA2EB06CBB}" dt="2021-04-12T14:47:07.061" v="120" actId="26606"/>
          <ac:spMkLst>
            <pc:docMk/>
            <pc:sldMk cId="709912674" sldId="259"/>
            <ac:spMk id="22" creationId="{2C9A9DA9-7DC8-488B-A882-123947B0F3D9}"/>
          </ac:spMkLst>
        </pc:spChg>
        <pc:spChg chg="add">
          <ac:chgData name="S Capaldi" userId="13bff050-616a-4200-8b5f-7b283d79b16c" providerId="ADAL" clId="{3236643B-E884-4A21-8B48-EADA2EB06CBB}" dt="2021-04-12T14:47:07.061" v="120" actId="26606"/>
          <ac:spMkLst>
            <pc:docMk/>
            <pc:sldMk cId="709912674" sldId="259"/>
            <ac:spMk id="24" creationId="{57F6BDD4-E066-4008-8011-6CC31AEB4556}"/>
          </ac:spMkLst>
        </pc:spChg>
        <pc:spChg chg="add">
          <ac:chgData name="S Capaldi" userId="13bff050-616a-4200-8b5f-7b283d79b16c" providerId="ADAL" clId="{3236643B-E884-4A21-8B48-EADA2EB06CBB}" dt="2021-04-12T14:47:07.061" v="120" actId="26606"/>
          <ac:spMkLst>
            <pc:docMk/>
            <pc:sldMk cId="709912674" sldId="259"/>
            <ac:spMk id="26" creationId="{2711A8FB-68FC-45FC-B01E-38F809E2D439}"/>
          </ac:spMkLst>
        </pc:spChg>
        <pc:spChg chg="add">
          <ac:chgData name="S Capaldi" userId="13bff050-616a-4200-8b5f-7b283d79b16c" providerId="ADAL" clId="{3236643B-E884-4A21-8B48-EADA2EB06CBB}" dt="2021-04-12T14:47:07.061" v="120" actId="26606"/>
          <ac:spMkLst>
            <pc:docMk/>
            <pc:sldMk cId="709912674" sldId="259"/>
            <ac:spMk id="28" creationId="{2A865FE3-5FC9-4049-87CF-30019C46C0F5}"/>
          </ac:spMkLst>
        </pc:spChg>
        <pc:picChg chg="add mod">
          <ac:chgData name="S Capaldi" userId="13bff050-616a-4200-8b5f-7b283d79b16c" providerId="ADAL" clId="{3236643B-E884-4A21-8B48-EADA2EB06CBB}" dt="2021-04-12T14:47:07.061" v="120" actId="26606"/>
          <ac:picMkLst>
            <pc:docMk/>
            <pc:sldMk cId="709912674" sldId="259"/>
            <ac:picMk id="5" creationId="{6BB287CC-002E-4EE4-8104-04FC34737294}"/>
          </ac:picMkLst>
        </pc:picChg>
        <pc:picChg chg="del">
          <ac:chgData name="S Capaldi" userId="13bff050-616a-4200-8b5f-7b283d79b16c" providerId="ADAL" clId="{3236643B-E884-4A21-8B48-EADA2EB06CBB}" dt="2021-04-12T14:46:50.899" v="116" actId="478"/>
          <ac:picMkLst>
            <pc:docMk/>
            <pc:sldMk cId="709912674" sldId="259"/>
            <ac:picMk id="6" creationId="{030C8794-3BA0-4EDD-B56B-EBCBC2157779}"/>
          </ac:picMkLst>
        </pc:picChg>
      </pc:sldChg>
      <pc:sldChg chg="addSp modSp new mod modAnim">
        <pc:chgData name="S Capaldi" userId="13bff050-616a-4200-8b5f-7b283d79b16c" providerId="ADAL" clId="{3236643B-E884-4A21-8B48-EADA2EB06CBB}" dt="2021-04-12T15:02:39.679" v="156" actId="1076"/>
        <pc:sldMkLst>
          <pc:docMk/>
          <pc:sldMk cId="4119277199" sldId="260"/>
        </pc:sldMkLst>
        <pc:spChg chg="mod">
          <ac:chgData name="S Capaldi" userId="13bff050-616a-4200-8b5f-7b283d79b16c" providerId="ADAL" clId="{3236643B-E884-4A21-8B48-EADA2EB06CBB}" dt="2021-04-12T15:02:26.810" v="152" actId="1076"/>
          <ac:spMkLst>
            <pc:docMk/>
            <pc:sldMk cId="4119277199" sldId="260"/>
            <ac:spMk id="2" creationId="{B38085CB-2D77-49CA-AAD8-509483E4B196}"/>
          </ac:spMkLst>
        </pc:spChg>
        <pc:picChg chg="add mod">
          <ac:chgData name="S Capaldi" userId="13bff050-616a-4200-8b5f-7b283d79b16c" providerId="ADAL" clId="{3236643B-E884-4A21-8B48-EADA2EB06CBB}" dt="2021-04-12T15:02:39.679" v="156" actId="1076"/>
          <ac:picMkLst>
            <pc:docMk/>
            <pc:sldMk cId="4119277199" sldId="260"/>
            <ac:picMk id="3" creationId="{C56E52E5-A481-4A0C-8AF5-D25D0578A949}"/>
          </ac:picMkLst>
        </pc:picChg>
      </pc:sldChg>
      <pc:sldChg chg="add del">
        <pc:chgData name="S Capaldi" userId="13bff050-616a-4200-8b5f-7b283d79b16c" providerId="ADAL" clId="{3236643B-E884-4A21-8B48-EADA2EB06CBB}" dt="2021-04-12T15:04:04.913" v="158"/>
        <pc:sldMkLst>
          <pc:docMk/>
          <pc:sldMk cId="2019878508" sldId="261"/>
        </pc:sldMkLst>
      </pc:sldChg>
      <pc:sldChg chg="modSp new mod">
        <pc:chgData name="S Capaldi" userId="13bff050-616a-4200-8b5f-7b283d79b16c" providerId="ADAL" clId="{3236643B-E884-4A21-8B48-EADA2EB06CBB}" dt="2021-04-12T15:11:19.479" v="594" actId="20577"/>
        <pc:sldMkLst>
          <pc:docMk/>
          <pc:sldMk cId="2238153924" sldId="261"/>
        </pc:sldMkLst>
        <pc:spChg chg="mod">
          <ac:chgData name="S Capaldi" userId="13bff050-616a-4200-8b5f-7b283d79b16c" providerId="ADAL" clId="{3236643B-E884-4A21-8B48-EADA2EB06CBB}" dt="2021-04-12T15:04:17.400" v="196" actId="20577"/>
          <ac:spMkLst>
            <pc:docMk/>
            <pc:sldMk cId="2238153924" sldId="261"/>
            <ac:spMk id="2" creationId="{8B1A7F24-68BC-4B94-B5C0-1F5805FCF00B}"/>
          </ac:spMkLst>
        </pc:spChg>
        <pc:spChg chg="mod">
          <ac:chgData name="S Capaldi" userId="13bff050-616a-4200-8b5f-7b283d79b16c" providerId="ADAL" clId="{3236643B-E884-4A21-8B48-EADA2EB06CBB}" dt="2021-04-12T15:11:19.479" v="594" actId="20577"/>
          <ac:spMkLst>
            <pc:docMk/>
            <pc:sldMk cId="2238153924" sldId="261"/>
            <ac:spMk id="3" creationId="{7D39F61B-35D7-4DFD-9ADE-31C81E87755A}"/>
          </ac:spMkLst>
        </pc:spChg>
      </pc:sldChg>
      <pc:sldChg chg="new del">
        <pc:chgData name="S Capaldi" userId="13bff050-616a-4200-8b5f-7b283d79b16c" providerId="ADAL" clId="{3236643B-E884-4A21-8B48-EADA2EB06CBB}" dt="2021-04-12T15:02:17.813" v="150" actId="680"/>
        <pc:sldMkLst>
          <pc:docMk/>
          <pc:sldMk cId="2785303798" sldId="261"/>
        </pc:sldMkLst>
      </pc:sldChg>
      <pc:sldChg chg="addSp delSp modSp add mod ord delAnim modAnim">
        <pc:chgData name="S Capaldi" userId="13bff050-616a-4200-8b5f-7b283d79b16c" providerId="ADAL" clId="{3236643B-E884-4A21-8B48-EADA2EB06CBB}" dt="2021-04-12T15:09:59.684" v="401" actId="1076"/>
        <pc:sldMkLst>
          <pc:docMk/>
          <pc:sldMk cId="2351352979" sldId="262"/>
        </pc:sldMkLst>
        <pc:spChg chg="mod">
          <ac:chgData name="S Capaldi" userId="13bff050-616a-4200-8b5f-7b283d79b16c" providerId="ADAL" clId="{3236643B-E884-4A21-8B48-EADA2EB06CBB}" dt="2021-04-12T15:07:29.050" v="389" actId="20577"/>
          <ac:spMkLst>
            <pc:docMk/>
            <pc:sldMk cId="2351352979" sldId="262"/>
            <ac:spMk id="2" creationId="{B38085CB-2D77-49CA-AAD8-509483E4B196}"/>
          </ac:spMkLst>
        </pc:spChg>
        <pc:picChg chg="del">
          <ac:chgData name="S Capaldi" userId="13bff050-616a-4200-8b5f-7b283d79b16c" providerId="ADAL" clId="{3236643B-E884-4A21-8B48-EADA2EB06CBB}" dt="2021-04-12T15:07:31.283" v="390" actId="478"/>
          <ac:picMkLst>
            <pc:docMk/>
            <pc:sldMk cId="2351352979" sldId="262"/>
            <ac:picMk id="3" creationId="{C56E52E5-A481-4A0C-8AF5-D25D0578A949}"/>
          </ac:picMkLst>
        </pc:picChg>
        <pc:picChg chg="add mod">
          <ac:chgData name="S Capaldi" userId="13bff050-616a-4200-8b5f-7b283d79b16c" providerId="ADAL" clId="{3236643B-E884-4A21-8B48-EADA2EB06CBB}" dt="2021-04-12T15:09:59.684" v="401" actId="1076"/>
          <ac:picMkLst>
            <pc:docMk/>
            <pc:sldMk cId="2351352979" sldId="262"/>
            <ac:picMk id="4" creationId="{5532728C-F923-4F91-894A-7060EEA3A19A}"/>
          </ac:picMkLst>
        </pc:picChg>
      </pc:sldChg>
      <pc:sldChg chg="modSp add mod ord">
        <pc:chgData name="S Capaldi" userId="13bff050-616a-4200-8b5f-7b283d79b16c" providerId="ADAL" clId="{3236643B-E884-4A21-8B48-EADA2EB06CBB}" dt="2021-04-12T15:11:08.194" v="542" actId="20577"/>
        <pc:sldMkLst>
          <pc:docMk/>
          <pc:sldMk cId="2500610934" sldId="263"/>
        </pc:sldMkLst>
        <pc:spChg chg="mod">
          <ac:chgData name="S Capaldi" userId="13bff050-616a-4200-8b5f-7b283d79b16c" providerId="ADAL" clId="{3236643B-E884-4A21-8B48-EADA2EB06CBB}" dt="2021-04-12T15:11:08.194" v="542" actId="20577"/>
          <ac:spMkLst>
            <pc:docMk/>
            <pc:sldMk cId="2500610934" sldId="263"/>
            <ac:spMk id="3" creationId="{7D39F61B-35D7-4DFD-9ADE-31C81E87755A}"/>
          </ac:spMkLst>
        </pc:spChg>
      </pc:sldChg>
      <pc:sldChg chg="addSp modSp new mod setBg">
        <pc:chgData name="S Capaldi" userId="13bff050-616a-4200-8b5f-7b283d79b16c" providerId="ADAL" clId="{3236643B-E884-4A21-8B48-EADA2EB06CBB}" dt="2021-04-12T15:14:42.732" v="839" actId="26606"/>
        <pc:sldMkLst>
          <pc:docMk/>
          <pc:sldMk cId="3741154908" sldId="264"/>
        </pc:sldMkLst>
        <pc:spChg chg="mod">
          <ac:chgData name="S Capaldi" userId="13bff050-616a-4200-8b5f-7b283d79b16c" providerId="ADAL" clId="{3236643B-E884-4A21-8B48-EADA2EB06CBB}" dt="2021-04-12T15:14:42.732" v="839" actId="26606"/>
          <ac:spMkLst>
            <pc:docMk/>
            <pc:sldMk cId="3741154908" sldId="264"/>
            <ac:spMk id="2" creationId="{95055434-3BDF-40BA-9895-89F25490A8C6}"/>
          </ac:spMkLst>
        </pc:spChg>
        <pc:spChg chg="mod">
          <ac:chgData name="S Capaldi" userId="13bff050-616a-4200-8b5f-7b283d79b16c" providerId="ADAL" clId="{3236643B-E884-4A21-8B48-EADA2EB06CBB}" dt="2021-04-12T15:14:42.732" v="839" actId="26606"/>
          <ac:spMkLst>
            <pc:docMk/>
            <pc:sldMk cId="3741154908" sldId="264"/>
            <ac:spMk id="3" creationId="{2A1928FD-370F-49AD-A4E6-9677A27F1C6A}"/>
          </ac:spMkLst>
        </pc:spChg>
        <pc:spChg chg="add">
          <ac:chgData name="S Capaldi" userId="13bff050-616a-4200-8b5f-7b283d79b16c" providerId="ADAL" clId="{3236643B-E884-4A21-8B48-EADA2EB06CBB}" dt="2021-04-12T15:14:42.732" v="839" actId="26606"/>
          <ac:spMkLst>
            <pc:docMk/>
            <pc:sldMk cId="3741154908" sldId="264"/>
            <ac:spMk id="10" creationId="{2550BE34-C2B8-49B8-8519-67A8CAD51AE9}"/>
          </ac:spMkLst>
        </pc:spChg>
        <pc:spChg chg="add">
          <ac:chgData name="S Capaldi" userId="13bff050-616a-4200-8b5f-7b283d79b16c" providerId="ADAL" clId="{3236643B-E884-4A21-8B48-EADA2EB06CBB}" dt="2021-04-12T15:14:42.732" v="839" actId="26606"/>
          <ac:spMkLst>
            <pc:docMk/>
            <pc:sldMk cId="3741154908" sldId="264"/>
            <ac:spMk id="12" creationId="{A7457DD9-5A45-400A-AB4B-4B4EDECA25F1}"/>
          </ac:spMkLst>
        </pc:spChg>
        <pc:spChg chg="add">
          <ac:chgData name="S Capaldi" userId="13bff050-616a-4200-8b5f-7b283d79b16c" providerId="ADAL" clId="{3236643B-E884-4A21-8B48-EADA2EB06CBB}" dt="2021-04-12T15:14:42.732" v="839" actId="26606"/>
          <ac:spMkLst>
            <pc:docMk/>
            <pc:sldMk cId="3741154908" sldId="264"/>
            <ac:spMk id="14" creationId="{441CF7D6-A660-431A-B0BB-140A0D5556B6}"/>
          </ac:spMkLst>
        </pc:spChg>
        <pc:spChg chg="add">
          <ac:chgData name="S Capaldi" userId="13bff050-616a-4200-8b5f-7b283d79b16c" providerId="ADAL" clId="{3236643B-E884-4A21-8B48-EADA2EB06CBB}" dt="2021-04-12T15:14:42.732" v="839" actId="26606"/>
          <ac:spMkLst>
            <pc:docMk/>
            <pc:sldMk cId="3741154908" sldId="264"/>
            <ac:spMk id="16" creationId="{0570A85B-3810-4F95-97B0-CBF4CCDB381C}"/>
          </ac:spMkLst>
        </pc:spChg>
        <pc:picChg chg="add mod">
          <ac:chgData name="S Capaldi" userId="13bff050-616a-4200-8b5f-7b283d79b16c" providerId="ADAL" clId="{3236643B-E884-4A21-8B48-EADA2EB06CBB}" dt="2021-04-12T15:14:42.732" v="839" actId="26606"/>
          <ac:picMkLst>
            <pc:docMk/>
            <pc:sldMk cId="3741154908" sldId="264"/>
            <ac:picMk id="5" creationId="{97BB319D-8C7C-4DBB-B2DE-6393D35A4AC5}"/>
          </ac:picMkLst>
        </pc:picChg>
      </pc:sldChg>
      <pc:sldChg chg="addSp delSp modSp new mod setBg">
        <pc:chgData name="S Capaldi" userId="13bff050-616a-4200-8b5f-7b283d79b16c" providerId="ADAL" clId="{3236643B-E884-4A21-8B48-EADA2EB06CBB}" dt="2021-04-12T15:16:23.666" v="856" actId="26606"/>
        <pc:sldMkLst>
          <pc:docMk/>
          <pc:sldMk cId="897519414" sldId="265"/>
        </pc:sldMkLst>
        <pc:spChg chg="mod">
          <ac:chgData name="S Capaldi" userId="13bff050-616a-4200-8b5f-7b283d79b16c" providerId="ADAL" clId="{3236643B-E884-4A21-8B48-EADA2EB06CBB}" dt="2021-04-12T15:16:23.666" v="856" actId="26606"/>
          <ac:spMkLst>
            <pc:docMk/>
            <pc:sldMk cId="897519414" sldId="265"/>
            <ac:spMk id="2" creationId="{53785687-B372-4B45-9B8B-CD5BCC820F2D}"/>
          </ac:spMkLst>
        </pc:spChg>
        <pc:spChg chg="del">
          <ac:chgData name="S Capaldi" userId="13bff050-616a-4200-8b5f-7b283d79b16c" providerId="ADAL" clId="{3236643B-E884-4A21-8B48-EADA2EB06CBB}" dt="2021-04-12T15:16:03.294" v="850" actId="478"/>
          <ac:spMkLst>
            <pc:docMk/>
            <pc:sldMk cId="897519414" sldId="265"/>
            <ac:spMk id="3" creationId="{BEE6A63E-3A58-4220-8548-C697CA64F3C4}"/>
          </ac:spMkLst>
        </pc:spChg>
        <pc:spChg chg="add del">
          <ac:chgData name="S Capaldi" userId="13bff050-616a-4200-8b5f-7b283d79b16c" providerId="ADAL" clId="{3236643B-E884-4A21-8B48-EADA2EB06CBB}" dt="2021-04-12T15:16:23.650" v="855" actId="26606"/>
          <ac:spMkLst>
            <pc:docMk/>
            <pc:sldMk cId="897519414" sldId="265"/>
            <ac:spMk id="12" creationId="{8D06CE56-3881-4ADA-8CEF-D18B02C242A3}"/>
          </ac:spMkLst>
        </pc:spChg>
        <pc:spChg chg="add del">
          <ac:chgData name="S Capaldi" userId="13bff050-616a-4200-8b5f-7b283d79b16c" providerId="ADAL" clId="{3236643B-E884-4A21-8B48-EADA2EB06CBB}" dt="2021-04-12T15:16:23.650" v="855" actId="26606"/>
          <ac:spMkLst>
            <pc:docMk/>
            <pc:sldMk cId="897519414" sldId="265"/>
            <ac:spMk id="14" creationId="{79F3C543-62EC-4433-9C93-A2CD8764E9B4}"/>
          </ac:spMkLst>
        </pc:spChg>
        <pc:spChg chg="add del">
          <ac:chgData name="S Capaldi" userId="13bff050-616a-4200-8b5f-7b283d79b16c" providerId="ADAL" clId="{3236643B-E884-4A21-8B48-EADA2EB06CBB}" dt="2021-04-12T15:16:23.650" v="855" actId="26606"/>
          <ac:spMkLst>
            <pc:docMk/>
            <pc:sldMk cId="897519414" sldId="265"/>
            <ac:spMk id="16" creationId="{5DCB5928-DC7D-4612-9922-441966E15627}"/>
          </ac:spMkLst>
        </pc:spChg>
        <pc:spChg chg="add del">
          <ac:chgData name="S Capaldi" userId="13bff050-616a-4200-8b5f-7b283d79b16c" providerId="ADAL" clId="{3236643B-E884-4A21-8B48-EADA2EB06CBB}" dt="2021-04-12T15:16:23.650" v="855" actId="26606"/>
          <ac:spMkLst>
            <pc:docMk/>
            <pc:sldMk cId="897519414" sldId="265"/>
            <ac:spMk id="18" creationId="{682C1161-1736-45EC-99B7-33F3CAE9D517}"/>
          </ac:spMkLst>
        </pc:spChg>
        <pc:spChg chg="add del">
          <ac:chgData name="S Capaldi" userId="13bff050-616a-4200-8b5f-7b283d79b16c" providerId="ADAL" clId="{3236643B-E884-4A21-8B48-EADA2EB06CBB}" dt="2021-04-12T15:16:23.650" v="855" actId="26606"/>
          <ac:spMkLst>
            <pc:docMk/>
            <pc:sldMk cId="897519414" sldId="265"/>
            <ac:spMk id="20" creationId="{84D4DDB8-B68F-45B0-9F62-C4279996F672}"/>
          </ac:spMkLst>
        </pc:spChg>
        <pc:spChg chg="add del">
          <ac:chgData name="S Capaldi" userId="13bff050-616a-4200-8b5f-7b283d79b16c" providerId="ADAL" clId="{3236643B-E884-4A21-8B48-EADA2EB06CBB}" dt="2021-04-12T15:16:23.650" v="855" actId="26606"/>
          <ac:spMkLst>
            <pc:docMk/>
            <pc:sldMk cId="897519414" sldId="265"/>
            <ac:spMk id="22" creationId="{AF2F604E-43BE-4DC3-B983-E071523364F8}"/>
          </ac:spMkLst>
        </pc:spChg>
        <pc:spChg chg="add del">
          <ac:chgData name="S Capaldi" userId="13bff050-616a-4200-8b5f-7b283d79b16c" providerId="ADAL" clId="{3236643B-E884-4A21-8B48-EADA2EB06CBB}" dt="2021-04-12T15:16:23.650" v="855" actId="26606"/>
          <ac:spMkLst>
            <pc:docMk/>
            <pc:sldMk cId="897519414" sldId="265"/>
            <ac:spMk id="24" creationId="{08C9B587-E65E-4B52-B37C-ABEBB6E87928}"/>
          </ac:spMkLst>
        </pc:spChg>
        <pc:spChg chg="add">
          <ac:chgData name="S Capaldi" userId="13bff050-616a-4200-8b5f-7b283d79b16c" providerId="ADAL" clId="{3236643B-E884-4A21-8B48-EADA2EB06CBB}" dt="2021-04-12T15:16:23.666" v="856" actId="26606"/>
          <ac:spMkLst>
            <pc:docMk/>
            <pc:sldMk cId="897519414" sldId="265"/>
            <ac:spMk id="26" creationId="{8D06CE56-3881-4ADA-8CEF-D18B02C242A3}"/>
          </ac:spMkLst>
        </pc:spChg>
        <pc:spChg chg="add">
          <ac:chgData name="S Capaldi" userId="13bff050-616a-4200-8b5f-7b283d79b16c" providerId="ADAL" clId="{3236643B-E884-4A21-8B48-EADA2EB06CBB}" dt="2021-04-12T15:16:23.666" v="856" actId="26606"/>
          <ac:spMkLst>
            <pc:docMk/>
            <pc:sldMk cId="897519414" sldId="265"/>
            <ac:spMk id="27" creationId="{79F3C543-62EC-4433-9C93-A2CD8764E9B4}"/>
          </ac:spMkLst>
        </pc:spChg>
        <pc:spChg chg="add">
          <ac:chgData name="S Capaldi" userId="13bff050-616a-4200-8b5f-7b283d79b16c" providerId="ADAL" clId="{3236643B-E884-4A21-8B48-EADA2EB06CBB}" dt="2021-04-12T15:16:23.666" v="856" actId="26606"/>
          <ac:spMkLst>
            <pc:docMk/>
            <pc:sldMk cId="897519414" sldId="265"/>
            <ac:spMk id="28" creationId="{68AF5748-FED8-45BA-8631-26D1D10F3246}"/>
          </ac:spMkLst>
        </pc:spChg>
        <pc:spChg chg="add">
          <ac:chgData name="S Capaldi" userId="13bff050-616a-4200-8b5f-7b283d79b16c" providerId="ADAL" clId="{3236643B-E884-4A21-8B48-EADA2EB06CBB}" dt="2021-04-12T15:16:23.666" v="856" actId="26606"/>
          <ac:spMkLst>
            <pc:docMk/>
            <pc:sldMk cId="897519414" sldId="265"/>
            <ac:spMk id="29" creationId="{AF2F604E-43BE-4DC3-B983-E071523364F8}"/>
          </ac:spMkLst>
        </pc:spChg>
        <pc:spChg chg="add">
          <ac:chgData name="S Capaldi" userId="13bff050-616a-4200-8b5f-7b283d79b16c" providerId="ADAL" clId="{3236643B-E884-4A21-8B48-EADA2EB06CBB}" dt="2021-04-12T15:16:23.666" v="856" actId="26606"/>
          <ac:spMkLst>
            <pc:docMk/>
            <pc:sldMk cId="897519414" sldId="265"/>
            <ac:spMk id="30" creationId="{08C9B587-E65E-4B52-B37C-ABEBB6E87928}"/>
          </ac:spMkLst>
        </pc:spChg>
        <pc:picChg chg="add mod">
          <ac:chgData name="S Capaldi" userId="13bff050-616a-4200-8b5f-7b283d79b16c" providerId="ADAL" clId="{3236643B-E884-4A21-8B48-EADA2EB06CBB}" dt="2021-04-12T15:16:23.666" v="856" actId="26606"/>
          <ac:picMkLst>
            <pc:docMk/>
            <pc:sldMk cId="897519414" sldId="265"/>
            <ac:picMk id="7" creationId="{25A09EA3-456F-44DA-945D-3470A0D9E033}"/>
          </ac:picMkLst>
        </pc:picChg>
      </pc:sldChg>
      <pc:sldChg chg="addSp delSp modSp new mod setBg">
        <pc:chgData name="S Capaldi" userId="13bff050-616a-4200-8b5f-7b283d79b16c" providerId="ADAL" clId="{3236643B-E884-4A21-8B48-EADA2EB06CBB}" dt="2021-04-12T15:18:09.056" v="866" actId="26606"/>
        <pc:sldMkLst>
          <pc:docMk/>
          <pc:sldMk cId="2265190727" sldId="266"/>
        </pc:sldMkLst>
        <pc:spChg chg="mod">
          <ac:chgData name="S Capaldi" userId="13bff050-616a-4200-8b5f-7b283d79b16c" providerId="ADAL" clId="{3236643B-E884-4A21-8B48-EADA2EB06CBB}" dt="2021-04-12T15:18:09.056" v="866" actId="26606"/>
          <ac:spMkLst>
            <pc:docMk/>
            <pc:sldMk cId="2265190727" sldId="266"/>
            <ac:spMk id="2" creationId="{23FED2DF-5C29-4155-927D-A1F07D781E10}"/>
          </ac:spMkLst>
        </pc:spChg>
        <pc:spChg chg="del">
          <ac:chgData name="S Capaldi" userId="13bff050-616a-4200-8b5f-7b283d79b16c" providerId="ADAL" clId="{3236643B-E884-4A21-8B48-EADA2EB06CBB}" dt="2021-04-12T15:17:48.563" v="862" actId="478"/>
          <ac:spMkLst>
            <pc:docMk/>
            <pc:sldMk cId="2265190727" sldId="266"/>
            <ac:spMk id="3" creationId="{D8531BF6-33DF-4947-80FB-58020EC19B0A}"/>
          </ac:spMkLst>
        </pc:spChg>
        <pc:spChg chg="add">
          <ac:chgData name="S Capaldi" userId="13bff050-616a-4200-8b5f-7b283d79b16c" providerId="ADAL" clId="{3236643B-E884-4A21-8B48-EADA2EB06CBB}" dt="2021-04-12T15:18:09.056" v="866" actId="26606"/>
          <ac:spMkLst>
            <pc:docMk/>
            <pc:sldMk cId="2265190727" sldId="266"/>
            <ac:spMk id="10" creationId="{8D06CE56-3881-4ADA-8CEF-D18B02C242A3}"/>
          </ac:spMkLst>
        </pc:spChg>
        <pc:spChg chg="add">
          <ac:chgData name="S Capaldi" userId="13bff050-616a-4200-8b5f-7b283d79b16c" providerId="ADAL" clId="{3236643B-E884-4A21-8B48-EADA2EB06CBB}" dt="2021-04-12T15:18:09.056" v="866" actId="26606"/>
          <ac:spMkLst>
            <pc:docMk/>
            <pc:sldMk cId="2265190727" sldId="266"/>
            <ac:spMk id="12" creationId="{79F3C543-62EC-4433-9C93-A2CD8764E9B4}"/>
          </ac:spMkLst>
        </pc:spChg>
        <pc:spChg chg="add">
          <ac:chgData name="S Capaldi" userId="13bff050-616a-4200-8b5f-7b283d79b16c" providerId="ADAL" clId="{3236643B-E884-4A21-8B48-EADA2EB06CBB}" dt="2021-04-12T15:18:09.056" v="866" actId="26606"/>
          <ac:spMkLst>
            <pc:docMk/>
            <pc:sldMk cId="2265190727" sldId="266"/>
            <ac:spMk id="14" creationId="{C1A1C5D3-C053-4EE9-BE1A-419B6E27CCAE}"/>
          </ac:spMkLst>
        </pc:spChg>
        <pc:spChg chg="add">
          <ac:chgData name="S Capaldi" userId="13bff050-616a-4200-8b5f-7b283d79b16c" providerId="ADAL" clId="{3236643B-E884-4A21-8B48-EADA2EB06CBB}" dt="2021-04-12T15:18:09.056" v="866" actId="26606"/>
          <ac:spMkLst>
            <pc:docMk/>
            <pc:sldMk cId="2265190727" sldId="266"/>
            <ac:spMk id="16" creationId="{A3473CF9-37EB-43E7-89EF-D2D1C53D1DAC}"/>
          </ac:spMkLst>
        </pc:spChg>
        <pc:spChg chg="add">
          <ac:chgData name="S Capaldi" userId="13bff050-616a-4200-8b5f-7b283d79b16c" providerId="ADAL" clId="{3236643B-E884-4A21-8B48-EADA2EB06CBB}" dt="2021-04-12T15:18:09.056" v="866" actId="26606"/>
          <ac:spMkLst>
            <pc:docMk/>
            <pc:sldMk cId="2265190727" sldId="266"/>
            <ac:spMk id="18" creationId="{586B4EF9-43BA-4655-A6FF-1D8E21574C95}"/>
          </ac:spMkLst>
        </pc:spChg>
        <pc:picChg chg="add mod">
          <ac:chgData name="S Capaldi" userId="13bff050-616a-4200-8b5f-7b283d79b16c" providerId="ADAL" clId="{3236643B-E884-4A21-8B48-EADA2EB06CBB}" dt="2021-04-12T15:18:09.056" v="866" actId="26606"/>
          <ac:picMkLst>
            <pc:docMk/>
            <pc:sldMk cId="2265190727" sldId="266"/>
            <ac:picMk id="5" creationId="{C92FBBB1-D317-4F69-B32C-E8D771AE3E53}"/>
          </ac:picMkLst>
        </pc:picChg>
      </pc:sldChg>
      <pc:sldChg chg="addSp delSp modSp add mod">
        <pc:chgData name="S Capaldi" userId="13bff050-616a-4200-8b5f-7b283d79b16c" providerId="ADAL" clId="{3236643B-E884-4A21-8B48-EADA2EB06CBB}" dt="2021-04-12T15:18:50.983" v="872" actId="26606"/>
        <pc:sldMkLst>
          <pc:docMk/>
          <pc:sldMk cId="4039577269" sldId="267"/>
        </pc:sldMkLst>
        <pc:spChg chg="del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10" creationId="{8D06CE56-3881-4ADA-8CEF-D18B02C242A3}"/>
          </ac:spMkLst>
        </pc:spChg>
        <pc:spChg chg="del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12" creationId="{79F3C543-62EC-4433-9C93-A2CD8764E9B4}"/>
          </ac:spMkLst>
        </pc:spChg>
        <pc:spChg chg="del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14" creationId="{C1A1C5D3-C053-4EE9-BE1A-419B6E27CCAE}"/>
          </ac:spMkLst>
        </pc:spChg>
        <pc:spChg chg="del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16" creationId="{A3473CF9-37EB-43E7-89EF-D2D1C53D1DAC}"/>
          </ac:spMkLst>
        </pc:spChg>
        <pc:spChg chg="del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18" creationId="{586B4EF9-43BA-4655-A6FF-1D8E21574C95}"/>
          </ac:spMkLst>
        </pc:spChg>
        <pc:spChg chg="add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23" creationId="{8D06CE56-3881-4ADA-8CEF-D18B02C242A3}"/>
          </ac:spMkLst>
        </pc:spChg>
        <pc:spChg chg="add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25" creationId="{79F3C543-62EC-4433-9C93-A2CD8764E9B4}"/>
          </ac:spMkLst>
        </pc:spChg>
        <pc:spChg chg="add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27" creationId="{C1A1C5D3-C053-4EE9-BE1A-419B6E27CCAE}"/>
          </ac:spMkLst>
        </pc:spChg>
        <pc:spChg chg="add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29" creationId="{A3473CF9-37EB-43E7-89EF-D2D1C53D1DAC}"/>
          </ac:spMkLst>
        </pc:spChg>
        <pc:spChg chg="add">
          <ac:chgData name="S Capaldi" userId="13bff050-616a-4200-8b5f-7b283d79b16c" providerId="ADAL" clId="{3236643B-E884-4A21-8B48-EADA2EB06CBB}" dt="2021-04-12T15:18:50.983" v="872" actId="26606"/>
          <ac:spMkLst>
            <pc:docMk/>
            <pc:sldMk cId="4039577269" sldId="267"/>
            <ac:spMk id="31" creationId="{586B4EF9-43BA-4655-A6FF-1D8E21574C95}"/>
          </ac:spMkLst>
        </pc:spChg>
        <pc:picChg chg="add mod">
          <ac:chgData name="S Capaldi" userId="13bff050-616a-4200-8b5f-7b283d79b16c" providerId="ADAL" clId="{3236643B-E884-4A21-8B48-EADA2EB06CBB}" dt="2021-04-12T15:18:50.983" v="872" actId="26606"/>
          <ac:picMkLst>
            <pc:docMk/>
            <pc:sldMk cId="4039577269" sldId="267"/>
            <ac:picMk id="4" creationId="{1A2FAC43-25D4-49F7-AF1C-041E4D040D1C}"/>
          </ac:picMkLst>
        </pc:picChg>
        <pc:picChg chg="del">
          <ac:chgData name="S Capaldi" userId="13bff050-616a-4200-8b5f-7b283d79b16c" providerId="ADAL" clId="{3236643B-E884-4A21-8B48-EADA2EB06CBB}" dt="2021-04-12T15:18:33.280" v="868" actId="478"/>
          <ac:picMkLst>
            <pc:docMk/>
            <pc:sldMk cId="4039577269" sldId="267"/>
            <ac:picMk id="5" creationId="{C92FBBB1-D317-4F69-B32C-E8D771AE3E53}"/>
          </ac:picMkLst>
        </pc:picChg>
      </pc:sldChg>
      <pc:sldChg chg="addSp delSp modSp add mod">
        <pc:chgData name="S Capaldi" userId="13bff050-616a-4200-8b5f-7b283d79b16c" providerId="ADAL" clId="{3236643B-E884-4A21-8B48-EADA2EB06CBB}" dt="2021-04-12T15:20:16.726" v="972" actId="26606"/>
        <pc:sldMkLst>
          <pc:docMk/>
          <pc:sldMk cId="1377665585" sldId="268"/>
        </pc:sldMkLst>
        <pc:spChg chg="mod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2" creationId="{23FED2DF-5C29-4155-927D-A1F07D781E10}"/>
          </ac:spMkLst>
        </pc:spChg>
        <pc:spChg chg="del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23" creationId="{8D06CE56-3881-4ADA-8CEF-D18B02C242A3}"/>
          </ac:spMkLst>
        </pc:spChg>
        <pc:spChg chg="del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25" creationId="{79F3C543-62EC-4433-9C93-A2CD8764E9B4}"/>
          </ac:spMkLst>
        </pc:spChg>
        <pc:spChg chg="del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27" creationId="{C1A1C5D3-C053-4EE9-BE1A-419B6E27CCAE}"/>
          </ac:spMkLst>
        </pc:spChg>
        <pc:spChg chg="del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29" creationId="{A3473CF9-37EB-43E7-89EF-D2D1C53D1DAC}"/>
          </ac:spMkLst>
        </pc:spChg>
        <pc:spChg chg="del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31" creationId="{586B4EF9-43BA-4655-A6FF-1D8E21574C95}"/>
          </ac:spMkLst>
        </pc:spChg>
        <pc:spChg chg="add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36" creationId="{8D06CE56-3881-4ADA-8CEF-D18B02C242A3}"/>
          </ac:spMkLst>
        </pc:spChg>
        <pc:spChg chg="add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38" creationId="{79F3C543-62EC-4433-9C93-A2CD8764E9B4}"/>
          </ac:spMkLst>
        </pc:spChg>
        <pc:spChg chg="add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40" creationId="{C1A1C5D3-C053-4EE9-BE1A-419B6E27CCAE}"/>
          </ac:spMkLst>
        </pc:spChg>
        <pc:spChg chg="add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42" creationId="{A3473CF9-37EB-43E7-89EF-D2D1C53D1DAC}"/>
          </ac:spMkLst>
        </pc:spChg>
        <pc:spChg chg="add">
          <ac:chgData name="S Capaldi" userId="13bff050-616a-4200-8b5f-7b283d79b16c" providerId="ADAL" clId="{3236643B-E884-4A21-8B48-EADA2EB06CBB}" dt="2021-04-12T15:20:16.726" v="972" actId="26606"/>
          <ac:spMkLst>
            <pc:docMk/>
            <pc:sldMk cId="1377665585" sldId="268"/>
            <ac:spMk id="44" creationId="{586B4EF9-43BA-4655-A6FF-1D8E21574C95}"/>
          </ac:spMkLst>
        </pc:spChg>
        <pc:picChg chg="del">
          <ac:chgData name="S Capaldi" userId="13bff050-616a-4200-8b5f-7b283d79b16c" providerId="ADAL" clId="{3236643B-E884-4A21-8B48-EADA2EB06CBB}" dt="2021-04-12T15:19:56.066" v="968" actId="478"/>
          <ac:picMkLst>
            <pc:docMk/>
            <pc:sldMk cId="1377665585" sldId="268"/>
            <ac:picMk id="4" creationId="{1A2FAC43-25D4-49F7-AF1C-041E4D040D1C}"/>
          </ac:picMkLst>
        </pc:picChg>
        <pc:picChg chg="add mod">
          <ac:chgData name="S Capaldi" userId="13bff050-616a-4200-8b5f-7b283d79b16c" providerId="ADAL" clId="{3236643B-E884-4A21-8B48-EADA2EB06CBB}" dt="2021-04-12T15:20:16.726" v="972" actId="26606"/>
          <ac:picMkLst>
            <pc:docMk/>
            <pc:sldMk cId="1377665585" sldId="268"/>
            <ac:picMk id="5" creationId="{DB5D459B-6771-4368-8169-CDAE67956043}"/>
          </ac:picMkLst>
        </pc:picChg>
      </pc:sldChg>
    </pc:docChg>
  </pc:docChgLst>
  <pc:docChgLst>
    <pc:chgData name="S Capaldi" userId="S::hsc@highdown.reading.sch.uk::13bff050-616a-4200-8b5f-7b283d79b16c" providerId="AD" clId="Web-{C20AF057-D2D6-E21B-4434-6842548FA230}"/>
    <pc:docChg chg="modSld">
      <pc:chgData name="S Capaldi" userId="S::hsc@highdown.reading.sch.uk::13bff050-616a-4200-8b5f-7b283d79b16c" providerId="AD" clId="Web-{C20AF057-D2D6-E21B-4434-6842548FA230}" dt="2021-04-14T15:29:05.379" v="17" actId="20577"/>
      <pc:docMkLst>
        <pc:docMk/>
      </pc:docMkLst>
      <pc:sldChg chg="modSp">
        <pc:chgData name="S Capaldi" userId="S::hsc@highdown.reading.sch.uk::13bff050-616a-4200-8b5f-7b283d79b16c" providerId="AD" clId="Web-{C20AF057-D2D6-E21B-4434-6842548FA230}" dt="2021-04-14T15:29:05.379" v="17" actId="20577"/>
        <pc:sldMkLst>
          <pc:docMk/>
          <pc:sldMk cId="109857222" sldId="256"/>
        </pc:sldMkLst>
        <pc:spChg chg="mod">
          <ac:chgData name="S Capaldi" userId="S::hsc@highdown.reading.sch.uk::13bff050-616a-4200-8b5f-7b283d79b16c" providerId="AD" clId="Web-{C20AF057-D2D6-E21B-4434-6842548FA230}" dt="2021-04-14T15:29:05.379" v="17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2085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069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822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2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09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994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21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4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99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58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807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55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04" r:id="rId6"/>
    <p:sldLayoutId id="2147483700" r:id="rId7"/>
    <p:sldLayoutId id="2147483701" r:id="rId8"/>
    <p:sldLayoutId id="2147483702" r:id="rId9"/>
    <p:sldLayoutId id="2147483703" r:id="rId10"/>
    <p:sldLayoutId id="21474837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UMEbeyKrE30?feature=oembed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GQkJI-Nq3Os?start=32&amp;feature=oemb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E5F900-D1C3-4973-89C8-7D1D2C647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7" r="2" b="11652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r>
              <a:rPr lang="en-US" sz="4800" dirty="0"/>
              <a:t>Energy Changes &amp; the Atmosphere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 sz="2000" dirty="0"/>
              <a:t>Year 9</a:t>
            </a:r>
          </a:p>
          <a:p>
            <a:r>
              <a:rPr lang="en-US" sz="2000" dirty="0"/>
              <a:t>TERM 5 WEEK 1</a:t>
            </a:r>
          </a:p>
          <a:p>
            <a:r>
              <a:rPr lang="en-US" sz="2000" dirty="0"/>
              <a:t>Exothermic and Endothermic Reactions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ABA92-EBFF-4CE7-948E-1F1188792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616151-7761-4CDD-99FD-E00DEEF1F4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energy cannot be created or destroyed in a chemical reaction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that energy is transferred to or from the surroundings in chemical reactions, and some examples of these exothermic and endothermic reactions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how to distinguish between exothermic and endothermic reactions on the basis of the temperature change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how to carry out an investigation into energy changes in chemical reactions</a:t>
            </a:r>
          </a:p>
        </p:txBody>
      </p:sp>
    </p:spTree>
    <p:extLst>
      <p:ext uri="{BB962C8B-B14F-4D97-AF65-F5344CB8AC3E}">
        <p14:creationId xmlns:p14="http://schemas.microsoft.com/office/powerpoint/2010/main" val="1946822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C9A9DA9-7DC8-488B-A882-123947B0F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279383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5ADC3B-7E01-419F-9790-F271E7586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7" y="978619"/>
            <a:ext cx="3410712" cy="11064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/>
              <a:t>Starter – Retrieval Practice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1300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093976"/>
            <a:ext cx="3328416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A10522-975F-45DA-B0C6-A057B3A9D474}"/>
              </a:ext>
            </a:extLst>
          </p:cNvPr>
          <p:cNvSpPr txBox="1"/>
          <p:nvPr/>
        </p:nvSpPr>
        <p:spPr>
          <a:xfrm>
            <a:off x="841248" y="2252870"/>
            <a:ext cx="3412219" cy="3560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700" dirty="0"/>
              <a:t>Fill in the blanks</a:t>
            </a:r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30C8794-3BA0-4EDD-B56B-EBCBC2157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40" y="1506474"/>
            <a:ext cx="6656832" cy="374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96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C9A9DA9-7DC8-488B-A882-123947B0F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279383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5ADC3B-7E01-419F-9790-F271E7586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7" y="978619"/>
            <a:ext cx="3410712" cy="11064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/>
              <a:t>Starter – Retrieval Practice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1300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093976"/>
            <a:ext cx="3328416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A10522-975F-45DA-B0C6-A057B3A9D474}"/>
              </a:ext>
            </a:extLst>
          </p:cNvPr>
          <p:cNvSpPr txBox="1"/>
          <p:nvPr/>
        </p:nvSpPr>
        <p:spPr>
          <a:xfrm>
            <a:off x="841248" y="2252870"/>
            <a:ext cx="3412219" cy="3560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700" dirty="0"/>
              <a:t>ANSWERS</a:t>
            </a:r>
          </a:p>
        </p:txBody>
      </p:sp>
      <p:pic>
        <p:nvPicPr>
          <p:cNvPr id="5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6BB287CC-002E-4EE4-8104-04FC34737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40" y="1564721"/>
            <a:ext cx="6656832" cy="362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12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085CB-2D77-49CA-AAD8-509483E4B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511" y="466189"/>
            <a:ext cx="8529957" cy="1192130"/>
          </a:xfrm>
        </p:spPr>
        <p:txBody>
          <a:bodyPr/>
          <a:lstStyle/>
          <a:p>
            <a:r>
              <a:rPr lang="en-GB" dirty="0"/>
              <a:t>An exothermic reaction</a:t>
            </a:r>
          </a:p>
        </p:txBody>
      </p:sp>
      <p:pic>
        <p:nvPicPr>
          <p:cNvPr id="3" name="Online Media 2" title="An exothermic reaction">
            <a:hlinkClick r:id="" action="ppaction://media"/>
            <a:extLst>
              <a:ext uri="{FF2B5EF4-FFF2-40B4-BE49-F238E27FC236}">
                <a16:creationId xmlns:a16="http://schemas.microsoft.com/office/drawing/2014/main" id="{C56E52E5-A481-4A0C-8AF5-D25D0578A94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53532" y="1499460"/>
            <a:ext cx="6881248" cy="516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277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A7F24-68BC-4B94-B5C0-1F5805FCF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Law of Conservation of Energy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9F61B-35D7-4DFD-9ADE-31C81E877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Energy is conserved in chemical reactions. It is neither created nor destroyed.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an EXOTHERMIC reaction, chemical energy from the reacting chemicals is converted into heat energy.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Heat energy is given out to the surroundings and the temperature of the surroundings INCREASES</a:t>
            </a:r>
          </a:p>
        </p:txBody>
      </p:sp>
    </p:spTree>
    <p:extLst>
      <p:ext uri="{BB962C8B-B14F-4D97-AF65-F5344CB8AC3E}">
        <p14:creationId xmlns:p14="http://schemas.microsoft.com/office/powerpoint/2010/main" val="2238153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085CB-2D77-49CA-AAD8-509483E4B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511" y="466189"/>
            <a:ext cx="8529957" cy="1192130"/>
          </a:xfrm>
        </p:spPr>
        <p:txBody>
          <a:bodyPr/>
          <a:lstStyle/>
          <a:p>
            <a:r>
              <a:rPr lang="en-GB" dirty="0"/>
              <a:t>An endothermic reaction</a:t>
            </a:r>
          </a:p>
        </p:txBody>
      </p:sp>
      <p:pic>
        <p:nvPicPr>
          <p:cNvPr id="4" name="Online Media 3" title="Endothermic reaction: very, VERY cool.">
            <a:hlinkClick r:id="" action="ppaction://media"/>
            <a:extLst>
              <a:ext uri="{FF2B5EF4-FFF2-40B4-BE49-F238E27FC236}">
                <a16:creationId xmlns:a16="http://schemas.microsoft.com/office/drawing/2014/main" id="{5532728C-F923-4F91-894A-7060EEA3A19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00402" y="1654521"/>
            <a:ext cx="8384583" cy="473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5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A7F24-68BC-4B94-B5C0-1F5805FCF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Law of Conservation of Energy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9F61B-35D7-4DFD-9ADE-31C81E877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b="1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Energy is conserved in chemical reactions. It is neither created nor destroyed.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an ENDOTHERMIC reaction, heat energy from the surroundings is converted into chemical energy in the products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temperature of the surroundings DECREASES.</a:t>
            </a:r>
          </a:p>
        </p:txBody>
      </p:sp>
    </p:spTree>
    <p:extLst>
      <p:ext uri="{BB962C8B-B14F-4D97-AF65-F5344CB8AC3E}">
        <p14:creationId xmlns:p14="http://schemas.microsoft.com/office/powerpoint/2010/main" val="2500610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550BE34-C2B8-49B8-8519-67A8CAD51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7457DD9-5A45-400A-AB4B-4B4EDECA2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055434-3BDF-40BA-9895-89F25490A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746" y="586822"/>
            <a:ext cx="3537285" cy="1645920"/>
          </a:xfrm>
        </p:spPr>
        <p:txBody>
          <a:bodyPr>
            <a:normAutofit/>
          </a:bodyPr>
          <a:lstStyle/>
          <a:p>
            <a:r>
              <a:rPr lang="en-GB" sz="3200" dirty="0"/>
              <a:t>Exothermic or Endothermic?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41CF7D6-A660-431A-B0BB-140A0D555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70A85B-3810-4F95-97B0-CBF4CCDB3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8113" y="1405210"/>
            <a:ext cx="146304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928FD-370F-49AD-A4E6-9677A27F1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164" y="586822"/>
            <a:ext cx="6002636" cy="164592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/>
              <a:t>Sort the statements – which describe fit with exothermic and which with endothermic?  You may need to research couple of these.</a:t>
            </a:r>
          </a:p>
        </p:txBody>
      </p:sp>
      <p:pic>
        <p:nvPicPr>
          <p:cNvPr id="5" name="Picture 4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97BB319D-8C7C-4DBB-B2DE-6393D35A4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84" y="3429285"/>
            <a:ext cx="11164824" cy="209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54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11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13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8" name="Rectangle 15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785687-B372-4B45-9B8B-CD5BCC820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/>
              <a:t>Exothermic or Endothermic? ANSWERS</a:t>
            </a:r>
          </a:p>
        </p:txBody>
      </p:sp>
      <p:sp>
        <p:nvSpPr>
          <p:cNvPr id="29" name="Rectangle 1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19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25A09EA3-456F-44DA-945D-3470A0D9E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346" y="625683"/>
            <a:ext cx="6426886" cy="545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519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FED2DF-5C29-4155-927D-A1F07D781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900"/>
              <a:t>The table shows the temperature change in some reactions. State whether each reaction is exothermic or endothermic.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C92FBBB1-D317-4F69-B32C-E8D771AE3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72" y="2788686"/>
            <a:ext cx="11420856" cy="279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190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FED2DF-5C29-4155-927D-A1F07D781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900"/>
              <a:t>The table shows the temperature change in some reactions. State whether each reaction is exothermic or endothermic.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4" name="Picture 3" descr="Table&#10;&#10;Description automatically generated">
            <a:extLst>
              <a:ext uri="{FF2B5EF4-FFF2-40B4-BE49-F238E27FC236}">
                <a16:creationId xmlns:a16="http://schemas.microsoft.com/office/drawing/2014/main" id="{1A2FAC43-25D4-49F7-AF1C-041E4D040D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72" y="2717305"/>
            <a:ext cx="11420856" cy="2940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577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FED2DF-5C29-4155-927D-A1F07D781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/>
              <a:t>Home learning – find out whether each of the following is exothermic or endothermic</a:t>
            </a: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DB5D459B-6771-4368-8169-CDAE67956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178" y="2139484"/>
            <a:ext cx="9205643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65585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nalogousFromDarkSeedRightStep">
      <a:dk1>
        <a:srgbClr val="000000"/>
      </a:dk1>
      <a:lt1>
        <a:srgbClr val="FFFFFF"/>
      </a:lt1>
      <a:dk2>
        <a:srgbClr val="2A301B"/>
      </a:dk2>
      <a:lt2>
        <a:srgbClr val="F0F3F3"/>
      </a:lt2>
      <a:accent1>
        <a:srgbClr val="C3504D"/>
      </a:accent1>
      <a:accent2>
        <a:srgbClr val="B1703B"/>
      </a:accent2>
      <a:accent3>
        <a:srgbClr val="B3A446"/>
      </a:accent3>
      <a:accent4>
        <a:srgbClr val="8FB03A"/>
      </a:accent4>
      <a:accent5>
        <a:srgbClr val="69B647"/>
      </a:accent5>
      <a:accent6>
        <a:srgbClr val="3BB148"/>
      </a:accent6>
      <a:hlink>
        <a:srgbClr val="955CC8"/>
      </a:hlink>
      <a:folHlink>
        <a:srgbClr val="7F7F7F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39EDC37-AA04-4449-9AA3-D104B6874614}"/>
</file>

<file path=customXml/itemProps2.xml><?xml version="1.0" encoding="utf-8"?>
<ds:datastoreItem xmlns:ds="http://schemas.openxmlformats.org/officeDocument/2006/customXml" ds:itemID="{145A5CD5-FD3A-4A3E-8902-5592E3B1B2C1}"/>
</file>

<file path=customXml/itemProps3.xml><?xml version="1.0" encoding="utf-8"?>
<ds:datastoreItem xmlns:ds="http://schemas.openxmlformats.org/officeDocument/2006/customXml" ds:itemID="{BB6171A9-C058-40D5-A52B-CF46C34E27C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270</Words>
  <Application>Microsoft Office PowerPoint</Application>
  <PresentationFormat>Widescreen</PresentationFormat>
  <Paragraphs>32</Paragraphs>
  <Slides>13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AccentBoxVTI</vt:lpstr>
      <vt:lpstr>Energy Changes &amp; the Atmosphere</vt:lpstr>
      <vt:lpstr>Learning Objectives</vt:lpstr>
      <vt:lpstr>Starter – Retrieval Practice</vt:lpstr>
      <vt:lpstr>Starter – Retrieval Practice</vt:lpstr>
      <vt:lpstr>An exothermic reaction</vt:lpstr>
      <vt:lpstr>Law of Conservation of Energy</vt:lpstr>
      <vt:lpstr>An endothermic reaction</vt:lpstr>
      <vt:lpstr>Law of Conservation of Energy</vt:lpstr>
      <vt:lpstr>Exothermic or Endothermic?</vt:lpstr>
      <vt:lpstr>Exothermic or Endothermic? ANSWERS</vt:lpstr>
      <vt:lpstr>The table shows the temperature change in some reactions. State whether each reaction is exothermic or endothermic.</vt:lpstr>
      <vt:lpstr>The table shows the temperature change in some reactions. State whether each reaction is exothermic or endothermic.</vt:lpstr>
      <vt:lpstr>Home learning – find out whether each of the following is exothermic or endothermic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 Capaldi</cp:lastModifiedBy>
  <cp:revision>6</cp:revision>
  <dcterms:created xsi:type="dcterms:W3CDTF">2021-04-12T11:29:03Z</dcterms:created>
  <dcterms:modified xsi:type="dcterms:W3CDTF">2021-04-14T15:29:12Z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