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3"/>
    <p:sldMasterId id="2147483715" r:id="rId4"/>
    <p:sldMasterId id="2147483727" r:id="rId5"/>
  </p:sldMasterIdLst>
  <p:notesMasterIdLst>
    <p:notesMasterId r:id="rId13"/>
  </p:notesMasterIdLst>
  <p:sldIdLst>
    <p:sldId id="260" r:id="rId6"/>
    <p:sldId id="270" r:id="rId7"/>
    <p:sldId id="261" r:id="rId8"/>
    <p:sldId id="272" r:id="rId9"/>
    <p:sldId id="262" r:id="rId10"/>
    <p:sldId id="273" r:id="rId11"/>
    <p:sldId id="264" r:id="rId12"/>
  </p:sldIdLst>
  <p:sldSz cx="9144000" cy="6858000" type="screen4x3"/>
  <p:notesSz cx="6858000" cy="9144000"/>
  <p:embeddedFontLst>
    <p:embeddedFont>
      <p:font typeface="Berlin Sans FB" panose="020E0602020502020306" pitchFamily="3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 Light" charset="0"/>
      <p:regular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4095A3"/>
    <a:srgbClr val="D04412"/>
    <a:srgbClr val="4D533B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3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font" Target="fonts/font8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11.fntdata"/><Relationship Id="rId5" Type="http://schemas.openxmlformats.org/officeDocument/2006/relationships/slideMaster" Target="slideMasters/slideMaster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F52BCCDC-EDBC-46C3-8B73-974B2A3416F6}"/>
    <pc:docChg chg="addSld delSld modSld modMainMaster">
      <pc:chgData name="C Lobo" userId="63982647-136f-4c85-ba18-7407aa63bd77" providerId="ADAL" clId="{F52BCCDC-EDBC-46C3-8B73-974B2A3416F6}" dt="2020-09-22T15:00:21.117" v="27" actId="2696"/>
      <pc:docMkLst>
        <pc:docMk/>
      </pc:docMkLst>
      <pc:sldChg chg="modSp mod">
        <pc:chgData name="C Lobo" userId="63982647-136f-4c85-ba18-7407aa63bd77" providerId="ADAL" clId="{F52BCCDC-EDBC-46C3-8B73-974B2A3416F6}" dt="2020-09-22T14:58:00.179" v="7" actId="404"/>
        <pc:sldMkLst>
          <pc:docMk/>
          <pc:sldMk cId="0" sldId="260"/>
        </pc:sldMkLst>
        <pc:spChg chg="mod">
          <ac:chgData name="C Lobo" userId="63982647-136f-4c85-ba18-7407aa63bd77" providerId="ADAL" clId="{F52BCCDC-EDBC-46C3-8B73-974B2A3416F6}" dt="2020-09-22T14:58:00.179" v="7" actId="404"/>
          <ac:spMkLst>
            <pc:docMk/>
            <pc:sldMk cId="0" sldId="260"/>
            <ac:spMk id="8195" creationId="{C7EFF5F9-F9C0-4E0C-84AA-4CC9FCD98A94}"/>
          </ac:spMkLst>
        </pc:spChg>
      </pc:sldChg>
      <pc:sldChg chg="modSp add mod">
        <pc:chgData name="C Lobo" userId="63982647-136f-4c85-ba18-7407aa63bd77" providerId="ADAL" clId="{F52BCCDC-EDBC-46C3-8B73-974B2A3416F6}" dt="2020-09-22T14:59:40.946" v="24" actId="1076"/>
        <pc:sldMkLst>
          <pc:docMk/>
          <pc:sldMk cId="3486629091" sldId="262"/>
        </pc:sldMkLst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16" creationId="{3D9CAEC6-A069-4CB0-AA41-7C828ED95635}"/>
          </ac:spMkLst>
        </pc:spChg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18" creationId="{1F52FA72-F435-415F-87B0-04D117EF32A8}"/>
          </ac:spMkLst>
        </pc:spChg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20" creationId="{FF5071DB-DDD1-4D3F-8178-D9E6A48B5A12}"/>
          </ac:spMkLst>
        </pc:spChg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21" creationId="{A44E4045-95F1-423C-AD4F-921BA4F0A084}"/>
          </ac:spMkLst>
        </pc:spChg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23" creationId="{69A25503-CE41-45C1-BEFE-41C6DCD0FE89}"/>
          </ac:spMkLst>
        </pc:spChg>
        <pc:spChg chg="mod">
          <ac:chgData name="C Lobo" userId="63982647-136f-4c85-ba18-7407aa63bd77" providerId="ADAL" clId="{F52BCCDC-EDBC-46C3-8B73-974B2A3416F6}" dt="2020-09-22T14:59:38.047" v="23" actId="1036"/>
          <ac:spMkLst>
            <pc:docMk/>
            <pc:sldMk cId="3486629091" sldId="262"/>
            <ac:spMk id="25" creationId="{F2223253-E361-4DDA-B463-CC538F629901}"/>
          </ac:spMkLst>
        </pc:spChg>
        <pc:spChg chg="mod">
          <ac:chgData name="C Lobo" userId="63982647-136f-4c85-ba18-7407aa63bd77" providerId="ADAL" clId="{F52BCCDC-EDBC-46C3-8B73-974B2A3416F6}" dt="2020-09-22T14:59:30.224" v="14" actId="14100"/>
          <ac:spMkLst>
            <pc:docMk/>
            <pc:sldMk cId="3486629091" sldId="262"/>
            <ac:spMk id="27" creationId="{29F3634B-511C-406A-BD24-41A183830A87}"/>
          </ac:spMkLst>
        </pc:spChg>
        <pc:picChg chg="mod">
          <ac:chgData name="C Lobo" userId="63982647-136f-4c85-ba18-7407aa63bd77" providerId="ADAL" clId="{F52BCCDC-EDBC-46C3-8B73-974B2A3416F6}" dt="2020-09-22T14:59:40.946" v="24" actId="1076"/>
          <ac:picMkLst>
            <pc:docMk/>
            <pc:sldMk cId="3486629091" sldId="262"/>
            <ac:picMk id="9" creationId="{D2182D6A-6B40-444E-B29F-9D3ED576F158}"/>
          </ac:picMkLst>
        </pc:picChg>
      </pc:sldChg>
      <pc:sldChg chg="add">
        <pc:chgData name="C Lobo" userId="63982647-136f-4c85-ba18-7407aa63bd77" providerId="ADAL" clId="{F52BCCDC-EDBC-46C3-8B73-974B2A3416F6}" dt="2020-09-22T14:59:55.710" v="25"/>
        <pc:sldMkLst>
          <pc:docMk/>
          <pc:sldMk cId="132319523" sldId="264"/>
        </pc:sldMkLst>
      </pc:sldChg>
      <pc:sldChg chg="del">
        <pc:chgData name="C Lobo" userId="63982647-136f-4c85-ba18-7407aa63bd77" providerId="ADAL" clId="{F52BCCDC-EDBC-46C3-8B73-974B2A3416F6}" dt="2020-09-22T14:58:06.598" v="9" actId="47"/>
        <pc:sldMkLst>
          <pc:docMk/>
          <pc:sldMk cId="0" sldId="268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0" sldId="269"/>
        </pc:sldMkLst>
      </pc:sldChg>
      <pc:sldChg chg="del">
        <pc:chgData name="C Lobo" userId="63982647-136f-4c85-ba18-7407aa63bd77" providerId="ADAL" clId="{F52BCCDC-EDBC-46C3-8B73-974B2A3416F6}" dt="2020-09-22T14:58:07.809" v="10" actId="47"/>
        <pc:sldMkLst>
          <pc:docMk/>
          <pc:sldMk cId="0" sldId="271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0" sldId="274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0" sldId="275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0" sldId="276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0" sldId="277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3093117087" sldId="278"/>
        </pc:sldMkLst>
      </pc:sldChg>
      <pc:sldChg chg="del">
        <pc:chgData name="C Lobo" userId="63982647-136f-4c85-ba18-7407aa63bd77" providerId="ADAL" clId="{F52BCCDC-EDBC-46C3-8B73-974B2A3416F6}" dt="2020-09-22T14:58:04.741" v="8" actId="47"/>
        <pc:sldMkLst>
          <pc:docMk/>
          <pc:sldMk cId="1806663430" sldId="279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244738677" sldId="280"/>
        </pc:sldMkLst>
      </pc:sldChg>
      <pc:sldChg chg="del">
        <pc:chgData name="C Lobo" userId="63982647-136f-4c85-ba18-7407aa63bd77" providerId="ADAL" clId="{F52BCCDC-EDBC-46C3-8B73-974B2A3416F6}" dt="2020-09-22T15:00:21.117" v="27" actId="2696"/>
        <pc:sldMkLst>
          <pc:docMk/>
          <pc:sldMk cId="713565783" sldId="284"/>
        </pc:sldMkLst>
      </pc:sldChg>
      <pc:sldMasterChg chg="addSp">
        <pc:chgData name="C Lobo" userId="63982647-136f-4c85-ba18-7407aa63bd77" providerId="ADAL" clId="{F52BCCDC-EDBC-46C3-8B73-974B2A3416F6}" dt="2020-09-22T14:58:49.888" v="12"/>
        <pc:sldMasterMkLst>
          <pc:docMk/>
          <pc:sldMasterMk cId="4020570947" sldId="2147483715"/>
        </pc:sldMasterMkLst>
        <pc:picChg chg="add">
          <ac:chgData name="C Lobo" userId="63982647-136f-4c85-ba18-7407aa63bd77" providerId="ADAL" clId="{F52BCCDC-EDBC-46C3-8B73-974B2A3416F6}" dt="2020-09-22T14:58:49.888" v="12"/>
          <ac:picMkLst>
            <pc:docMk/>
            <pc:sldMasterMk cId="4020570947" sldId="2147483715"/>
            <ac:picMk id="7" creationId="{8D6340C4-F7E5-4ACE-8079-20D2817BD528}"/>
          </ac:picMkLst>
        </pc:picChg>
      </pc:sldMasterChg>
      <pc:sldMasterChg chg="addSp delSldLayout">
        <pc:chgData name="C Lobo" userId="63982647-136f-4c85-ba18-7407aa63bd77" providerId="ADAL" clId="{F52BCCDC-EDBC-46C3-8B73-974B2A3416F6}" dt="2020-09-22T15:00:21.117" v="27" actId="2696"/>
        <pc:sldMasterMkLst>
          <pc:docMk/>
          <pc:sldMasterMk cId="2110436773" sldId="2147483727"/>
        </pc:sldMasterMkLst>
        <pc:picChg chg="add">
          <ac:chgData name="C Lobo" userId="63982647-136f-4c85-ba18-7407aa63bd77" providerId="ADAL" clId="{F52BCCDC-EDBC-46C3-8B73-974B2A3416F6}" dt="2020-09-22T15:00:04.486" v="26"/>
          <ac:picMkLst>
            <pc:docMk/>
            <pc:sldMasterMk cId="2110436773" sldId="2147483727"/>
            <ac:picMk id="7" creationId="{C1237E98-580B-44B1-B17B-F2367681E995}"/>
          </ac:picMkLst>
        </pc:picChg>
        <pc:sldLayoutChg chg="del">
          <pc:chgData name="C Lobo" userId="63982647-136f-4c85-ba18-7407aa63bd77" providerId="ADAL" clId="{F52BCCDC-EDBC-46C3-8B73-974B2A3416F6}" dt="2020-09-22T15:00:21.117" v="27" actId="2696"/>
          <pc:sldLayoutMkLst>
            <pc:docMk/>
            <pc:sldMasterMk cId="2110436773" sldId="2147483727"/>
            <pc:sldLayoutMk cId="2115514767" sldId="2147483742"/>
          </pc:sldLayoutMkLst>
        </pc:sldLayoutChg>
      </pc:sldMasterChg>
      <pc:sldMasterChg chg="addSp">
        <pc:chgData name="C Lobo" userId="63982647-136f-4c85-ba18-7407aa63bd77" providerId="ADAL" clId="{F52BCCDC-EDBC-46C3-8B73-974B2A3416F6}" dt="2020-09-22T14:58:54.281" v="13"/>
        <pc:sldMasterMkLst>
          <pc:docMk/>
          <pc:sldMasterMk cId="3673437623" sldId="2147483727"/>
        </pc:sldMasterMkLst>
        <pc:picChg chg="add">
          <ac:chgData name="C Lobo" userId="63982647-136f-4c85-ba18-7407aa63bd77" providerId="ADAL" clId="{F52BCCDC-EDBC-46C3-8B73-974B2A3416F6}" dt="2020-09-22T14:58:54.281" v="13"/>
          <ac:picMkLst>
            <pc:docMk/>
            <pc:sldMasterMk cId="3673437623" sldId="2147483727"/>
            <ac:picMk id="7" creationId="{E23C4C05-ECB6-42B9-882F-C9EB90D085FC}"/>
          </ac:picMkLst>
        </pc:pic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CF5189-CA42-48CF-9E80-EC677924A002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13B370D8-A61C-412A-AF44-BBCF12D72635}">
      <dgm:prSet phldrT="[Text]" custT="1"/>
      <dgm:spPr>
        <a:solidFill>
          <a:schemeClr val="accent3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GB" sz="2000"/>
            <a:t>iPod</a:t>
          </a:r>
        </a:p>
      </dgm:t>
    </dgm:pt>
    <dgm:pt modelId="{0605F0E0-1814-4F3E-94BF-910BE1869D99}" type="parTrans" cxnId="{C9D20BAB-EED1-4C3C-88D8-9F17A597890D}">
      <dgm:prSet/>
      <dgm:spPr/>
      <dgm:t>
        <a:bodyPr/>
        <a:lstStyle/>
        <a:p>
          <a:endParaRPr lang="en-GB"/>
        </a:p>
      </dgm:t>
    </dgm:pt>
    <dgm:pt modelId="{C0E224CE-4861-4F58-BCFC-8570774C3ED3}" type="sibTrans" cxnId="{C9D20BAB-EED1-4C3C-88D8-9F17A597890D}">
      <dgm:prSet/>
      <dgm:spPr/>
      <dgm:t>
        <a:bodyPr/>
        <a:lstStyle/>
        <a:p>
          <a:endParaRPr lang="en-GB"/>
        </a:p>
      </dgm:t>
    </dgm:pt>
    <dgm:pt modelId="{9270C4CD-1BBB-419C-80D0-B26A0A703DEC}">
      <dgm:prSet phldrT="[Text]" custT="1"/>
      <dgm:spPr>
        <a:solidFill>
          <a:schemeClr val="accent5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GB" sz="2000"/>
            <a:t>Discman</a:t>
          </a:r>
        </a:p>
      </dgm:t>
    </dgm:pt>
    <dgm:pt modelId="{BCD0495C-00A0-41EE-8369-5D3112941C15}" type="parTrans" cxnId="{BCEC7966-DA9A-4B6C-B53D-A26425918E11}">
      <dgm:prSet/>
      <dgm:spPr/>
      <dgm:t>
        <a:bodyPr/>
        <a:lstStyle/>
        <a:p>
          <a:endParaRPr lang="en-GB"/>
        </a:p>
      </dgm:t>
    </dgm:pt>
    <dgm:pt modelId="{A60F51E8-C56E-42B2-AF01-104830464B46}" type="sibTrans" cxnId="{BCEC7966-DA9A-4B6C-B53D-A26425918E11}">
      <dgm:prSet/>
      <dgm:spPr/>
      <dgm:t>
        <a:bodyPr/>
        <a:lstStyle/>
        <a:p>
          <a:endParaRPr lang="en-GB"/>
        </a:p>
      </dgm:t>
    </dgm:pt>
    <dgm:pt modelId="{2BAF5F6B-5DE3-4523-B86D-C299CBD26229}">
      <dgm:prSet phldrT="[Text]" custT="1"/>
      <dgm:spPr>
        <a:solidFill>
          <a:schemeClr val="accent6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GB" sz="2000"/>
            <a:t>Walkman</a:t>
          </a:r>
        </a:p>
      </dgm:t>
    </dgm:pt>
    <dgm:pt modelId="{F69958B6-FE10-4B9B-8B72-478E5E2F7E63}" type="parTrans" cxnId="{953214EE-9804-4031-B83B-2285573D9FE1}">
      <dgm:prSet/>
      <dgm:spPr/>
      <dgm:t>
        <a:bodyPr/>
        <a:lstStyle/>
        <a:p>
          <a:endParaRPr lang="en-GB"/>
        </a:p>
      </dgm:t>
    </dgm:pt>
    <dgm:pt modelId="{62B8157B-1E39-48A8-888B-2ED13847648D}" type="sibTrans" cxnId="{953214EE-9804-4031-B83B-2285573D9FE1}">
      <dgm:prSet/>
      <dgm:spPr/>
      <dgm:t>
        <a:bodyPr/>
        <a:lstStyle/>
        <a:p>
          <a:endParaRPr lang="en-GB"/>
        </a:p>
      </dgm:t>
    </dgm:pt>
    <dgm:pt modelId="{D36A0D8F-CD63-4794-8C9D-12D1FC6B8019}" type="pres">
      <dgm:prSet presAssocID="{9ACF5189-CA42-48CF-9E80-EC677924A002}" presName="compositeShape" presStyleCnt="0">
        <dgm:presLayoutVars>
          <dgm:chMax val="7"/>
          <dgm:dir/>
          <dgm:resizeHandles val="exact"/>
        </dgm:presLayoutVars>
      </dgm:prSet>
      <dgm:spPr/>
    </dgm:pt>
    <dgm:pt modelId="{2BE980F2-34BB-493D-89B6-E30268C468C5}" type="pres">
      <dgm:prSet presAssocID="{13B370D8-A61C-412A-AF44-BBCF12D72635}" presName="circ1" presStyleLbl="vennNode1" presStyleIdx="0" presStyleCnt="3" custLinFactNeighborX="-2119" custLinFactNeighborY="-359"/>
      <dgm:spPr/>
    </dgm:pt>
    <dgm:pt modelId="{5BE8EAAA-8571-492B-BCA6-5E6CEB0B6F93}" type="pres">
      <dgm:prSet presAssocID="{13B370D8-A61C-412A-AF44-BBCF12D7263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8B1F393-34DC-47BD-A664-5FA388971C0B}" type="pres">
      <dgm:prSet presAssocID="{9270C4CD-1BBB-419C-80D0-B26A0A703DEC}" presName="circ2" presStyleLbl="vennNode1" presStyleIdx="1" presStyleCnt="3"/>
      <dgm:spPr/>
    </dgm:pt>
    <dgm:pt modelId="{1D9E7BA5-F512-4186-9394-94AA7D3B58F5}" type="pres">
      <dgm:prSet presAssocID="{9270C4CD-1BBB-419C-80D0-B26A0A703DE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D7A8880-7BBA-45DD-AEBF-9B1CD7838CC4}" type="pres">
      <dgm:prSet presAssocID="{2BAF5F6B-5DE3-4523-B86D-C299CBD26229}" presName="circ3" presStyleLbl="vennNode1" presStyleIdx="2" presStyleCnt="3" custLinFactNeighborX="-371" custLinFactNeighborY="-371"/>
      <dgm:spPr/>
    </dgm:pt>
    <dgm:pt modelId="{09E19CE8-D6EB-49B6-A483-D2A201816B24}" type="pres">
      <dgm:prSet presAssocID="{2BAF5F6B-5DE3-4523-B86D-C299CBD2622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1EA0CE1F-C0D0-441A-83D5-747879B54993}" type="presOf" srcId="{2BAF5F6B-5DE3-4523-B86D-C299CBD26229}" destId="{09E19CE8-D6EB-49B6-A483-D2A201816B24}" srcOrd="1" destOrd="0" presId="urn:microsoft.com/office/officeart/2005/8/layout/venn1"/>
    <dgm:cxn modelId="{4F6E4638-42B5-48CC-B461-C7AE0CCFC80E}" type="presOf" srcId="{9ACF5189-CA42-48CF-9E80-EC677924A002}" destId="{D36A0D8F-CD63-4794-8C9D-12D1FC6B8019}" srcOrd="0" destOrd="0" presId="urn:microsoft.com/office/officeart/2005/8/layout/venn1"/>
    <dgm:cxn modelId="{953C6E44-1E05-4283-B262-9D45A0B7BC1C}" type="presOf" srcId="{9270C4CD-1BBB-419C-80D0-B26A0A703DEC}" destId="{1D9E7BA5-F512-4186-9394-94AA7D3B58F5}" srcOrd="1" destOrd="0" presId="urn:microsoft.com/office/officeart/2005/8/layout/venn1"/>
    <dgm:cxn modelId="{BCEC7966-DA9A-4B6C-B53D-A26425918E11}" srcId="{9ACF5189-CA42-48CF-9E80-EC677924A002}" destId="{9270C4CD-1BBB-419C-80D0-B26A0A703DEC}" srcOrd="1" destOrd="0" parTransId="{BCD0495C-00A0-41EE-8369-5D3112941C15}" sibTransId="{A60F51E8-C56E-42B2-AF01-104830464B46}"/>
    <dgm:cxn modelId="{F033936F-AF2F-4FD6-9DE9-7D9339E2AB2F}" type="presOf" srcId="{13B370D8-A61C-412A-AF44-BBCF12D72635}" destId="{5BE8EAAA-8571-492B-BCA6-5E6CEB0B6F93}" srcOrd="1" destOrd="0" presId="urn:microsoft.com/office/officeart/2005/8/layout/venn1"/>
    <dgm:cxn modelId="{C9D20BAB-EED1-4C3C-88D8-9F17A597890D}" srcId="{9ACF5189-CA42-48CF-9E80-EC677924A002}" destId="{13B370D8-A61C-412A-AF44-BBCF12D72635}" srcOrd="0" destOrd="0" parTransId="{0605F0E0-1814-4F3E-94BF-910BE1869D99}" sibTransId="{C0E224CE-4861-4F58-BCFC-8570774C3ED3}"/>
    <dgm:cxn modelId="{8E5B09BB-89DE-4F89-8921-CE3E0A776673}" type="presOf" srcId="{9270C4CD-1BBB-419C-80D0-B26A0A703DEC}" destId="{88B1F393-34DC-47BD-A664-5FA388971C0B}" srcOrd="0" destOrd="0" presId="urn:microsoft.com/office/officeart/2005/8/layout/venn1"/>
    <dgm:cxn modelId="{C80284DA-A15A-40D2-AFE2-BB6A8D21662B}" type="presOf" srcId="{2BAF5F6B-5DE3-4523-B86D-C299CBD26229}" destId="{ED7A8880-7BBA-45DD-AEBF-9B1CD7838CC4}" srcOrd="0" destOrd="0" presId="urn:microsoft.com/office/officeart/2005/8/layout/venn1"/>
    <dgm:cxn modelId="{83C052EC-1D94-43BC-A790-D05806765B66}" type="presOf" srcId="{13B370D8-A61C-412A-AF44-BBCF12D72635}" destId="{2BE980F2-34BB-493D-89B6-E30268C468C5}" srcOrd="0" destOrd="0" presId="urn:microsoft.com/office/officeart/2005/8/layout/venn1"/>
    <dgm:cxn modelId="{953214EE-9804-4031-B83B-2285573D9FE1}" srcId="{9ACF5189-CA42-48CF-9E80-EC677924A002}" destId="{2BAF5F6B-5DE3-4523-B86D-C299CBD26229}" srcOrd="2" destOrd="0" parTransId="{F69958B6-FE10-4B9B-8B72-478E5E2F7E63}" sibTransId="{62B8157B-1E39-48A8-888B-2ED13847648D}"/>
    <dgm:cxn modelId="{FA97399F-F01A-4A7F-88A1-7639151B06A7}" type="presParOf" srcId="{D36A0D8F-CD63-4794-8C9D-12D1FC6B8019}" destId="{2BE980F2-34BB-493D-89B6-E30268C468C5}" srcOrd="0" destOrd="0" presId="urn:microsoft.com/office/officeart/2005/8/layout/venn1"/>
    <dgm:cxn modelId="{2C1E3010-1DB4-40C2-A6D7-CF60EF799237}" type="presParOf" srcId="{D36A0D8F-CD63-4794-8C9D-12D1FC6B8019}" destId="{5BE8EAAA-8571-492B-BCA6-5E6CEB0B6F93}" srcOrd="1" destOrd="0" presId="urn:microsoft.com/office/officeart/2005/8/layout/venn1"/>
    <dgm:cxn modelId="{81933F44-BA1B-43E2-B543-236AEB2C0FD8}" type="presParOf" srcId="{D36A0D8F-CD63-4794-8C9D-12D1FC6B8019}" destId="{88B1F393-34DC-47BD-A664-5FA388971C0B}" srcOrd="2" destOrd="0" presId="urn:microsoft.com/office/officeart/2005/8/layout/venn1"/>
    <dgm:cxn modelId="{FCBE2E0D-E81F-4E1F-9D37-C2CED0EAD4BE}" type="presParOf" srcId="{D36A0D8F-CD63-4794-8C9D-12D1FC6B8019}" destId="{1D9E7BA5-F512-4186-9394-94AA7D3B58F5}" srcOrd="3" destOrd="0" presId="urn:microsoft.com/office/officeart/2005/8/layout/venn1"/>
    <dgm:cxn modelId="{0E70C58E-7A70-41E1-A1C6-2ED97ECC452E}" type="presParOf" srcId="{D36A0D8F-CD63-4794-8C9D-12D1FC6B8019}" destId="{ED7A8880-7BBA-45DD-AEBF-9B1CD7838CC4}" srcOrd="4" destOrd="0" presId="urn:microsoft.com/office/officeart/2005/8/layout/venn1"/>
    <dgm:cxn modelId="{4E9F52F4-E50D-41E6-8C52-F92591A146B6}" type="presParOf" srcId="{D36A0D8F-CD63-4794-8C9D-12D1FC6B8019}" destId="{09E19CE8-D6EB-49B6-A483-D2A201816B24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E980F2-34BB-493D-89B6-E30268C468C5}">
      <dsp:nvSpPr>
        <dsp:cNvPr id="0" name=""/>
        <dsp:cNvSpPr/>
      </dsp:nvSpPr>
      <dsp:spPr>
        <a:xfrm>
          <a:off x="2297352" y="35070"/>
          <a:ext cx="2033844" cy="2033844"/>
        </a:xfrm>
        <a:prstGeom prst="ellipse">
          <a:avLst/>
        </a:prstGeom>
        <a:solidFill>
          <a:schemeClr val="accent3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iPod</a:t>
          </a:r>
        </a:p>
      </dsp:txBody>
      <dsp:txXfrm>
        <a:off x="2568531" y="390993"/>
        <a:ext cx="1491486" cy="915230"/>
      </dsp:txXfrm>
    </dsp:sp>
    <dsp:sp modelId="{88B1F393-34DC-47BD-A664-5FA388971C0B}">
      <dsp:nvSpPr>
        <dsp:cNvPr id="0" name=""/>
        <dsp:cNvSpPr/>
      </dsp:nvSpPr>
      <dsp:spPr>
        <a:xfrm>
          <a:off x="3074328" y="1313524"/>
          <a:ext cx="2033844" cy="2033844"/>
        </a:xfrm>
        <a:prstGeom prst="ellipse">
          <a:avLst/>
        </a:prstGeom>
        <a:solidFill>
          <a:schemeClr val="accent5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Discman</a:t>
          </a:r>
        </a:p>
      </dsp:txBody>
      <dsp:txXfrm>
        <a:off x="3696345" y="1838934"/>
        <a:ext cx="1220306" cy="1118614"/>
      </dsp:txXfrm>
    </dsp:sp>
    <dsp:sp modelId="{ED7A8880-7BBA-45DD-AEBF-9B1CD7838CC4}">
      <dsp:nvSpPr>
        <dsp:cNvPr id="0" name=""/>
        <dsp:cNvSpPr/>
      </dsp:nvSpPr>
      <dsp:spPr>
        <a:xfrm>
          <a:off x="1599024" y="1305979"/>
          <a:ext cx="2033844" cy="2033844"/>
        </a:xfrm>
        <a:prstGeom prst="ellipse">
          <a:avLst/>
        </a:prstGeom>
        <a:solidFill>
          <a:schemeClr val="accent6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Walkman</a:t>
          </a:r>
        </a:p>
      </dsp:txBody>
      <dsp:txXfrm>
        <a:off x="1790545" y="1831388"/>
        <a:ext cx="1220306" cy="1118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75B3F-1605-476C-B627-7E7419F92F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F0EDEF-70A1-4610-BB2A-268A9B7014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B0590E-D67C-4346-85C5-1A66238542EB}" type="datetimeFigureOut">
              <a:rPr lang="en-GB"/>
              <a:pPr>
                <a:defRPr/>
              </a:pPr>
              <a:t>22/09/2020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DC4E34E-8F56-4676-B98E-C70A4B9EA2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9C47D2-3BBF-434A-996E-360BFC31D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D9D2B-1BB9-4D0C-A5A7-A64B4083ECF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A58A5-33C7-4CE7-A98C-6123916EAD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CE6D8B-4816-434D-B0C3-B7B49383E2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288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4F45816-4D53-4942-9622-D09D89D9E668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1AD5A84-85D6-44DC-9BEC-F7A533B10403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0782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933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748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F6C28ED-96F5-40C4-A1B2-8F1BAB0AB4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62CEE79-3032-4DAB-BC2D-9AEA613F30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75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E315A-FD43-4AEC-9790-25352115DA4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5B27-D111-495D-A3EA-C5139A7A0B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01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8DE2-E3C9-4ACB-9064-254689D51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884ADD-04C3-4F2D-9378-89787E38D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8B0E-4E72-492E-9085-4B67D58D1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DEF6B-905F-455A-B50B-DE6681232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78993-221D-4415-A58A-B02EA263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759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F4AD3-B395-44F8-B707-5E3171A10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FAA8C-7692-4C38-B94A-6DEBDE6A6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3F6C0-6188-4E0E-B518-0C64BB86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DB5CC-08A4-4209-8511-CB32674E8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28A9D-A88A-498F-9B71-7A0E25D65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628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9D7D6-FA47-42F8-82C5-99850FFA4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4E843-D43A-44BA-9CDC-583373B32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4615B-3588-4EA1-B228-A87AAE288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72784-CAA1-40B1-80DE-40E883F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60581-7C94-4890-AD70-7281780D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65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F067-5E67-4D48-99CE-9FAE7FE7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64327-72F5-47DB-A74D-C0C2D67DE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C67A9-8306-4DFA-B3EA-0EBB9BB91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45DAFE-B2D0-4F95-AF35-BA8684904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0137E-9D64-47A8-B495-158D256D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0E772-A020-4037-A574-4F0A9586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75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78DC6-533A-4C8E-8951-8C869AAD8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52D6-136B-4C64-8588-AB304151F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8C9D5-2D73-4C71-A022-F4A7E15AC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B043D-C1CB-4E07-9750-1BD38C560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90D2E6-8FC8-49A3-94CD-5187C2CC8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EAE54D-F39E-4BF0-94E4-7C2257F5E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F98B83-9315-47E0-97DC-48081BE7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D54341-5E9B-417A-85A9-BD10EF73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0071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80AE-5C8D-40A0-9644-91CBB7243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2C984-DFD7-4015-B988-E0F6C5A42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357F1B-A310-4A59-AADE-2855A92BB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767E-45F6-4F27-87F2-D5D2E6D33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533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2ADB3B-9440-4906-B078-312E90C3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12E726-7B7C-47F3-8277-02329FBB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E967C-8EAE-429F-A1C6-B13F3451F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8477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844F-2964-4F6E-AD51-8FBEB4E38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2E1D5-EBD1-460F-90BF-080EC112D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F7409-5490-4A33-ABD7-A9F078B07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FA7EC-AB3E-428C-B1C4-3010830CA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4A749-06FB-4BD6-979A-0A8367C5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7B9D4-1513-465D-A838-0F8AE0DA3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52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9EA04-821C-429E-B963-9C211E986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D3A32-636C-49D1-8C4A-93EF832E8C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F174F8-01DF-4D97-BA11-395369FF90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69156-58B3-4770-B55E-F58BF6CE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DC143-CEA9-43FA-AD75-BA78E4B31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83D23-19F0-46B3-84FA-18A831F56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919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59C28-1463-40A1-8D9F-E98A05D7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4AE90-CC7A-44C2-8E78-5BC43DDD3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8A6C7-9870-4446-944F-9231FE10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5F6CA-B328-4116-9FBA-9E02BB6E3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0D0CB-857B-4A1D-9ABB-6CCBD60BC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112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1DF588-84EA-41BC-85B6-3F34868BC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9750C-76EB-4753-8857-2B17EEE4F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ACEF-65AF-4883-BDF9-CF1B484D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A5A9F-0183-4C86-B0C0-97E202F38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F1CB9-BAB6-4E34-926F-2945E6789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638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8DE2-E3C9-4ACB-9064-254689D51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884ADD-04C3-4F2D-9378-89787E38D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8B0E-4E72-492E-9085-4B67D58D1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DEF6B-905F-455A-B50B-DE6681232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78993-221D-4415-A58A-B02EA263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6883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F4AD3-B395-44F8-B707-5E3171A10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FAA8C-7692-4C38-B94A-6DEBDE6A6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3F6C0-6188-4E0E-B518-0C64BB86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DB5CC-08A4-4209-8511-CB32674E8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28A9D-A88A-498F-9B71-7A0E25D65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7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9D7D6-FA47-42F8-82C5-99850FFA4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4E843-D43A-44BA-9CDC-583373B32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4615B-3588-4EA1-B228-A87AAE288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72784-CAA1-40B1-80DE-40E883F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60581-7C94-4890-AD70-7281780D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3360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F067-5E67-4D48-99CE-9FAE7FE7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64327-72F5-47DB-A74D-C0C2D67DE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C67A9-8306-4DFA-B3EA-0EBB9BB91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45DAFE-B2D0-4F95-AF35-BA8684904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0137E-9D64-47A8-B495-158D256D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0E772-A020-4037-A574-4F0A9586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89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78DC6-533A-4C8E-8951-8C869AAD8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52D6-136B-4C64-8588-AB304151F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8C9D5-2D73-4C71-A022-F4A7E15AC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B043D-C1CB-4E07-9750-1BD38C560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90D2E6-8FC8-49A3-94CD-5187C2CC8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EAE54D-F39E-4BF0-94E4-7C2257F5E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F98B83-9315-47E0-97DC-48081BE7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D54341-5E9B-417A-85A9-BD10EF73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8238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80AE-5C8D-40A0-9644-91CBB7243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2C984-DFD7-4015-B988-E0F6C5A42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357F1B-A310-4A59-AADE-2855A92BB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767E-45F6-4F27-87F2-D5D2E6D33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4824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2ADB3B-9440-4906-B078-312E90C3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12E726-7B7C-47F3-8277-02329FBB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E967C-8EAE-429F-A1C6-B13F3451F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454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844F-2964-4F6E-AD51-8FBEB4E38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2E1D5-EBD1-460F-90BF-080EC112D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F7409-5490-4A33-ABD7-A9F078B07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FA7EC-AB3E-428C-B1C4-3010830CA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4A749-06FB-4BD6-979A-0A8367C5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7B9D4-1513-465D-A838-0F8AE0DA3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9308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9EA04-821C-429E-B963-9C211E986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D3A32-636C-49D1-8C4A-93EF832E8C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F174F8-01DF-4D97-BA11-395369FF90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69156-58B3-4770-B55E-F58BF6CE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DC143-CEA9-43FA-AD75-BA78E4B31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83D23-19F0-46B3-84FA-18A831F56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57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59C28-1463-40A1-8D9F-E98A05D7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4AE90-CC7A-44C2-8E78-5BC43DDD3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8A6C7-9870-4446-944F-9231FE10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5F6CA-B328-4116-9FBA-9E02BB6E3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0D0CB-857B-4A1D-9ABB-6CCBD60BC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717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1DF588-84EA-41BC-85B6-3F34868BC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9750C-76EB-4753-8857-2B17EEE4F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ACEF-65AF-4883-BDF9-CF1B484D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A5A9F-0183-4C86-B0C0-97E202F38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F1CB9-BAB6-4E34-926F-2945E6789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4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383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507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4F45816-4D53-4942-9622-D09D89D9E668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1AD5A84-85D6-44DC-9BEC-F7A533B10403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762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>
            <a:extLst>
              <a:ext uri="{FF2B5EF4-FFF2-40B4-BE49-F238E27FC236}">
                <a16:creationId xmlns:a16="http://schemas.microsoft.com/office/drawing/2014/main" id="{54AB8D45-87CD-417C-974C-42EF2594218C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09" r:id="rId3"/>
    <p:sldLayoutId id="2147483712" r:id="rId4"/>
    <p:sldLayoutId id="2147483713" r:id="rId5"/>
    <p:sldLayoutId id="214748371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D86D3F-CC12-44D5-AE91-6AF025983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81B04-B15B-44B2-A3ED-1C25FC06D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7D8AF-81CA-4E89-A435-61BBA7C19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4417F-BD78-407A-9878-6B7521EF7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CD225-8EAA-4A08-BA9F-E20E15BD1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8D6340C4-F7E5-4ACE-8079-20D2817BD52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0570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D86D3F-CC12-44D5-AE91-6AF025983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81B04-B15B-44B2-A3ED-1C25FC06D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7D8AF-81CA-4E89-A435-61BBA7C19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4417F-BD78-407A-9878-6B7521EF7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CD225-8EAA-4A08-BA9F-E20E15BD1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C1237E98-580B-44B1-B17B-F2367681E995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436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0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0.xml"/><Relationship Id="rId6" Type="http://schemas.openxmlformats.org/officeDocument/2006/relationships/diagramData" Target="../diagrams/data1.xml"/><Relationship Id="rId5" Type="http://schemas.openxmlformats.org/officeDocument/2006/relationships/image" Target="../media/image12.jpeg"/><Relationship Id="rId10" Type="http://schemas.microsoft.com/office/2007/relationships/diagramDrawing" Target="../diagrams/drawing1.xml"/><Relationship Id="rId4" Type="http://schemas.openxmlformats.org/officeDocument/2006/relationships/image" Target="../media/image11.jpe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6DF6A1B-EE9E-4A35-AD01-57E92316A665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chemeClr val="accent2">
              <a:alpha val="90000"/>
            </a:schemeClr>
          </a:solidFill>
          <a:ln w="38100">
            <a:solidFill>
              <a:srgbClr val="D044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C7EFF5F9-F9C0-4E0C-84AA-4CC9FCD98A94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Twinkl Light" pitchFamily="2" charset="0"/>
                <a:cs typeface="Clear Sans Light" panose="020B0303030202020304" pitchFamily="34" charset="0"/>
              </a:rPr>
              <a:t>Product Analysis</a:t>
            </a:r>
          </a:p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Music on the Move</a:t>
            </a:r>
          </a:p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Week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BE223B0D-6A50-41C2-929F-35085442D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Consider how, when and where you listen to music.</a:t>
            </a:r>
          </a:p>
        </p:txBody>
      </p:sp>
      <p:sp>
        <p:nvSpPr>
          <p:cNvPr id="10243" name="Rectangle 8">
            <a:extLst>
              <a:ext uri="{FF2B5EF4-FFF2-40B4-BE49-F238E27FC236}">
                <a16:creationId xmlns:a16="http://schemas.microsoft.com/office/drawing/2014/main" id="{463328CA-FCF0-4518-9524-48939B124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Listening to Music</a:t>
            </a: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31D08532-0046-400C-B597-C1168DCF9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544513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00A207-D949-4A23-8B9A-32E9C0F04B16}"/>
              </a:ext>
            </a:extLst>
          </p:cNvPr>
          <p:cNvSpPr/>
          <p:nvPr/>
        </p:nvSpPr>
        <p:spPr>
          <a:xfrm>
            <a:off x="2543175" y="1762125"/>
            <a:ext cx="446246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>
                <a:solidFill>
                  <a:srgbClr val="00B0F0"/>
                </a:solidFill>
                <a:latin typeface="+mj-lt"/>
              </a:rPr>
              <a:t>How do people listen to music?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F4CA0C-50CE-4813-9CDC-BDA3FA5C7D81}"/>
              </a:ext>
            </a:extLst>
          </p:cNvPr>
          <p:cNvSpPr/>
          <p:nvPr/>
        </p:nvSpPr>
        <p:spPr>
          <a:xfrm>
            <a:off x="3797300" y="3021013"/>
            <a:ext cx="46307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When do people listen to music?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8D45A8-DE3E-475B-86DB-9442F7F96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3238" y="2400300"/>
            <a:ext cx="4724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rgbClr val="00B050"/>
                </a:solidFill>
                <a:latin typeface="Twinkl SemiBold" pitchFamily="2" charset="0"/>
              </a:rPr>
              <a:t>Where do people listen to music?</a:t>
            </a:r>
          </a:p>
        </p:txBody>
      </p:sp>
      <p:pic>
        <p:nvPicPr>
          <p:cNvPr id="10248" name="Picture 4">
            <a:extLst>
              <a:ext uri="{FF2B5EF4-FFF2-40B4-BE49-F238E27FC236}">
                <a16:creationId xmlns:a16="http://schemas.microsoft.com/office/drawing/2014/main" id="{C2E9B300-0C85-43D6-B60A-4B0196CDA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143125"/>
            <a:ext cx="283845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7">
            <a:extLst>
              <a:ext uri="{FF2B5EF4-FFF2-40B4-BE49-F238E27FC236}">
                <a16:creationId xmlns:a16="http://schemas.microsoft.com/office/drawing/2014/main" id="{E40CAE97-172C-469F-BA85-0E345AC34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13" y="3651250"/>
            <a:ext cx="4102100" cy="299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15">
            <a:extLst>
              <a:ext uri="{FF2B5EF4-FFF2-40B4-BE49-F238E27FC236}">
                <a16:creationId xmlns:a16="http://schemas.microsoft.com/office/drawing/2014/main" id="{3EB6EC5A-AED5-41EB-BC3A-ACFB711DD55F}"/>
              </a:ext>
            </a:extLst>
          </p:cNvPr>
          <p:cNvSpPr txBox="1">
            <a:spLocks/>
          </p:cNvSpPr>
          <p:nvPr/>
        </p:nvSpPr>
        <p:spPr bwMode="auto">
          <a:xfrm>
            <a:off x="684213" y="3568700"/>
            <a:ext cx="777557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understand how market pull has influenced sales and the introduction of new products.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compare and contrast a variety of music players.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identify opportunities for future development, considering customer requirements and retro design.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further investigate product analysis using ACCESSFM.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GB" altLang="en-US">
              <a:solidFill>
                <a:srgbClr val="1C1C1C"/>
              </a:solidFill>
              <a:cs typeface="Arial" panose="020B0604020202020204" pitchFamily="34" charset="0"/>
            </a:endParaRPr>
          </a:p>
        </p:txBody>
      </p:sp>
      <p:sp>
        <p:nvSpPr>
          <p:cNvPr id="8195" name="Content Placeholder 15">
            <a:extLst>
              <a:ext uri="{FF2B5EF4-FFF2-40B4-BE49-F238E27FC236}">
                <a16:creationId xmlns:a16="http://schemas.microsoft.com/office/drawing/2014/main" id="{7F7E9924-911B-426F-962E-BE583EAAD5A7}"/>
              </a:ext>
            </a:extLst>
          </p:cNvPr>
          <p:cNvSpPr txBox="1">
            <a:spLocks/>
          </p:cNvSpPr>
          <p:nvPr/>
        </p:nvSpPr>
        <p:spPr bwMode="auto">
          <a:xfrm>
            <a:off x="684213" y="1506538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investigate a variety of different music playing options.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cs typeface="Arial" panose="020B0604020202020204" pitchFamily="34" charset="0"/>
              </a:rPr>
              <a:t>To build on an understanding of the product analysis process.</a:t>
            </a:r>
          </a:p>
        </p:txBody>
      </p:sp>
      <p:sp>
        <p:nvSpPr>
          <p:cNvPr id="8196" name="Content Placeholder 15">
            <a:extLst>
              <a:ext uri="{FF2B5EF4-FFF2-40B4-BE49-F238E27FC236}">
                <a16:creationId xmlns:a16="http://schemas.microsoft.com/office/drawing/2014/main" id="{ED420D42-863F-4DE3-BF8D-0F3991F18F10}"/>
              </a:ext>
            </a:extLst>
          </p:cNvPr>
          <p:cNvSpPr txBox="1">
            <a:spLocks/>
          </p:cNvSpPr>
          <p:nvPr/>
        </p:nvSpPr>
        <p:spPr bwMode="auto">
          <a:xfrm>
            <a:off x="479425" y="728663"/>
            <a:ext cx="819626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Sassoon Infant Rg" pitchFamily="50" charset="0"/>
              </a:rPr>
              <a:t>Learning Objective</a:t>
            </a:r>
          </a:p>
        </p:txBody>
      </p:sp>
      <p:sp>
        <p:nvSpPr>
          <p:cNvPr id="8197" name="Content Placeholder 15">
            <a:extLst>
              <a:ext uri="{FF2B5EF4-FFF2-40B4-BE49-F238E27FC236}">
                <a16:creationId xmlns:a16="http://schemas.microsoft.com/office/drawing/2014/main" id="{8E5D8FD5-21C9-476B-A94D-889AD85CAEFC}"/>
              </a:ext>
            </a:extLst>
          </p:cNvPr>
          <p:cNvSpPr txBox="1">
            <a:spLocks/>
          </p:cNvSpPr>
          <p:nvPr/>
        </p:nvSpPr>
        <p:spPr bwMode="auto">
          <a:xfrm>
            <a:off x="479425" y="2789238"/>
            <a:ext cx="81962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Sassoon Infant Rg" pitchFamily="50" charset="0"/>
              </a:rPr>
              <a:t>Success Criteria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68070A-5461-40EC-AE4E-20464DD96FF3}"/>
              </a:ext>
            </a:extLst>
          </p:cNvPr>
          <p:cNvSpPr/>
          <p:nvPr/>
        </p:nvSpPr>
        <p:spPr>
          <a:xfrm>
            <a:off x="4479925" y="1416050"/>
            <a:ext cx="3979863" cy="9763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144000" tIns="72000" rIns="144000" bIns="7200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prstClr val="black">
                    <a:lumMod val="95000"/>
                    <a:lumOff val="5000"/>
                  </a:prstClr>
                </a:solidFill>
                <a:latin typeface="+mn-lt"/>
                <a:cs typeface="Clear Sans Light" panose="020B0303030202020304" pitchFamily="34" charset="0"/>
              </a:rPr>
              <a:t>Use the Venn diagram as a way to identify similarities and differences between the three products.</a:t>
            </a:r>
          </a:p>
        </p:txBody>
      </p:sp>
      <p:sp>
        <p:nvSpPr>
          <p:cNvPr id="12291" name="Rectangle 8">
            <a:extLst>
              <a:ext uri="{FF2B5EF4-FFF2-40B4-BE49-F238E27FC236}">
                <a16:creationId xmlns:a16="http://schemas.microsoft.com/office/drawing/2014/main" id="{A5B56BAE-7A15-4E6A-98F2-DA2544775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Compare and Contrast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14AA3CCE-485F-4E9C-B16B-1C302E868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544513"/>
            <a:ext cx="7254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>
            <a:extLst>
              <a:ext uri="{FF2B5EF4-FFF2-40B4-BE49-F238E27FC236}">
                <a16:creationId xmlns:a16="http://schemas.microsoft.com/office/drawing/2014/main" id="{EE794D2E-642A-4403-8543-966257161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3078163"/>
            <a:ext cx="1400175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4">
            <a:extLst>
              <a:ext uri="{FF2B5EF4-FFF2-40B4-BE49-F238E27FC236}">
                <a16:creationId xmlns:a16="http://schemas.microsoft.com/office/drawing/2014/main" id="{4019331C-C593-4AC0-885E-F42A6A90C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1465263"/>
            <a:ext cx="1271588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5">
            <a:extLst>
              <a:ext uri="{FF2B5EF4-FFF2-40B4-BE49-F238E27FC236}">
                <a16:creationId xmlns:a16="http://schemas.microsoft.com/office/drawing/2014/main" id="{24130116-99D4-40C1-A01F-5A3E41F91D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4722813"/>
            <a:ext cx="962025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ED4222-52B2-49D1-9C34-497EDC5CFDFB}"/>
              </a:ext>
            </a:extLst>
          </p:cNvPr>
          <p:cNvSpPr txBox="1"/>
          <p:nvPr/>
        </p:nvSpPr>
        <p:spPr>
          <a:xfrm rot="16200000">
            <a:off x="301625" y="1943101"/>
            <a:ext cx="1425575" cy="584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latin typeface="+mn-lt"/>
              </a:rPr>
              <a:t>Apple iPod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latin typeface="+mn-lt"/>
              </a:rPr>
              <a:t>2010s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9CD4BD-EF9D-42DF-97DD-A9C642968E1F}"/>
              </a:ext>
            </a:extLst>
          </p:cNvPr>
          <p:cNvSpPr txBox="1"/>
          <p:nvPr/>
        </p:nvSpPr>
        <p:spPr>
          <a:xfrm rot="16200000">
            <a:off x="273050" y="3532188"/>
            <a:ext cx="1482725" cy="584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>
                <a:latin typeface="+mn-lt"/>
              </a:rPr>
              <a:t>Sony Discman 1990s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B29E9F-4091-45C1-8B31-BF676D661EC6}"/>
              </a:ext>
            </a:extLst>
          </p:cNvPr>
          <p:cNvSpPr txBox="1"/>
          <p:nvPr/>
        </p:nvSpPr>
        <p:spPr>
          <a:xfrm rot="16200000">
            <a:off x="260350" y="5162551"/>
            <a:ext cx="1508125" cy="5842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spc="-30">
                <a:latin typeface="+mn-lt"/>
              </a:rPr>
              <a:t>Sony Walkman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spc="-30">
                <a:latin typeface="+mn-lt"/>
              </a:rPr>
              <a:t>1</a:t>
            </a:r>
            <a:r>
              <a:rPr lang="en-GB" sz="1600">
                <a:latin typeface="+mn-lt"/>
              </a:rPr>
              <a:t>980s</a:t>
            </a:r>
          </a:p>
        </p:txBody>
      </p:sp>
      <p:graphicFrame>
        <p:nvGraphicFramePr>
          <p:cNvPr id="12" name="Content Placeholder 3">
            <a:extLst>
              <a:ext uri="{FF2B5EF4-FFF2-40B4-BE49-F238E27FC236}">
                <a16:creationId xmlns:a16="http://schemas.microsoft.com/office/drawing/2014/main" id="{A38EDCE7-3843-4F23-9DF8-6540087382C5}"/>
              </a:ext>
            </a:extLst>
          </p:cNvPr>
          <p:cNvGraphicFramePr>
            <a:graphicFrameLocks/>
          </p:cNvGraphicFramePr>
          <p:nvPr/>
        </p:nvGraphicFramePr>
        <p:xfrm>
          <a:off x="2045494" y="2589858"/>
          <a:ext cx="6714743" cy="3389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FF9E250-18E1-4B45-A77E-4F923DAAD08D}"/>
              </a:ext>
            </a:extLst>
          </p:cNvPr>
          <p:cNvSpPr txBox="1"/>
          <p:nvPr/>
        </p:nvSpPr>
        <p:spPr>
          <a:xfrm>
            <a:off x="392084" y="783140"/>
            <a:ext cx="83598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Using the diagram below, make notes on each product to help write your product analysis. What similarities and differences can you find?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182D6A-6B40-444E-B29F-9D3ED576F1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19" t="43816" r="26925" b="19616"/>
          <a:stretch/>
        </p:blipFill>
        <p:spPr>
          <a:xfrm>
            <a:off x="6809344" y="3406877"/>
            <a:ext cx="1982368" cy="3028697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3D9CAEC6-A069-4CB0-AA41-7C828ED95635}"/>
              </a:ext>
            </a:extLst>
          </p:cNvPr>
          <p:cNvSpPr/>
          <p:nvPr/>
        </p:nvSpPr>
        <p:spPr>
          <a:xfrm>
            <a:off x="352288" y="2949703"/>
            <a:ext cx="3655385" cy="365538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F52FA72-F435-415F-87B0-04D117EF32A8}"/>
              </a:ext>
            </a:extLst>
          </p:cNvPr>
          <p:cNvSpPr/>
          <p:nvPr/>
        </p:nvSpPr>
        <p:spPr>
          <a:xfrm>
            <a:off x="2477859" y="2949703"/>
            <a:ext cx="3655385" cy="365538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F5071DB-DDD1-4D3F-8178-D9E6A48B5A12}"/>
              </a:ext>
            </a:extLst>
          </p:cNvPr>
          <p:cNvSpPr/>
          <p:nvPr/>
        </p:nvSpPr>
        <p:spPr>
          <a:xfrm>
            <a:off x="1305678" y="1430425"/>
            <a:ext cx="3655385" cy="365538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44E4045-95F1-423C-AD4F-921BA4F0A084}"/>
              </a:ext>
            </a:extLst>
          </p:cNvPr>
          <p:cNvSpPr txBox="1"/>
          <p:nvPr/>
        </p:nvSpPr>
        <p:spPr>
          <a:xfrm>
            <a:off x="2858650" y="1528015"/>
            <a:ext cx="625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iPod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A25503-CE41-45C1-BEFE-41C6DCD0FE89}"/>
              </a:ext>
            </a:extLst>
          </p:cNvPr>
          <p:cNvSpPr txBox="1"/>
          <p:nvPr/>
        </p:nvSpPr>
        <p:spPr>
          <a:xfrm>
            <a:off x="532049" y="3751207"/>
            <a:ext cx="1124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walkman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2223253-E361-4DDA-B463-CC538F629901}"/>
              </a:ext>
            </a:extLst>
          </p:cNvPr>
          <p:cNvSpPr txBox="1"/>
          <p:nvPr/>
        </p:nvSpPr>
        <p:spPr>
          <a:xfrm>
            <a:off x="4900130" y="3751207"/>
            <a:ext cx="10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discman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9F3634B-511C-406A-BD24-41A183830A87}"/>
              </a:ext>
            </a:extLst>
          </p:cNvPr>
          <p:cNvSpPr/>
          <p:nvPr/>
        </p:nvSpPr>
        <p:spPr>
          <a:xfrm>
            <a:off x="54409" y="318958"/>
            <a:ext cx="9035182" cy="63915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6A6526E5-3C4A-48F1-9FE5-6BDE00378258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 dirty="0">
                <a:latin typeface="Berlin Sans FB" panose="020E0602020502020306" pitchFamily="34" charset="0"/>
              </a:rPr>
              <a:t>Design and Technology: Music on the move</a:t>
            </a:r>
          </a:p>
          <a:p>
            <a:r>
              <a:rPr lang="en-GB" sz="1477" u="sng" dirty="0">
                <a:latin typeface="Berlin Sans FB" panose="020E0602020502020306" pitchFamily="34" charset="0"/>
              </a:rPr>
              <a:t>Venn diagram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51A1BD-E168-445A-8087-A1B021E11A94}"/>
              </a:ext>
            </a:extLst>
          </p:cNvPr>
          <p:cNvSpPr txBox="1"/>
          <p:nvPr/>
        </p:nvSpPr>
        <p:spPr>
          <a:xfrm>
            <a:off x="7263050" y="318958"/>
            <a:ext cx="825254" cy="31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7" dirty="0">
                <a:latin typeface="Berlin Sans FB" panose="020E0602020502020306" pitchFamily="34" charset="0"/>
              </a:rPr>
              <a:t>Date:</a:t>
            </a:r>
          </a:p>
        </p:txBody>
      </p:sp>
    </p:spTree>
    <p:extLst>
      <p:ext uri="{BB962C8B-B14F-4D97-AF65-F5344CB8AC3E}">
        <p14:creationId xmlns:p14="http://schemas.microsoft.com/office/powerpoint/2010/main" val="3486629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451406-3286-4A7C-A7C3-534849D0B360}"/>
              </a:ext>
            </a:extLst>
          </p:cNvPr>
          <p:cNvSpPr/>
          <p:nvPr/>
        </p:nvSpPr>
        <p:spPr>
          <a:xfrm>
            <a:off x="1500188" y="1333500"/>
            <a:ext cx="6143625" cy="9223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2000">
                <a:solidFill>
                  <a:schemeClr val="accent2"/>
                </a:solidFill>
                <a:latin typeface="+mj-lt"/>
                <a:cs typeface="Clear Sans Light" panose="020B0303030202020304" pitchFamily="34" charset="0"/>
              </a:rPr>
              <a:t>Using ACCESSFM, answer the following questions about portable media players.</a:t>
            </a:r>
            <a:br>
              <a:rPr lang="en-GB" sz="2000">
                <a:solidFill>
                  <a:schemeClr val="accent2"/>
                </a:solidFill>
                <a:latin typeface="+mn-lt"/>
                <a:cs typeface="Clear Sans Light" panose="020B0303030202020304" pitchFamily="34" charset="0"/>
              </a:rPr>
            </a:br>
            <a:endParaRPr lang="en-GB" sz="2000">
              <a:solidFill>
                <a:schemeClr val="accent2"/>
              </a:solidFill>
              <a:latin typeface="+mn-lt"/>
              <a:cs typeface="Clear Sans Light" panose="020B0303030202020304" pitchFamily="34" charset="0"/>
            </a:endParaRPr>
          </a:p>
        </p:txBody>
      </p:sp>
      <p:sp>
        <p:nvSpPr>
          <p:cNvPr id="13315" name="Rectangle 8">
            <a:extLst>
              <a:ext uri="{FF2B5EF4-FFF2-40B4-BE49-F238E27FC236}">
                <a16:creationId xmlns:a16="http://schemas.microsoft.com/office/drawing/2014/main" id="{92AA137E-2F2E-4BCF-A991-2AD0BD7A0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Product Analysis</a:t>
            </a: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31484BF0-AF50-43A8-801B-B2B87E428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44513"/>
            <a:ext cx="642938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AABA94F-8517-4F48-962C-07112B6D35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001995"/>
              </p:ext>
            </p:extLst>
          </p:nvPr>
        </p:nvGraphicFramePr>
        <p:xfrm>
          <a:off x="684213" y="2087563"/>
          <a:ext cx="7775575" cy="40719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09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8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342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latin typeface="+mj-lt"/>
                        </a:rPr>
                        <a:t>Topic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latin typeface="+mj-lt"/>
                        </a:rPr>
                        <a:t>Compulsory Question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latin typeface="+mj-lt"/>
                        </a:rPr>
                        <a:t>Higher</a:t>
                      </a:r>
                      <a:r>
                        <a:rPr lang="en-GB" sz="1400" b="0" baseline="0">
                          <a:latin typeface="+mj-lt"/>
                        </a:rPr>
                        <a:t> level question</a:t>
                      </a:r>
                      <a:endParaRPr lang="en-GB" sz="1400" b="0" i="0">
                        <a:latin typeface="+mj-lt"/>
                      </a:endParaRP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Aesthetics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What does the product look like?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How</a:t>
                      </a:r>
                      <a:r>
                        <a:rPr lang="en-GB" sz="1200" baseline="0"/>
                        <a:t> can the product be made to look better?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2269">
                <a:tc>
                  <a:txBody>
                    <a:bodyPr/>
                    <a:lstStyle/>
                    <a:p>
                      <a:r>
                        <a:rPr lang="en-GB" sz="1200" dirty="0"/>
                        <a:t>Cost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How much do these products cost to buy?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What are the differences in running costs of</a:t>
                      </a:r>
                      <a:r>
                        <a:rPr lang="en-GB" sz="1200" baseline="0"/>
                        <a:t> the product?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Customer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Who is the intended user of this product?</a:t>
                      </a:r>
                    </a:p>
                    <a:p>
                      <a:pPr lvl="0">
                        <a:buNone/>
                      </a:pPr>
                      <a:r>
                        <a:rPr lang="en-GB" sz="1200"/>
                        <a:t>How</a:t>
                      </a:r>
                      <a:r>
                        <a:rPr lang="en-GB" sz="1200" baseline="0"/>
                        <a:t> easy is the product to use?</a:t>
                      </a:r>
                      <a:endParaRPr lang="en-GB" sz="120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Could the design be adapted for users with additional needs? 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Environment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What environment is the product used in? What is the environmental impact?</a:t>
                      </a:r>
                      <a:endParaRPr lang="en-GB" sz="1200" baseline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Could manufacturers do more to help protect</a:t>
                      </a:r>
                      <a:r>
                        <a:rPr lang="en-GB" sz="1200" baseline="0"/>
                        <a:t> the environment  during manufacture?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Safety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/>
                        <a:t>What are the safety features</a:t>
                      </a:r>
                      <a:r>
                        <a:rPr lang="en-GB" sz="1200" baseline="0"/>
                        <a:t> of this products?</a:t>
                      </a:r>
                      <a:endParaRPr lang="en-GB" sz="120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/>
                        <a:t>Could the design be adapted to make them even more safe?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Size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How does the size suit the purpose</a:t>
                      </a:r>
                      <a:r>
                        <a:rPr lang="en-GB" sz="1200" baseline="0"/>
                        <a:t> and the user?</a:t>
                      </a:r>
                      <a:endParaRPr lang="en-GB" sz="120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How could the design be adapted to suit</a:t>
                      </a:r>
                      <a:r>
                        <a:rPr lang="en-GB" sz="1200" baseline="0"/>
                        <a:t> different sized people?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r>
                        <a:rPr lang="en-GB" sz="1200" dirty="0"/>
                        <a:t>Function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What is the primary function of each</a:t>
                      </a:r>
                      <a:r>
                        <a:rPr lang="en-GB" sz="1200" baseline="0"/>
                        <a:t> product</a:t>
                      </a:r>
                      <a:r>
                        <a:rPr lang="en-GB" sz="1200"/>
                        <a:t>?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aseline="0"/>
                        <a:t>Do the products have any other features/functions?</a:t>
                      </a:r>
                      <a:endParaRPr lang="en-GB" sz="1200" i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2083">
                <a:tc>
                  <a:txBody>
                    <a:bodyPr/>
                    <a:lstStyle/>
                    <a:p>
                      <a:r>
                        <a:rPr lang="en-GB" sz="1200" dirty="0"/>
                        <a:t>Materials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What materials have been used?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</a:t>
                      </a:r>
                      <a:r>
                        <a:rPr lang="en-GB" sz="1200" baseline="0" dirty="0"/>
                        <a:t> are the original sources of these materials? (The raw material)</a:t>
                      </a:r>
                      <a:endParaRPr lang="en-GB" sz="1200" i="0" dirty="0"/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B6712AAC-E8C9-44F0-8082-97FFD8799400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 dirty="0">
                <a:latin typeface="Berlin Sans FB" panose="020E0602020502020306" pitchFamily="34" charset="0"/>
              </a:rPr>
              <a:t>Design and Technology: Music on the move</a:t>
            </a:r>
          </a:p>
          <a:p>
            <a:r>
              <a:rPr lang="en-GB" sz="1477" u="sng" dirty="0">
                <a:latin typeface="Berlin Sans FB" panose="020E0602020502020306" pitchFamily="34" charset="0"/>
              </a:rPr>
              <a:t>Product Analysis - ACCESSFM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7B8BDD6-B1E3-46E5-918E-A95F2DBEA6F0}"/>
              </a:ext>
            </a:extLst>
          </p:cNvPr>
          <p:cNvSpPr txBox="1"/>
          <p:nvPr/>
        </p:nvSpPr>
        <p:spPr>
          <a:xfrm>
            <a:off x="7263050" y="318958"/>
            <a:ext cx="825254" cy="31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7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CD5F9CB-D640-4D51-93A9-9A9EBA7EC812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Table 27">
            <a:extLst>
              <a:ext uri="{FF2B5EF4-FFF2-40B4-BE49-F238E27FC236}">
                <a16:creationId xmlns:a16="http://schemas.microsoft.com/office/drawing/2014/main" id="{7A70C0E5-C5CB-4213-AC7E-00DE7D92EB90}"/>
              </a:ext>
            </a:extLst>
          </p:cNvPr>
          <p:cNvGraphicFramePr>
            <a:graphicFrameLocks noGrp="1"/>
          </p:cNvGraphicFramePr>
          <p:nvPr/>
        </p:nvGraphicFramePr>
        <p:xfrm>
          <a:off x="280272" y="927035"/>
          <a:ext cx="8583456" cy="5505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94471">
                  <a:extLst>
                    <a:ext uri="{9D8B030D-6E8A-4147-A177-3AD203B41FA5}">
                      <a16:colId xmlns:a16="http://schemas.microsoft.com/office/drawing/2014/main" val="736165932"/>
                    </a:ext>
                  </a:extLst>
                </a:gridCol>
                <a:gridCol w="4288985">
                  <a:extLst>
                    <a:ext uri="{9D8B030D-6E8A-4147-A177-3AD203B41FA5}">
                      <a16:colId xmlns:a16="http://schemas.microsoft.com/office/drawing/2014/main" val="2643983359"/>
                    </a:ext>
                  </a:extLst>
                </a:gridCol>
              </a:tblGrid>
              <a:tr h="1376437">
                <a:tc>
                  <a:txBody>
                    <a:bodyPr/>
                    <a:lstStyle/>
                    <a:p>
                      <a:r>
                        <a:rPr lang="en-GB" sz="1700" dirty="0"/>
                        <a:t>A__________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S__________</a:t>
                      </a: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4211506008"/>
                  </a:ext>
                </a:extLst>
              </a:tr>
              <a:tr h="1376437">
                <a:tc>
                  <a:txBody>
                    <a:bodyPr/>
                    <a:lstStyle/>
                    <a:p>
                      <a:r>
                        <a:rPr lang="en-GB" sz="1700" dirty="0"/>
                        <a:t>C__________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S__________</a:t>
                      </a: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135170645"/>
                  </a:ext>
                </a:extLst>
              </a:tr>
              <a:tr h="1376437">
                <a:tc>
                  <a:txBody>
                    <a:bodyPr/>
                    <a:lstStyle/>
                    <a:p>
                      <a:r>
                        <a:rPr lang="en-GB" sz="1700" dirty="0"/>
                        <a:t>C__________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F__________</a:t>
                      </a: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116579665"/>
                  </a:ext>
                </a:extLst>
              </a:tr>
              <a:tr h="1376437">
                <a:tc>
                  <a:txBody>
                    <a:bodyPr/>
                    <a:lstStyle/>
                    <a:p>
                      <a:r>
                        <a:rPr lang="en-GB" sz="1700" dirty="0"/>
                        <a:t>E__________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700" dirty="0"/>
                        <a:t>M__________</a:t>
                      </a: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220189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31952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 New.pptx" id="{32E1EC1C-463D-4F51-8886-E757C53C7D28}" vid="{10FCE535-D698-4133-92AA-FC0C8D1E83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801331-7940-4A07-8156-5F8E6F927E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93E4E7-4EA0-4A03-B216-9BD6F32311E6}">
  <ds:schemaRefs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420</Words>
  <Application>Microsoft Office PowerPoint</Application>
  <PresentationFormat>On-screen Show (4:3)</PresentationFormat>
  <Paragraphs>74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Twinkl SemiBold</vt:lpstr>
      <vt:lpstr>Sassoon Infant Rg</vt:lpstr>
      <vt:lpstr>Arial</vt:lpstr>
      <vt:lpstr>Clear Sans</vt:lpstr>
      <vt:lpstr>Twinkl Light</vt:lpstr>
      <vt:lpstr>Berlin Sans FB</vt:lpstr>
      <vt:lpstr>Calibri Light</vt:lpstr>
      <vt:lpstr>Calibri</vt:lpstr>
      <vt:lpstr>1_Office Theme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Liam Richards</dc:creator>
  <cp:lastModifiedBy>C Lobo</cp:lastModifiedBy>
  <cp:revision>2</cp:revision>
  <dcterms:created xsi:type="dcterms:W3CDTF">2017-09-05T13:53:47Z</dcterms:created>
  <dcterms:modified xsi:type="dcterms:W3CDTF">2020-09-22T15:00:27Z</dcterms:modified>
</cp:coreProperties>
</file>