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99" r:id="rId5"/>
    <p:sldId id="300" r:id="rId6"/>
    <p:sldId id="301" r:id="rId7"/>
    <p:sldId id="30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A37C8B-A164-4CBF-B639-7532B1C5DD56}" vWet="4" dt="2020-09-22T16:12:01.500"/>
    <p1510:client id="{F113B0F6-6015-B1F2-F75D-AFE394BC11FB}" v="250" dt="2020-09-22T16:13:38.8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Noctor" userId="S::junoctor@highdown.reading.sch.uk::df541579-b09a-42b5-bc02-73d99cea669e" providerId="AD" clId="Web-{F113B0F6-6015-B1F2-F75D-AFE394BC11FB}"/>
    <pc:docChg chg="modSld">
      <pc:chgData name="J Noctor" userId="S::junoctor@highdown.reading.sch.uk::df541579-b09a-42b5-bc02-73d99cea669e" providerId="AD" clId="Web-{F113B0F6-6015-B1F2-F75D-AFE394BC11FB}" dt="2020-09-22T16:13:38.858" v="249" actId="20577"/>
      <pc:docMkLst>
        <pc:docMk/>
      </pc:docMkLst>
      <pc:sldChg chg="addSp modSp">
        <pc:chgData name="J Noctor" userId="S::junoctor@highdown.reading.sch.uk::df541579-b09a-42b5-bc02-73d99cea669e" providerId="AD" clId="Web-{F113B0F6-6015-B1F2-F75D-AFE394BC11FB}" dt="2020-09-22T16:13:38.858" v="248" actId="20577"/>
        <pc:sldMkLst>
          <pc:docMk/>
          <pc:sldMk cId="2096808471" sldId="302"/>
        </pc:sldMkLst>
        <pc:spChg chg="add mod">
          <ac:chgData name="J Noctor" userId="S::junoctor@highdown.reading.sch.uk::df541579-b09a-42b5-bc02-73d99cea669e" providerId="AD" clId="Web-{F113B0F6-6015-B1F2-F75D-AFE394BC11FB}" dt="2020-09-22T16:13:38.858" v="248" actId="20577"/>
          <ac:spMkLst>
            <pc:docMk/>
            <pc:sldMk cId="2096808471" sldId="302"/>
            <ac:spMk id="5" creationId="{6AE854AD-65C8-43B0-879B-5065C28A47F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5254-510F-4EE0-AB66-A3C9349C61A3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91A86-5C0C-4539-BA0C-E4CFF489E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997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5254-510F-4EE0-AB66-A3C9349C61A3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91A86-5C0C-4539-BA0C-E4CFF489E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961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5254-510F-4EE0-AB66-A3C9349C61A3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91A86-5C0C-4539-BA0C-E4CFF489E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102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5254-510F-4EE0-AB66-A3C9349C61A3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91A86-5C0C-4539-BA0C-E4CFF489E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782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5254-510F-4EE0-AB66-A3C9349C61A3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91A86-5C0C-4539-BA0C-E4CFF489E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920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5254-510F-4EE0-AB66-A3C9349C61A3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91A86-5C0C-4539-BA0C-E4CFF489E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164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5254-510F-4EE0-AB66-A3C9349C61A3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91A86-5C0C-4539-BA0C-E4CFF489E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814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5254-510F-4EE0-AB66-A3C9349C61A3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91A86-5C0C-4539-BA0C-E4CFF489E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109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5254-510F-4EE0-AB66-A3C9349C61A3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91A86-5C0C-4539-BA0C-E4CFF489E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277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5254-510F-4EE0-AB66-A3C9349C61A3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91A86-5C0C-4539-BA0C-E4CFF489E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145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5254-510F-4EE0-AB66-A3C9349C61A3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91A86-5C0C-4539-BA0C-E4CFF489E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300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95254-510F-4EE0-AB66-A3C9349C61A3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91A86-5C0C-4539-BA0C-E4CFF489EC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444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41961-4175-4004-92F8-4DEEF52FB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Typography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22870E-9ABF-435D-B56D-C34B2AB9F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413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7471D-29E3-49AE-81AC-F6D2339C4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A1E15-53DB-4889-B6E7-6C7E3B9060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3A6CAB-5B97-4808-9C7A-8EC449293D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23" t="32347" r="68679" b="34357"/>
          <a:stretch/>
        </p:blipFill>
        <p:spPr>
          <a:xfrm>
            <a:off x="1845634" y="1423357"/>
            <a:ext cx="8500733" cy="428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396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8ED38-6AD3-4551-88EE-CF8B0BCA1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1DE7B-FB5A-4B7E-BF9D-8148A09FB9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2573BE-340A-4126-B566-C9EADE0A79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17" t="24023" r="68774" b="42106"/>
          <a:stretch/>
        </p:blipFill>
        <p:spPr>
          <a:xfrm>
            <a:off x="1892168" y="580471"/>
            <a:ext cx="8407664" cy="435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244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21EDE-CDC6-48D6-B864-C92778C16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4A382-9FF9-4739-899D-7D478F3753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0357A9-9A64-477F-911D-3F5E11DB5D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28" t="24244" r="32358"/>
          <a:stretch/>
        </p:blipFill>
        <p:spPr>
          <a:xfrm>
            <a:off x="1912188" y="283656"/>
            <a:ext cx="8566030" cy="65113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AE854AD-65C8-43B0-879B-5065C28A47F8}"/>
              </a:ext>
            </a:extLst>
          </p:cNvPr>
          <p:cNvSpPr txBox="1"/>
          <p:nvPr/>
        </p:nvSpPr>
        <p:spPr>
          <a:xfrm>
            <a:off x="904754" y="4068500"/>
            <a:ext cx="4363654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Print the isometric paper file and use it to write your name in isometric. Use the letters here to help you.  Add colour or shading to make it appear more 3 dimensional.</a:t>
            </a:r>
          </a:p>
        </p:txBody>
      </p:sp>
    </p:spTree>
    <p:extLst>
      <p:ext uri="{BB962C8B-B14F-4D97-AF65-F5344CB8AC3E}">
        <p14:creationId xmlns:p14="http://schemas.microsoft.com/office/powerpoint/2010/main" val="209680847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B1D0ADC-C9CF-4860-A30D-D4F1E5A4550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3DEA889-BFD1-4E7C-9AE8-B8F1C4844379}">
  <ds:schemaRefs>
    <ds:schemaRef ds:uri="f513355b-a9cf-41c1-ad84-cdbe521692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BFF3600-52B2-463C-9AAD-4D1E27A865C9}">
  <ds:schemaRefs>
    <ds:schemaRef ds:uri="f513355b-a9cf-41c1-ad84-cdbe5216922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1_Office Theme</vt:lpstr>
      <vt:lpstr>Typography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Typography</dc:title>
  <dc:creator>J Noctor</dc:creator>
  <cp:revision>1</cp:revision>
  <dcterms:created xsi:type="dcterms:W3CDTF">2020-09-22T16:06:18Z</dcterms:created>
  <dcterms:modified xsi:type="dcterms:W3CDTF">2020-09-22T16:13:52Z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