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285F68-6E92-3843-98F5-E0629284B1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5678ED-81E8-A944-A2D8-0BBCF88244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C95B38-8BFD-CC43-A9C4-06791CCAE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C5940-FC18-7544-BC75-7DA233895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3DDF1-79B6-7141-87E4-3FFD4C3EF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945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C1561-6CD6-6746-AF80-EF22B1D96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8FA517-EF53-404F-8B9C-8E916A636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77DBD3-8363-FA49-801D-B1569FB17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D5A84-5A56-C247-9523-7962A8629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9ABEF-6082-1941-9251-E72D99AA4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01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84CFA-8D7C-1848-B106-FD127BDB0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A4280D-DF1F-CE4E-A2BB-B41FE6CBFA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4ABA8-61B6-A848-AB01-9E2D1E512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BD040F-D135-624E-B643-C1A7FFFE6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1159CB-E8BE-3447-9430-4FC01EEF80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83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BACFC5-EE7B-6744-BE8B-2B52AA54E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0BD9C-B32F-3D4A-B28F-10B4EF7E75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A6AC-E7DD-634F-A5A9-D244773B17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72C4C-A048-F74D-B8C5-5B61BE98A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B2C1C4-E095-CA41-9EC4-6ED95CDDE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609FD-27F4-2B49-AB8F-FF31B2AB7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390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B1C2B-73ED-B345-BCF5-6B4AF6F53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C8343B-65D5-CF4A-BCAA-C5483076A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96F190-1795-204A-AAA1-8E9D71C71F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D3601A-9CBD-BF45-86DD-F603BED8D3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13AB35-57E6-314A-BC31-7F1C60557A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DDA261-9C77-B744-B12A-F064004B4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1C0107-57D3-4C45-A9EC-301CB5136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463441-B018-344E-9E2C-70182A8059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072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9A65D-581F-4748-8A3F-425F02088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6FC262-A2FD-1C46-9D62-45AA70728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015649-D497-3D47-9BEE-AF62F7F48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97DABB-8C6A-4D4C-B82B-EFB69CCD6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608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822722-8344-ED48-BDAB-4D641CC70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151354-DD75-F840-AE45-D2E0A260B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C1D278-8D28-A047-85F5-422C40C55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452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28F40-4E2F-224D-93E9-EABC8F527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6F8280-759C-4746-BB4A-10F8860769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60FE96-A122-1446-9940-1AFD4CC691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EBC830-0881-7349-A8E1-39E273BA9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B3D5B9-CF7E-4743-93AF-A4AA3A021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C7A0F8-C171-5249-B067-745E88A81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075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91408-5DC2-8540-B303-1455291E1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ED198C-8B41-6241-89AC-5E7D7EEBAB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06FEE6-4990-2B4E-8242-82E69FDA5B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0A7B4B-EAC5-8343-A9B1-A4B48A588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AF437F-4101-434B-AD17-35C62739E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B64550-1B79-C942-9EBF-3DFD99BA9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284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217F0-B118-D542-8BE2-A8B81D0ED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5BED79-7A4E-804A-B428-C879173F65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7CFA8-D3AB-8147-BEAF-D2601F5C7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4EE4E-368E-5246-A457-BBC7FFC71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2F8EEB-BE31-B149-9138-747756D21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04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355C7E-3484-7948-8F73-0E9769C936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63C5D3-077C-1442-885B-FD72C604F4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B358B4-B84F-8245-9C5D-D1631BD98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169BA-A710-F742-8B67-DA8AC15A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C37D7-716E-6344-B708-AEB76E975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101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8D55A1-E96F-774D-83BE-9A963A699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D37233-68E9-5E42-8D23-6E39CEA5F0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89436-9175-EB4F-B0BC-C5AE879DE0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05C7C-4B60-8E4C-8E07-75E0941B665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9CC349-47BA-9C45-BC49-078E516B18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EC0751-202B-AD42-B78E-B7E68144DC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30118-386B-7240-851D-7F40E16EF6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817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bBjntZmrxg0?feature=oembed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BI0DNn0g_c?list=PL2Awype1tGgW6YaX5X2BZQ_lpxjo7lZy4" TargetMode="External"/><Relationship Id="rId4" Type="http://schemas.openxmlformats.org/officeDocument/2006/relationships/hyperlink" Target="https://www.youtube.com/watch?v=dBI0DNn0g_c&amp;list=PL2Awype1tGgW6YaX5X2BZQ_lpxjo7lZy4&amp;index=1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6295E7F-EA66-480B-B001-C8BE7CD619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0040" y="4892040"/>
            <a:ext cx="11548872" cy="1645920"/>
          </a:xfrm>
          <a:prstGeom prst="rect">
            <a:avLst/>
          </a:prstGeom>
          <a:solidFill>
            <a:srgbClr val="262626"/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B88A0B9-E43D-1C4C-A4BC-422E736BD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8686" y="5091762"/>
            <a:ext cx="7484787" cy="1264588"/>
          </a:xfrm>
        </p:spPr>
        <p:txBody>
          <a:bodyPr anchor="ctr">
            <a:normAutofit/>
          </a:bodyPr>
          <a:lstStyle/>
          <a:p>
            <a:pPr algn="r"/>
            <a:r>
              <a:rPr lang="en-GB" sz="4800">
                <a:solidFill>
                  <a:srgbClr val="FFFFFF"/>
                </a:solidFill>
              </a:rPr>
              <a:t>Musicals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C4E265-7896-7A41-898E-3A1F70298A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02119" y="5091763"/>
            <a:ext cx="2871195" cy="1264587"/>
          </a:xfrm>
        </p:spPr>
        <p:txBody>
          <a:bodyPr anchor="ctr">
            <a:normAutofit/>
          </a:bodyPr>
          <a:lstStyle/>
          <a:p>
            <a:pPr algn="l"/>
            <a:r>
              <a:rPr lang="en-GB" sz="2000">
                <a:solidFill>
                  <a:srgbClr val="FFC000"/>
                </a:solidFill>
              </a:rPr>
              <a:t>Lesson 8</a:t>
            </a:r>
          </a:p>
        </p:txBody>
      </p:sp>
      <p:pic>
        <p:nvPicPr>
          <p:cNvPr id="1026" name="Picture 2" descr="Quiz: How many of these musicals have you seen? | WhatsOnStage">
            <a:extLst>
              <a:ext uri="{FF2B5EF4-FFF2-40B4-BE49-F238E27FC236}">
                <a16:creationId xmlns:a16="http://schemas.microsoft.com/office/drawing/2014/main" id="{A717BA44-5AA6-244B-A63F-5A364EE71B7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927"/>
          <a:stretch/>
        </p:blipFill>
        <p:spPr bwMode="auto">
          <a:xfrm>
            <a:off x="320040" y="320040"/>
            <a:ext cx="11548872" cy="446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E126E481-B945-4179-BD79-05E96E9B29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1722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765FF5-5236-5349-B7A3-9673A10E8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48721"/>
            <a:ext cx="4707671" cy="1225650"/>
          </a:xfrm>
        </p:spPr>
        <p:txBody>
          <a:bodyPr anchor="b">
            <a:normAutofit/>
          </a:bodyPr>
          <a:lstStyle/>
          <a:p>
            <a:pPr algn="ctr"/>
            <a:r>
              <a:rPr lang="en-GB" sz="7200" b="1" dirty="0">
                <a:solidFill>
                  <a:schemeClr val="bg1"/>
                </a:solidFill>
              </a:rPr>
              <a:t>STARTER</a:t>
            </a:r>
          </a:p>
        </p:txBody>
      </p:sp>
      <p:cxnSp>
        <p:nvCxnSpPr>
          <p:cNvPr id="17" name="Straight Connector 11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6FF8D-EE38-944C-870F-9FEF8A6D7E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2833" y="1904859"/>
            <a:ext cx="4336383" cy="3647710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sz="4400" dirty="0">
                <a:solidFill>
                  <a:schemeClr val="bg1"/>
                </a:solidFill>
                <a:latin typeface="Calibri" panose="020F0502020204030204" pitchFamily="34" charset="0"/>
              </a:rPr>
              <a:t>Match the key term to the correct definitions using an arrow. </a:t>
            </a:r>
            <a:endParaRPr lang="en-US" sz="4400" b="0" i="0" dirty="0">
              <a:solidFill>
                <a:schemeClr val="bg1"/>
              </a:solidFill>
              <a:effectLst/>
              <a:latin typeface="Segoe UI" panose="020B0502040204020203" pitchFamily="34" charset="0"/>
            </a:endParaRPr>
          </a:p>
        </p:txBody>
      </p:sp>
      <p:cxnSp>
        <p:nvCxnSpPr>
          <p:cNvPr id="18" name="Straight Connector 13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5EB35953-BAA8-D44B-8E15-3463138C9A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152"/>
          <a:stretch/>
        </p:blipFill>
        <p:spPr>
          <a:xfrm>
            <a:off x="6525453" y="10"/>
            <a:ext cx="5666547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091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A053F-3BF4-F143-BDC3-3A666158F5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1832"/>
            <a:ext cx="1807779" cy="862149"/>
          </a:xfrm>
        </p:spPr>
        <p:txBody>
          <a:bodyPr>
            <a:normAutofit/>
          </a:bodyPr>
          <a:lstStyle/>
          <a:p>
            <a:r>
              <a:rPr lang="en-GB" b="1" dirty="0"/>
              <a:t>MAIN: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1B91FE-F09F-CB4F-90B0-41FBAD91E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3185" y="31832"/>
            <a:ext cx="10478815" cy="1293731"/>
          </a:xfrm>
        </p:spPr>
        <p:txBody>
          <a:bodyPr>
            <a:normAutofit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</a:rPr>
              <a:t>We are going to watch this YouTube video about ‘The Story of Musicals’. </a:t>
            </a:r>
            <a:endParaRPr lang="en-US" sz="1800" b="0" i="0" dirty="0">
              <a:effectLst/>
              <a:latin typeface="Segoe UI" panose="020B0502040204020203" pitchFamily="34" charset="0"/>
            </a:endParaRPr>
          </a:p>
          <a:p>
            <a:pPr marL="514350" indent="-514350" fontAlgn="base"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</a:rPr>
              <a:t>You are going to answer the questions on the sheet as you hear the answers being spoken in the video. </a:t>
            </a:r>
            <a:endParaRPr lang="en-US" sz="1800" b="0" i="0" dirty="0">
              <a:effectLst/>
              <a:latin typeface="Segoe UI" panose="020B0502040204020203" pitchFamily="34" charset="0"/>
            </a:endParaRPr>
          </a:p>
        </p:txBody>
      </p:sp>
      <p:pic>
        <p:nvPicPr>
          <p:cNvPr id="4" name="Online Media 3" descr="The Story of Musicals - part 1 of 9">
            <a:hlinkClick r:id="" action="ppaction://media"/>
            <a:extLst>
              <a:ext uri="{FF2B5EF4-FFF2-40B4-BE49-F238E27FC236}">
                <a16:creationId xmlns:a16="http://schemas.microsoft.com/office/drawing/2014/main" id="{29EAFFEE-9D0D-5E4E-875F-D13747C2E6B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61545" y="1293731"/>
            <a:ext cx="10068910" cy="556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6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10D5A-34D6-AD4B-A53F-E2132E265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ANSWERS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5E086D0-104C-D844-9C70-54E71AE5EDD5}"/>
              </a:ext>
            </a:extLst>
          </p:cNvPr>
          <p:cNvSpPr/>
          <p:nvPr/>
        </p:nvSpPr>
        <p:spPr>
          <a:xfrm>
            <a:off x="228600" y="1175675"/>
            <a:ext cx="11353800" cy="5436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1. London’s West End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2. Ivor </a:t>
            </a:r>
            <a:r>
              <a:rPr lang="en-GB" sz="1600" dirty="0" err="1">
                <a:ea typeface="Calibri" panose="020F0502020204030204" pitchFamily="34" charset="0"/>
                <a:cs typeface="Calibri" panose="020F0502020204030204" pitchFamily="34" charset="0"/>
              </a:rPr>
              <a:t>Novello</a:t>
            </a: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 and Noel Coward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3. Oklahoma!, Annie Get Your Gun, Brigadoon, South Pacific, Carousel, and Kiss Me Kate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4. Answer: Love on the French riviera.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sz="7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Other info: It is an old-fashioned 1920’s musical. Inspired by the dance crazes of the roaring 20’s, with Britain in the grip of a revival of the happier pre-war years, where ‘The Boyfriend’ became a rare British musical success.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5. Broadway in New York, Manhattan.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</a:pP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6. Joan Littlewood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Cliff Richard and Tommy Steele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8. </a:t>
            </a: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West Side Story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9. Oliver Twist! (‘</a:t>
            </a:r>
            <a:r>
              <a:rPr lang="en-GB" sz="1600" i="1" dirty="0" err="1">
                <a:ea typeface="Calibri" panose="020F0502020204030204" pitchFamily="34" charset="0"/>
                <a:cs typeface="Calibri" panose="020F0502020204030204" pitchFamily="34" charset="0"/>
              </a:rPr>
              <a:t>Fings</a:t>
            </a:r>
            <a:r>
              <a:rPr lang="en-GB" sz="1600" i="1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i="1" dirty="0" err="1">
                <a:ea typeface="Calibri" panose="020F0502020204030204" pitchFamily="34" charset="0"/>
                <a:cs typeface="Calibri" panose="020F0502020204030204" pitchFamily="34" charset="0"/>
              </a:rPr>
              <a:t>ain’t</a:t>
            </a:r>
            <a:r>
              <a:rPr lang="en-GB" sz="1600" i="1" dirty="0">
                <a:ea typeface="Calibri" panose="020F0502020204030204" pitchFamily="34" charset="0"/>
                <a:cs typeface="Calibri" panose="020F0502020204030204" pitchFamily="34" charset="0"/>
              </a:rPr>
              <a:t> wot they used </a:t>
            </a:r>
            <a:r>
              <a:rPr lang="en-GB" sz="1600" i="1" dirty="0" err="1">
                <a:ea typeface="Calibri" panose="020F0502020204030204" pitchFamily="34" charset="0"/>
                <a:cs typeface="Calibri" panose="020F0502020204030204" pitchFamily="34" charset="0"/>
              </a:rPr>
              <a:t>t’be</a:t>
            </a:r>
            <a:r>
              <a:rPr lang="en-GB" sz="1600" i="1" dirty="0">
                <a:ea typeface="Calibri" panose="020F0502020204030204" pitchFamily="34" charset="0"/>
                <a:cs typeface="Calibri" panose="020F0502020204030204" pitchFamily="34" charset="0"/>
              </a:rPr>
              <a:t>’</a:t>
            </a: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u="sng" dirty="0">
                <a:ea typeface="Calibri" panose="020F0502020204030204" pitchFamily="34" charset="0"/>
                <a:cs typeface="Calibri" panose="020F0502020204030204" pitchFamily="34" charset="0"/>
              </a:rPr>
              <a:t>was BEFORE</a:t>
            </a: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 ‘</a:t>
            </a:r>
            <a:r>
              <a:rPr lang="en-GB" sz="1600" i="1" dirty="0">
                <a:ea typeface="Calibri" panose="020F0502020204030204" pitchFamily="34" charset="0"/>
                <a:cs typeface="Calibri" panose="020F0502020204030204" pitchFamily="34" charset="0"/>
              </a:rPr>
              <a:t>West Side Story’</a:t>
            </a: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6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10. </a:t>
            </a:r>
            <a:r>
              <a:rPr lang="en-GB" sz="1600" dirty="0">
                <a:ea typeface="Calibri" panose="020F0502020204030204" pitchFamily="34" charset="0"/>
                <a:cs typeface="Calibri" panose="020F0502020204030204" pitchFamily="34" charset="0"/>
              </a:rPr>
              <a:t>Ron Moody</a:t>
            </a:r>
            <a:endParaRPr lang="en-GB" sz="1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8603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232B152-3720-4D3B-97ED-45CE5483F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1BAB570-FF10-4E96-8A3F-FA9804702B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4693698" cy="6858000"/>
          </a:xfrm>
          <a:custGeom>
            <a:avLst/>
            <a:gdLst>
              <a:gd name="connsiteX0" fmla="*/ 0 w 4693698"/>
              <a:gd name="connsiteY0" fmla="*/ 0 h 6858000"/>
              <a:gd name="connsiteX1" fmla="*/ 420914 w 4693698"/>
              <a:gd name="connsiteY1" fmla="*/ 0 h 6858000"/>
              <a:gd name="connsiteX2" fmla="*/ 1582057 w 4693698"/>
              <a:gd name="connsiteY2" fmla="*/ 0 h 6858000"/>
              <a:gd name="connsiteX3" fmla="*/ 4503903 w 4693698"/>
              <a:gd name="connsiteY3" fmla="*/ 0 h 6858000"/>
              <a:gd name="connsiteX4" fmla="*/ 4508943 w 4693698"/>
              <a:gd name="connsiteY4" fmla="*/ 66675 h 6858000"/>
              <a:gd name="connsiteX5" fmla="*/ 4517340 w 4693698"/>
              <a:gd name="connsiteY5" fmla="*/ 122237 h 6858000"/>
              <a:gd name="connsiteX6" fmla="*/ 4527418 w 4693698"/>
              <a:gd name="connsiteY6" fmla="*/ 174625 h 6858000"/>
              <a:gd name="connsiteX7" fmla="*/ 4544214 w 4693698"/>
              <a:gd name="connsiteY7" fmla="*/ 217487 h 6858000"/>
              <a:gd name="connsiteX8" fmla="*/ 4561010 w 4693698"/>
              <a:gd name="connsiteY8" fmla="*/ 260350 h 6858000"/>
              <a:gd name="connsiteX9" fmla="*/ 4581165 w 4693698"/>
              <a:gd name="connsiteY9" fmla="*/ 296862 h 6858000"/>
              <a:gd name="connsiteX10" fmla="*/ 4601320 w 4693698"/>
              <a:gd name="connsiteY10" fmla="*/ 334962 h 6858000"/>
              <a:gd name="connsiteX11" fmla="*/ 4619796 w 4693698"/>
              <a:gd name="connsiteY11" fmla="*/ 369887 h 6858000"/>
              <a:gd name="connsiteX12" fmla="*/ 4638271 w 4693698"/>
              <a:gd name="connsiteY12" fmla="*/ 409575 h 6858000"/>
              <a:gd name="connsiteX13" fmla="*/ 4655067 w 4693698"/>
              <a:gd name="connsiteY13" fmla="*/ 450850 h 6858000"/>
              <a:gd name="connsiteX14" fmla="*/ 4670184 w 4693698"/>
              <a:gd name="connsiteY14" fmla="*/ 496887 h 6858000"/>
              <a:gd name="connsiteX15" fmla="*/ 4681941 w 4693698"/>
              <a:gd name="connsiteY15" fmla="*/ 546100 h 6858000"/>
              <a:gd name="connsiteX16" fmla="*/ 4690339 w 4693698"/>
              <a:gd name="connsiteY16" fmla="*/ 606425 h 6858000"/>
              <a:gd name="connsiteX17" fmla="*/ 4693698 w 4693698"/>
              <a:gd name="connsiteY17" fmla="*/ 673100 h 6858000"/>
              <a:gd name="connsiteX18" fmla="*/ 4690339 w 4693698"/>
              <a:gd name="connsiteY18" fmla="*/ 744537 h 6858000"/>
              <a:gd name="connsiteX19" fmla="*/ 4681941 w 4693698"/>
              <a:gd name="connsiteY19" fmla="*/ 801687 h 6858000"/>
              <a:gd name="connsiteX20" fmla="*/ 4670184 w 4693698"/>
              <a:gd name="connsiteY20" fmla="*/ 854075 h 6858000"/>
              <a:gd name="connsiteX21" fmla="*/ 4655067 w 4693698"/>
              <a:gd name="connsiteY21" fmla="*/ 901700 h 6858000"/>
              <a:gd name="connsiteX22" fmla="*/ 4638271 w 4693698"/>
              <a:gd name="connsiteY22" fmla="*/ 942975 h 6858000"/>
              <a:gd name="connsiteX23" fmla="*/ 4618116 w 4693698"/>
              <a:gd name="connsiteY23" fmla="*/ 981075 h 6858000"/>
              <a:gd name="connsiteX24" fmla="*/ 4597961 w 4693698"/>
              <a:gd name="connsiteY24" fmla="*/ 1017587 h 6858000"/>
              <a:gd name="connsiteX25" fmla="*/ 4577806 w 4693698"/>
              <a:gd name="connsiteY25" fmla="*/ 1055687 h 6858000"/>
              <a:gd name="connsiteX26" fmla="*/ 4559330 w 4693698"/>
              <a:gd name="connsiteY26" fmla="*/ 1095375 h 6858000"/>
              <a:gd name="connsiteX27" fmla="*/ 4540854 w 4693698"/>
              <a:gd name="connsiteY27" fmla="*/ 1136650 h 6858000"/>
              <a:gd name="connsiteX28" fmla="*/ 4525739 w 4693698"/>
              <a:gd name="connsiteY28" fmla="*/ 1182687 h 6858000"/>
              <a:gd name="connsiteX29" fmla="*/ 4515661 w 4693698"/>
              <a:gd name="connsiteY29" fmla="*/ 1235075 h 6858000"/>
              <a:gd name="connsiteX30" fmla="*/ 4505583 w 4693698"/>
              <a:gd name="connsiteY30" fmla="*/ 1295400 h 6858000"/>
              <a:gd name="connsiteX31" fmla="*/ 4503903 w 4693698"/>
              <a:gd name="connsiteY31" fmla="*/ 1363662 h 6858000"/>
              <a:gd name="connsiteX32" fmla="*/ 4505583 w 4693698"/>
              <a:gd name="connsiteY32" fmla="*/ 1431925 h 6858000"/>
              <a:gd name="connsiteX33" fmla="*/ 4515661 w 4693698"/>
              <a:gd name="connsiteY33" fmla="*/ 1492250 h 6858000"/>
              <a:gd name="connsiteX34" fmla="*/ 4525739 w 4693698"/>
              <a:gd name="connsiteY34" fmla="*/ 1544637 h 6858000"/>
              <a:gd name="connsiteX35" fmla="*/ 4540854 w 4693698"/>
              <a:gd name="connsiteY35" fmla="*/ 1589087 h 6858000"/>
              <a:gd name="connsiteX36" fmla="*/ 4559330 w 4693698"/>
              <a:gd name="connsiteY36" fmla="*/ 1631950 h 6858000"/>
              <a:gd name="connsiteX37" fmla="*/ 4577806 w 4693698"/>
              <a:gd name="connsiteY37" fmla="*/ 1671637 h 6858000"/>
              <a:gd name="connsiteX38" fmla="*/ 4597961 w 4693698"/>
              <a:gd name="connsiteY38" fmla="*/ 1708150 h 6858000"/>
              <a:gd name="connsiteX39" fmla="*/ 4618116 w 4693698"/>
              <a:gd name="connsiteY39" fmla="*/ 1743075 h 6858000"/>
              <a:gd name="connsiteX40" fmla="*/ 4638271 w 4693698"/>
              <a:gd name="connsiteY40" fmla="*/ 1782762 h 6858000"/>
              <a:gd name="connsiteX41" fmla="*/ 4655067 w 4693698"/>
              <a:gd name="connsiteY41" fmla="*/ 1824037 h 6858000"/>
              <a:gd name="connsiteX42" fmla="*/ 4670184 w 4693698"/>
              <a:gd name="connsiteY42" fmla="*/ 1870075 h 6858000"/>
              <a:gd name="connsiteX43" fmla="*/ 4681941 w 4693698"/>
              <a:gd name="connsiteY43" fmla="*/ 1922462 h 6858000"/>
              <a:gd name="connsiteX44" fmla="*/ 4690339 w 4693698"/>
              <a:gd name="connsiteY44" fmla="*/ 1982787 h 6858000"/>
              <a:gd name="connsiteX45" fmla="*/ 4693698 w 4693698"/>
              <a:gd name="connsiteY45" fmla="*/ 2051050 h 6858000"/>
              <a:gd name="connsiteX46" fmla="*/ 4690339 w 4693698"/>
              <a:gd name="connsiteY46" fmla="*/ 2119312 h 6858000"/>
              <a:gd name="connsiteX47" fmla="*/ 4681941 w 4693698"/>
              <a:gd name="connsiteY47" fmla="*/ 2179637 h 6858000"/>
              <a:gd name="connsiteX48" fmla="*/ 4670184 w 4693698"/>
              <a:gd name="connsiteY48" fmla="*/ 2232025 h 6858000"/>
              <a:gd name="connsiteX49" fmla="*/ 4655067 w 4693698"/>
              <a:gd name="connsiteY49" fmla="*/ 2278062 h 6858000"/>
              <a:gd name="connsiteX50" fmla="*/ 4638271 w 4693698"/>
              <a:gd name="connsiteY50" fmla="*/ 2319337 h 6858000"/>
              <a:gd name="connsiteX51" fmla="*/ 4618116 w 4693698"/>
              <a:gd name="connsiteY51" fmla="*/ 2359025 h 6858000"/>
              <a:gd name="connsiteX52" fmla="*/ 4597961 w 4693698"/>
              <a:gd name="connsiteY52" fmla="*/ 2395537 h 6858000"/>
              <a:gd name="connsiteX53" fmla="*/ 4577806 w 4693698"/>
              <a:gd name="connsiteY53" fmla="*/ 2433637 h 6858000"/>
              <a:gd name="connsiteX54" fmla="*/ 4559330 w 4693698"/>
              <a:gd name="connsiteY54" fmla="*/ 2471737 h 6858000"/>
              <a:gd name="connsiteX55" fmla="*/ 4540854 w 4693698"/>
              <a:gd name="connsiteY55" fmla="*/ 2513012 h 6858000"/>
              <a:gd name="connsiteX56" fmla="*/ 4525739 w 4693698"/>
              <a:gd name="connsiteY56" fmla="*/ 2560637 h 6858000"/>
              <a:gd name="connsiteX57" fmla="*/ 4515661 w 4693698"/>
              <a:gd name="connsiteY57" fmla="*/ 2613025 h 6858000"/>
              <a:gd name="connsiteX58" fmla="*/ 4505583 w 4693698"/>
              <a:gd name="connsiteY58" fmla="*/ 2671762 h 6858000"/>
              <a:gd name="connsiteX59" fmla="*/ 4503903 w 4693698"/>
              <a:gd name="connsiteY59" fmla="*/ 2741612 h 6858000"/>
              <a:gd name="connsiteX60" fmla="*/ 4505583 w 4693698"/>
              <a:gd name="connsiteY60" fmla="*/ 2809875 h 6858000"/>
              <a:gd name="connsiteX61" fmla="*/ 4515661 w 4693698"/>
              <a:gd name="connsiteY61" fmla="*/ 2868612 h 6858000"/>
              <a:gd name="connsiteX62" fmla="*/ 4525739 w 4693698"/>
              <a:gd name="connsiteY62" fmla="*/ 2922587 h 6858000"/>
              <a:gd name="connsiteX63" fmla="*/ 4540854 w 4693698"/>
              <a:gd name="connsiteY63" fmla="*/ 2967037 h 6858000"/>
              <a:gd name="connsiteX64" fmla="*/ 4559330 w 4693698"/>
              <a:gd name="connsiteY64" fmla="*/ 3009900 h 6858000"/>
              <a:gd name="connsiteX65" fmla="*/ 4577806 w 4693698"/>
              <a:gd name="connsiteY65" fmla="*/ 3046412 h 6858000"/>
              <a:gd name="connsiteX66" fmla="*/ 4597961 w 4693698"/>
              <a:gd name="connsiteY66" fmla="*/ 3084512 h 6858000"/>
              <a:gd name="connsiteX67" fmla="*/ 4618116 w 4693698"/>
              <a:gd name="connsiteY67" fmla="*/ 3121025 h 6858000"/>
              <a:gd name="connsiteX68" fmla="*/ 4638271 w 4693698"/>
              <a:gd name="connsiteY68" fmla="*/ 3160712 h 6858000"/>
              <a:gd name="connsiteX69" fmla="*/ 4655067 w 4693698"/>
              <a:gd name="connsiteY69" fmla="*/ 3201987 h 6858000"/>
              <a:gd name="connsiteX70" fmla="*/ 4670184 w 4693698"/>
              <a:gd name="connsiteY70" fmla="*/ 3248025 h 6858000"/>
              <a:gd name="connsiteX71" fmla="*/ 4681941 w 4693698"/>
              <a:gd name="connsiteY71" fmla="*/ 3300412 h 6858000"/>
              <a:gd name="connsiteX72" fmla="*/ 4690339 w 4693698"/>
              <a:gd name="connsiteY72" fmla="*/ 3360737 h 6858000"/>
              <a:gd name="connsiteX73" fmla="*/ 4693698 w 4693698"/>
              <a:gd name="connsiteY73" fmla="*/ 3427412 h 6858000"/>
              <a:gd name="connsiteX74" fmla="*/ 4690339 w 4693698"/>
              <a:gd name="connsiteY74" fmla="*/ 3497262 h 6858000"/>
              <a:gd name="connsiteX75" fmla="*/ 4681941 w 4693698"/>
              <a:gd name="connsiteY75" fmla="*/ 3557587 h 6858000"/>
              <a:gd name="connsiteX76" fmla="*/ 4670184 w 4693698"/>
              <a:gd name="connsiteY76" fmla="*/ 3609975 h 6858000"/>
              <a:gd name="connsiteX77" fmla="*/ 4655067 w 4693698"/>
              <a:gd name="connsiteY77" fmla="*/ 3656012 h 6858000"/>
              <a:gd name="connsiteX78" fmla="*/ 4638271 w 4693698"/>
              <a:gd name="connsiteY78" fmla="*/ 3697287 h 6858000"/>
              <a:gd name="connsiteX79" fmla="*/ 4618116 w 4693698"/>
              <a:gd name="connsiteY79" fmla="*/ 3736975 h 6858000"/>
              <a:gd name="connsiteX80" fmla="*/ 4577806 w 4693698"/>
              <a:gd name="connsiteY80" fmla="*/ 3811587 h 6858000"/>
              <a:gd name="connsiteX81" fmla="*/ 4559330 w 4693698"/>
              <a:gd name="connsiteY81" fmla="*/ 3848100 h 6858000"/>
              <a:gd name="connsiteX82" fmla="*/ 4540854 w 4693698"/>
              <a:gd name="connsiteY82" fmla="*/ 3890962 h 6858000"/>
              <a:gd name="connsiteX83" fmla="*/ 4525739 w 4693698"/>
              <a:gd name="connsiteY83" fmla="*/ 3935412 h 6858000"/>
              <a:gd name="connsiteX84" fmla="*/ 4515661 w 4693698"/>
              <a:gd name="connsiteY84" fmla="*/ 3987800 h 6858000"/>
              <a:gd name="connsiteX85" fmla="*/ 4505583 w 4693698"/>
              <a:gd name="connsiteY85" fmla="*/ 4048125 h 6858000"/>
              <a:gd name="connsiteX86" fmla="*/ 4503903 w 4693698"/>
              <a:gd name="connsiteY86" fmla="*/ 4116387 h 6858000"/>
              <a:gd name="connsiteX87" fmla="*/ 4505583 w 4693698"/>
              <a:gd name="connsiteY87" fmla="*/ 4186237 h 6858000"/>
              <a:gd name="connsiteX88" fmla="*/ 4515661 w 4693698"/>
              <a:gd name="connsiteY88" fmla="*/ 4244975 h 6858000"/>
              <a:gd name="connsiteX89" fmla="*/ 4525739 w 4693698"/>
              <a:gd name="connsiteY89" fmla="*/ 4297362 h 6858000"/>
              <a:gd name="connsiteX90" fmla="*/ 4540854 w 4693698"/>
              <a:gd name="connsiteY90" fmla="*/ 4343400 h 6858000"/>
              <a:gd name="connsiteX91" fmla="*/ 4559330 w 4693698"/>
              <a:gd name="connsiteY91" fmla="*/ 4386262 h 6858000"/>
              <a:gd name="connsiteX92" fmla="*/ 4577806 w 4693698"/>
              <a:gd name="connsiteY92" fmla="*/ 4424362 h 6858000"/>
              <a:gd name="connsiteX93" fmla="*/ 4618116 w 4693698"/>
              <a:gd name="connsiteY93" fmla="*/ 4498975 h 6858000"/>
              <a:gd name="connsiteX94" fmla="*/ 4638271 w 4693698"/>
              <a:gd name="connsiteY94" fmla="*/ 4537075 h 6858000"/>
              <a:gd name="connsiteX95" fmla="*/ 4655067 w 4693698"/>
              <a:gd name="connsiteY95" fmla="*/ 4579937 h 6858000"/>
              <a:gd name="connsiteX96" fmla="*/ 4670184 w 4693698"/>
              <a:gd name="connsiteY96" fmla="*/ 4625975 h 6858000"/>
              <a:gd name="connsiteX97" fmla="*/ 4681941 w 4693698"/>
              <a:gd name="connsiteY97" fmla="*/ 4678362 h 6858000"/>
              <a:gd name="connsiteX98" fmla="*/ 4690339 w 4693698"/>
              <a:gd name="connsiteY98" fmla="*/ 4738687 h 6858000"/>
              <a:gd name="connsiteX99" fmla="*/ 4693698 w 4693698"/>
              <a:gd name="connsiteY99" fmla="*/ 4806950 h 6858000"/>
              <a:gd name="connsiteX100" fmla="*/ 4690339 w 4693698"/>
              <a:gd name="connsiteY100" fmla="*/ 4875212 h 6858000"/>
              <a:gd name="connsiteX101" fmla="*/ 4681941 w 4693698"/>
              <a:gd name="connsiteY101" fmla="*/ 4935537 h 6858000"/>
              <a:gd name="connsiteX102" fmla="*/ 4670184 w 4693698"/>
              <a:gd name="connsiteY102" fmla="*/ 4987925 h 6858000"/>
              <a:gd name="connsiteX103" fmla="*/ 4655067 w 4693698"/>
              <a:gd name="connsiteY103" fmla="*/ 5033962 h 6858000"/>
              <a:gd name="connsiteX104" fmla="*/ 4638271 w 4693698"/>
              <a:gd name="connsiteY104" fmla="*/ 5075237 h 6858000"/>
              <a:gd name="connsiteX105" fmla="*/ 4618116 w 4693698"/>
              <a:gd name="connsiteY105" fmla="*/ 5114925 h 6858000"/>
              <a:gd name="connsiteX106" fmla="*/ 4597961 w 4693698"/>
              <a:gd name="connsiteY106" fmla="*/ 5149850 h 6858000"/>
              <a:gd name="connsiteX107" fmla="*/ 4577806 w 4693698"/>
              <a:gd name="connsiteY107" fmla="*/ 5186362 h 6858000"/>
              <a:gd name="connsiteX108" fmla="*/ 4559330 w 4693698"/>
              <a:gd name="connsiteY108" fmla="*/ 5226050 h 6858000"/>
              <a:gd name="connsiteX109" fmla="*/ 4540854 w 4693698"/>
              <a:gd name="connsiteY109" fmla="*/ 5268912 h 6858000"/>
              <a:gd name="connsiteX110" fmla="*/ 4525739 w 4693698"/>
              <a:gd name="connsiteY110" fmla="*/ 5313362 h 6858000"/>
              <a:gd name="connsiteX111" fmla="*/ 4515661 w 4693698"/>
              <a:gd name="connsiteY111" fmla="*/ 5365750 h 6858000"/>
              <a:gd name="connsiteX112" fmla="*/ 4505583 w 4693698"/>
              <a:gd name="connsiteY112" fmla="*/ 5426075 h 6858000"/>
              <a:gd name="connsiteX113" fmla="*/ 4503903 w 4693698"/>
              <a:gd name="connsiteY113" fmla="*/ 5494337 h 6858000"/>
              <a:gd name="connsiteX114" fmla="*/ 4505583 w 4693698"/>
              <a:gd name="connsiteY114" fmla="*/ 5562600 h 6858000"/>
              <a:gd name="connsiteX115" fmla="*/ 4515661 w 4693698"/>
              <a:gd name="connsiteY115" fmla="*/ 5622925 h 6858000"/>
              <a:gd name="connsiteX116" fmla="*/ 4525739 w 4693698"/>
              <a:gd name="connsiteY116" fmla="*/ 5675312 h 6858000"/>
              <a:gd name="connsiteX117" fmla="*/ 4540854 w 4693698"/>
              <a:gd name="connsiteY117" fmla="*/ 5721350 h 6858000"/>
              <a:gd name="connsiteX118" fmla="*/ 4559330 w 4693698"/>
              <a:gd name="connsiteY118" fmla="*/ 5762625 h 6858000"/>
              <a:gd name="connsiteX119" fmla="*/ 4577806 w 4693698"/>
              <a:gd name="connsiteY119" fmla="*/ 5802312 h 6858000"/>
              <a:gd name="connsiteX120" fmla="*/ 4597961 w 4693698"/>
              <a:gd name="connsiteY120" fmla="*/ 5840412 h 6858000"/>
              <a:gd name="connsiteX121" fmla="*/ 4618116 w 4693698"/>
              <a:gd name="connsiteY121" fmla="*/ 5876925 h 6858000"/>
              <a:gd name="connsiteX122" fmla="*/ 4638271 w 4693698"/>
              <a:gd name="connsiteY122" fmla="*/ 5915025 h 6858000"/>
              <a:gd name="connsiteX123" fmla="*/ 4655067 w 4693698"/>
              <a:gd name="connsiteY123" fmla="*/ 5956300 h 6858000"/>
              <a:gd name="connsiteX124" fmla="*/ 4670184 w 4693698"/>
              <a:gd name="connsiteY124" fmla="*/ 6003925 h 6858000"/>
              <a:gd name="connsiteX125" fmla="*/ 4681941 w 4693698"/>
              <a:gd name="connsiteY125" fmla="*/ 6056312 h 6858000"/>
              <a:gd name="connsiteX126" fmla="*/ 4690339 w 4693698"/>
              <a:gd name="connsiteY126" fmla="*/ 6113462 h 6858000"/>
              <a:gd name="connsiteX127" fmla="*/ 4693698 w 4693698"/>
              <a:gd name="connsiteY127" fmla="*/ 6183312 h 6858000"/>
              <a:gd name="connsiteX128" fmla="*/ 4690339 w 4693698"/>
              <a:gd name="connsiteY128" fmla="*/ 6251575 h 6858000"/>
              <a:gd name="connsiteX129" fmla="*/ 4681941 w 4693698"/>
              <a:gd name="connsiteY129" fmla="*/ 6311900 h 6858000"/>
              <a:gd name="connsiteX130" fmla="*/ 4670184 w 4693698"/>
              <a:gd name="connsiteY130" fmla="*/ 6361112 h 6858000"/>
              <a:gd name="connsiteX131" fmla="*/ 4655067 w 4693698"/>
              <a:gd name="connsiteY131" fmla="*/ 6407150 h 6858000"/>
              <a:gd name="connsiteX132" fmla="*/ 4638271 w 4693698"/>
              <a:gd name="connsiteY132" fmla="*/ 6448425 h 6858000"/>
              <a:gd name="connsiteX133" fmla="*/ 4619796 w 4693698"/>
              <a:gd name="connsiteY133" fmla="*/ 6488112 h 6858000"/>
              <a:gd name="connsiteX134" fmla="*/ 4601320 w 4693698"/>
              <a:gd name="connsiteY134" fmla="*/ 6523037 h 6858000"/>
              <a:gd name="connsiteX135" fmla="*/ 4581165 w 4693698"/>
              <a:gd name="connsiteY135" fmla="*/ 6561137 h 6858000"/>
              <a:gd name="connsiteX136" fmla="*/ 4561010 w 4693698"/>
              <a:gd name="connsiteY136" fmla="*/ 6597650 h 6858000"/>
              <a:gd name="connsiteX137" fmla="*/ 4544214 w 4693698"/>
              <a:gd name="connsiteY137" fmla="*/ 6640512 h 6858000"/>
              <a:gd name="connsiteX138" fmla="*/ 4527418 w 4693698"/>
              <a:gd name="connsiteY138" fmla="*/ 6683375 h 6858000"/>
              <a:gd name="connsiteX139" fmla="*/ 4517340 w 4693698"/>
              <a:gd name="connsiteY139" fmla="*/ 6735762 h 6858000"/>
              <a:gd name="connsiteX140" fmla="*/ 4508943 w 4693698"/>
              <a:gd name="connsiteY140" fmla="*/ 6791325 h 6858000"/>
              <a:gd name="connsiteX141" fmla="*/ 4503903 w 4693698"/>
              <a:gd name="connsiteY141" fmla="*/ 6858000 h 6858000"/>
              <a:gd name="connsiteX142" fmla="*/ 1582057 w 4693698"/>
              <a:gd name="connsiteY142" fmla="*/ 6858000 h 6858000"/>
              <a:gd name="connsiteX143" fmla="*/ 420914 w 4693698"/>
              <a:gd name="connsiteY143" fmla="*/ 6858000 h 6858000"/>
              <a:gd name="connsiteX144" fmla="*/ 0 w 4693698"/>
              <a:gd name="connsiteY14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4693698" h="6858000">
                <a:moveTo>
                  <a:pt x="0" y="0"/>
                </a:moveTo>
                <a:lnTo>
                  <a:pt x="420914" y="0"/>
                </a:lnTo>
                <a:lnTo>
                  <a:pt x="1582057" y="0"/>
                </a:lnTo>
                <a:lnTo>
                  <a:pt x="4503903" y="0"/>
                </a:lnTo>
                <a:lnTo>
                  <a:pt x="4508943" y="66675"/>
                </a:lnTo>
                <a:lnTo>
                  <a:pt x="4517340" y="122237"/>
                </a:lnTo>
                <a:lnTo>
                  <a:pt x="4527418" y="174625"/>
                </a:lnTo>
                <a:lnTo>
                  <a:pt x="4544214" y="217487"/>
                </a:lnTo>
                <a:lnTo>
                  <a:pt x="4561010" y="260350"/>
                </a:lnTo>
                <a:lnTo>
                  <a:pt x="4581165" y="296862"/>
                </a:lnTo>
                <a:lnTo>
                  <a:pt x="4601320" y="334962"/>
                </a:lnTo>
                <a:lnTo>
                  <a:pt x="4619796" y="369887"/>
                </a:lnTo>
                <a:lnTo>
                  <a:pt x="4638271" y="409575"/>
                </a:lnTo>
                <a:lnTo>
                  <a:pt x="4655067" y="450850"/>
                </a:lnTo>
                <a:lnTo>
                  <a:pt x="4670184" y="496887"/>
                </a:lnTo>
                <a:lnTo>
                  <a:pt x="4681941" y="546100"/>
                </a:lnTo>
                <a:lnTo>
                  <a:pt x="4690339" y="606425"/>
                </a:lnTo>
                <a:lnTo>
                  <a:pt x="4693698" y="673100"/>
                </a:lnTo>
                <a:lnTo>
                  <a:pt x="4690339" y="744537"/>
                </a:lnTo>
                <a:lnTo>
                  <a:pt x="4681941" y="801687"/>
                </a:lnTo>
                <a:lnTo>
                  <a:pt x="4670184" y="854075"/>
                </a:lnTo>
                <a:lnTo>
                  <a:pt x="4655067" y="901700"/>
                </a:lnTo>
                <a:lnTo>
                  <a:pt x="4638271" y="942975"/>
                </a:lnTo>
                <a:lnTo>
                  <a:pt x="4618116" y="981075"/>
                </a:lnTo>
                <a:lnTo>
                  <a:pt x="4597961" y="1017587"/>
                </a:lnTo>
                <a:lnTo>
                  <a:pt x="4577806" y="1055687"/>
                </a:lnTo>
                <a:lnTo>
                  <a:pt x="4559330" y="1095375"/>
                </a:lnTo>
                <a:lnTo>
                  <a:pt x="4540854" y="1136650"/>
                </a:lnTo>
                <a:lnTo>
                  <a:pt x="4525739" y="1182687"/>
                </a:lnTo>
                <a:lnTo>
                  <a:pt x="4515661" y="1235075"/>
                </a:lnTo>
                <a:lnTo>
                  <a:pt x="4505583" y="1295400"/>
                </a:lnTo>
                <a:lnTo>
                  <a:pt x="4503903" y="1363662"/>
                </a:lnTo>
                <a:lnTo>
                  <a:pt x="4505583" y="1431925"/>
                </a:lnTo>
                <a:lnTo>
                  <a:pt x="4515661" y="1492250"/>
                </a:lnTo>
                <a:lnTo>
                  <a:pt x="4525739" y="1544637"/>
                </a:lnTo>
                <a:lnTo>
                  <a:pt x="4540854" y="1589087"/>
                </a:lnTo>
                <a:lnTo>
                  <a:pt x="4559330" y="1631950"/>
                </a:lnTo>
                <a:lnTo>
                  <a:pt x="4577806" y="1671637"/>
                </a:lnTo>
                <a:lnTo>
                  <a:pt x="4597961" y="1708150"/>
                </a:lnTo>
                <a:lnTo>
                  <a:pt x="4618116" y="1743075"/>
                </a:lnTo>
                <a:lnTo>
                  <a:pt x="4638271" y="1782762"/>
                </a:lnTo>
                <a:lnTo>
                  <a:pt x="4655067" y="1824037"/>
                </a:lnTo>
                <a:lnTo>
                  <a:pt x="4670184" y="1870075"/>
                </a:lnTo>
                <a:lnTo>
                  <a:pt x="4681941" y="1922462"/>
                </a:lnTo>
                <a:lnTo>
                  <a:pt x="4690339" y="1982787"/>
                </a:lnTo>
                <a:lnTo>
                  <a:pt x="4693698" y="2051050"/>
                </a:lnTo>
                <a:lnTo>
                  <a:pt x="4690339" y="2119312"/>
                </a:lnTo>
                <a:lnTo>
                  <a:pt x="4681941" y="2179637"/>
                </a:lnTo>
                <a:lnTo>
                  <a:pt x="4670184" y="2232025"/>
                </a:lnTo>
                <a:lnTo>
                  <a:pt x="4655067" y="2278062"/>
                </a:lnTo>
                <a:lnTo>
                  <a:pt x="4638271" y="2319337"/>
                </a:lnTo>
                <a:lnTo>
                  <a:pt x="4618116" y="2359025"/>
                </a:lnTo>
                <a:lnTo>
                  <a:pt x="4597961" y="2395537"/>
                </a:lnTo>
                <a:lnTo>
                  <a:pt x="4577806" y="2433637"/>
                </a:lnTo>
                <a:lnTo>
                  <a:pt x="4559330" y="2471737"/>
                </a:lnTo>
                <a:lnTo>
                  <a:pt x="4540854" y="2513012"/>
                </a:lnTo>
                <a:lnTo>
                  <a:pt x="4525739" y="2560637"/>
                </a:lnTo>
                <a:lnTo>
                  <a:pt x="4515661" y="2613025"/>
                </a:lnTo>
                <a:lnTo>
                  <a:pt x="4505583" y="2671762"/>
                </a:lnTo>
                <a:lnTo>
                  <a:pt x="4503903" y="2741612"/>
                </a:lnTo>
                <a:lnTo>
                  <a:pt x="4505583" y="2809875"/>
                </a:lnTo>
                <a:lnTo>
                  <a:pt x="4515661" y="2868612"/>
                </a:lnTo>
                <a:lnTo>
                  <a:pt x="4525739" y="2922587"/>
                </a:lnTo>
                <a:lnTo>
                  <a:pt x="4540854" y="2967037"/>
                </a:lnTo>
                <a:lnTo>
                  <a:pt x="4559330" y="3009900"/>
                </a:lnTo>
                <a:lnTo>
                  <a:pt x="4577806" y="3046412"/>
                </a:lnTo>
                <a:lnTo>
                  <a:pt x="4597961" y="3084512"/>
                </a:lnTo>
                <a:lnTo>
                  <a:pt x="4618116" y="3121025"/>
                </a:lnTo>
                <a:lnTo>
                  <a:pt x="4638271" y="3160712"/>
                </a:lnTo>
                <a:lnTo>
                  <a:pt x="4655067" y="3201987"/>
                </a:lnTo>
                <a:lnTo>
                  <a:pt x="4670184" y="3248025"/>
                </a:lnTo>
                <a:lnTo>
                  <a:pt x="4681941" y="3300412"/>
                </a:lnTo>
                <a:lnTo>
                  <a:pt x="4690339" y="3360737"/>
                </a:lnTo>
                <a:lnTo>
                  <a:pt x="4693698" y="3427412"/>
                </a:lnTo>
                <a:lnTo>
                  <a:pt x="4690339" y="3497262"/>
                </a:lnTo>
                <a:lnTo>
                  <a:pt x="4681941" y="3557587"/>
                </a:lnTo>
                <a:lnTo>
                  <a:pt x="4670184" y="3609975"/>
                </a:lnTo>
                <a:lnTo>
                  <a:pt x="4655067" y="3656012"/>
                </a:lnTo>
                <a:lnTo>
                  <a:pt x="4638271" y="3697287"/>
                </a:lnTo>
                <a:lnTo>
                  <a:pt x="4618116" y="3736975"/>
                </a:lnTo>
                <a:lnTo>
                  <a:pt x="4577806" y="3811587"/>
                </a:lnTo>
                <a:lnTo>
                  <a:pt x="4559330" y="3848100"/>
                </a:lnTo>
                <a:lnTo>
                  <a:pt x="4540854" y="3890962"/>
                </a:lnTo>
                <a:lnTo>
                  <a:pt x="4525739" y="3935412"/>
                </a:lnTo>
                <a:lnTo>
                  <a:pt x="4515661" y="3987800"/>
                </a:lnTo>
                <a:lnTo>
                  <a:pt x="4505583" y="4048125"/>
                </a:lnTo>
                <a:lnTo>
                  <a:pt x="4503903" y="4116387"/>
                </a:lnTo>
                <a:lnTo>
                  <a:pt x="4505583" y="4186237"/>
                </a:lnTo>
                <a:lnTo>
                  <a:pt x="4515661" y="4244975"/>
                </a:lnTo>
                <a:lnTo>
                  <a:pt x="4525739" y="4297362"/>
                </a:lnTo>
                <a:lnTo>
                  <a:pt x="4540854" y="4343400"/>
                </a:lnTo>
                <a:lnTo>
                  <a:pt x="4559330" y="4386262"/>
                </a:lnTo>
                <a:lnTo>
                  <a:pt x="4577806" y="4424362"/>
                </a:lnTo>
                <a:lnTo>
                  <a:pt x="4618116" y="4498975"/>
                </a:lnTo>
                <a:lnTo>
                  <a:pt x="4638271" y="4537075"/>
                </a:lnTo>
                <a:lnTo>
                  <a:pt x="4655067" y="4579937"/>
                </a:lnTo>
                <a:lnTo>
                  <a:pt x="4670184" y="4625975"/>
                </a:lnTo>
                <a:lnTo>
                  <a:pt x="4681941" y="4678362"/>
                </a:lnTo>
                <a:lnTo>
                  <a:pt x="4690339" y="4738687"/>
                </a:lnTo>
                <a:lnTo>
                  <a:pt x="4693698" y="4806950"/>
                </a:lnTo>
                <a:lnTo>
                  <a:pt x="4690339" y="4875212"/>
                </a:lnTo>
                <a:lnTo>
                  <a:pt x="4681941" y="4935537"/>
                </a:lnTo>
                <a:lnTo>
                  <a:pt x="4670184" y="4987925"/>
                </a:lnTo>
                <a:lnTo>
                  <a:pt x="4655067" y="5033962"/>
                </a:lnTo>
                <a:lnTo>
                  <a:pt x="4638271" y="5075237"/>
                </a:lnTo>
                <a:lnTo>
                  <a:pt x="4618116" y="5114925"/>
                </a:lnTo>
                <a:lnTo>
                  <a:pt x="4597961" y="5149850"/>
                </a:lnTo>
                <a:lnTo>
                  <a:pt x="4577806" y="5186362"/>
                </a:lnTo>
                <a:lnTo>
                  <a:pt x="4559330" y="5226050"/>
                </a:lnTo>
                <a:lnTo>
                  <a:pt x="4540854" y="5268912"/>
                </a:lnTo>
                <a:lnTo>
                  <a:pt x="4525739" y="5313362"/>
                </a:lnTo>
                <a:lnTo>
                  <a:pt x="4515661" y="5365750"/>
                </a:lnTo>
                <a:lnTo>
                  <a:pt x="4505583" y="5426075"/>
                </a:lnTo>
                <a:lnTo>
                  <a:pt x="4503903" y="5494337"/>
                </a:lnTo>
                <a:lnTo>
                  <a:pt x="4505583" y="5562600"/>
                </a:lnTo>
                <a:lnTo>
                  <a:pt x="4515661" y="5622925"/>
                </a:lnTo>
                <a:lnTo>
                  <a:pt x="4525739" y="5675312"/>
                </a:lnTo>
                <a:lnTo>
                  <a:pt x="4540854" y="5721350"/>
                </a:lnTo>
                <a:lnTo>
                  <a:pt x="4559330" y="5762625"/>
                </a:lnTo>
                <a:lnTo>
                  <a:pt x="4577806" y="5802312"/>
                </a:lnTo>
                <a:lnTo>
                  <a:pt x="4597961" y="5840412"/>
                </a:lnTo>
                <a:lnTo>
                  <a:pt x="4618116" y="5876925"/>
                </a:lnTo>
                <a:lnTo>
                  <a:pt x="4638271" y="5915025"/>
                </a:lnTo>
                <a:lnTo>
                  <a:pt x="4655067" y="5956300"/>
                </a:lnTo>
                <a:lnTo>
                  <a:pt x="4670184" y="6003925"/>
                </a:lnTo>
                <a:lnTo>
                  <a:pt x="4681941" y="6056312"/>
                </a:lnTo>
                <a:lnTo>
                  <a:pt x="4690339" y="6113462"/>
                </a:lnTo>
                <a:lnTo>
                  <a:pt x="4693698" y="6183312"/>
                </a:lnTo>
                <a:lnTo>
                  <a:pt x="4690339" y="6251575"/>
                </a:lnTo>
                <a:lnTo>
                  <a:pt x="4681941" y="6311900"/>
                </a:lnTo>
                <a:lnTo>
                  <a:pt x="4670184" y="6361112"/>
                </a:lnTo>
                <a:lnTo>
                  <a:pt x="4655067" y="6407150"/>
                </a:lnTo>
                <a:lnTo>
                  <a:pt x="4638271" y="6448425"/>
                </a:lnTo>
                <a:lnTo>
                  <a:pt x="4619796" y="6488112"/>
                </a:lnTo>
                <a:lnTo>
                  <a:pt x="4601320" y="6523037"/>
                </a:lnTo>
                <a:lnTo>
                  <a:pt x="4581165" y="6561137"/>
                </a:lnTo>
                <a:lnTo>
                  <a:pt x="4561010" y="6597650"/>
                </a:lnTo>
                <a:lnTo>
                  <a:pt x="4544214" y="6640512"/>
                </a:lnTo>
                <a:lnTo>
                  <a:pt x="4527418" y="6683375"/>
                </a:lnTo>
                <a:lnTo>
                  <a:pt x="4517340" y="6735762"/>
                </a:lnTo>
                <a:lnTo>
                  <a:pt x="4508943" y="6791325"/>
                </a:lnTo>
                <a:lnTo>
                  <a:pt x="4503903" y="6858000"/>
                </a:lnTo>
                <a:lnTo>
                  <a:pt x="1582057" y="6858000"/>
                </a:lnTo>
                <a:lnTo>
                  <a:pt x="42091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B9FAFB2-BEB5-4848-8018-BCAD99E2E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838076" cy="6858000"/>
          </a:xfrm>
          <a:custGeom>
            <a:avLst/>
            <a:gdLst>
              <a:gd name="connsiteX0" fmla="*/ 4838076 w 4838076"/>
              <a:gd name="connsiteY0" fmla="*/ 0 h 6858000"/>
              <a:gd name="connsiteX1" fmla="*/ 4417162 w 4838076"/>
              <a:gd name="connsiteY1" fmla="*/ 0 h 6858000"/>
              <a:gd name="connsiteX2" fmla="*/ 3459219 w 4838076"/>
              <a:gd name="connsiteY2" fmla="*/ 0 h 6858000"/>
              <a:gd name="connsiteX3" fmla="*/ 334174 w 4838076"/>
              <a:gd name="connsiteY3" fmla="*/ 0 h 6858000"/>
              <a:gd name="connsiteX4" fmla="*/ 334173 w 4838076"/>
              <a:gd name="connsiteY4" fmla="*/ 0 h 6858000"/>
              <a:gd name="connsiteX5" fmla="*/ 189795 w 4838076"/>
              <a:gd name="connsiteY5" fmla="*/ 0 h 6858000"/>
              <a:gd name="connsiteX6" fmla="*/ 184756 w 4838076"/>
              <a:gd name="connsiteY6" fmla="*/ 66675 h 6858000"/>
              <a:gd name="connsiteX7" fmla="*/ 176358 w 4838076"/>
              <a:gd name="connsiteY7" fmla="*/ 122237 h 6858000"/>
              <a:gd name="connsiteX8" fmla="*/ 166281 w 4838076"/>
              <a:gd name="connsiteY8" fmla="*/ 174625 h 6858000"/>
              <a:gd name="connsiteX9" fmla="*/ 149485 w 4838076"/>
              <a:gd name="connsiteY9" fmla="*/ 217487 h 6858000"/>
              <a:gd name="connsiteX10" fmla="*/ 132689 w 4838076"/>
              <a:gd name="connsiteY10" fmla="*/ 260350 h 6858000"/>
              <a:gd name="connsiteX11" fmla="*/ 112534 w 4838076"/>
              <a:gd name="connsiteY11" fmla="*/ 296862 h 6858000"/>
              <a:gd name="connsiteX12" fmla="*/ 92379 w 4838076"/>
              <a:gd name="connsiteY12" fmla="*/ 334962 h 6858000"/>
              <a:gd name="connsiteX13" fmla="*/ 73903 w 4838076"/>
              <a:gd name="connsiteY13" fmla="*/ 369887 h 6858000"/>
              <a:gd name="connsiteX14" fmla="*/ 55427 w 4838076"/>
              <a:gd name="connsiteY14" fmla="*/ 409575 h 6858000"/>
              <a:gd name="connsiteX15" fmla="*/ 38632 w 4838076"/>
              <a:gd name="connsiteY15" fmla="*/ 450850 h 6858000"/>
              <a:gd name="connsiteX16" fmla="*/ 23515 w 4838076"/>
              <a:gd name="connsiteY16" fmla="*/ 496887 h 6858000"/>
              <a:gd name="connsiteX17" fmla="*/ 11758 w 4838076"/>
              <a:gd name="connsiteY17" fmla="*/ 546100 h 6858000"/>
              <a:gd name="connsiteX18" fmla="*/ 3359 w 4838076"/>
              <a:gd name="connsiteY18" fmla="*/ 606425 h 6858000"/>
              <a:gd name="connsiteX19" fmla="*/ 0 w 4838076"/>
              <a:gd name="connsiteY19" fmla="*/ 673100 h 6858000"/>
              <a:gd name="connsiteX20" fmla="*/ 3359 w 4838076"/>
              <a:gd name="connsiteY20" fmla="*/ 744537 h 6858000"/>
              <a:gd name="connsiteX21" fmla="*/ 11758 w 4838076"/>
              <a:gd name="connsiteY21" fmla="*/ 801687 h 6858000"/>
              <a:gd name="connsiteX22" fmla="*/ 23515 w 4838076"/>
              <a:gd name="connsiteY22" fmla="*/ 854075 h 6858000"/>
              <a:gd name="connsiteX23" fmla="*/ 38632 w 4838076"/>
              <a:gd name="connsiteY23" fmla="*/ 901700 h 6858000"/>
              <a:gd name="connsiteX24" fmla="*/ 55427 w 4838076"/>
              <a:gd name="connsiteY24" fmla="*/ 942975 h 6858000"/>
              <a:gd name="connsiteX25" fmla="*/ 75583 w 4838076"/>
              <a:gd name="connsiteY25" fmla="*/ 981075 h 6858000"/>
              <a:gd name="connsiteX26" fmla="*/ 95738 w 4838076"/>
              <a:gd name="connsiteY26" fmla="*/ 1017587 h 6858000"/>
              <a:gd name="connsiteX27" fmla="*/ 115893 w 4838076"/>
              <a:gd name="connsiteY27" fmla="*/ 1055687 h 6858000"/>
              <a:gd name="connsiteX28" fmla="*/ 134368 w 4838076"/>
              <a:gd name="connsiteY28" fmla="*/ 1095375 h 6858000"/>
              <a:gd name="connsiteX29" fmla="*/ 152844 w 4838076"/>
              <a:gd name="connsiteY29" fmla="*/ 1136650 h 6858000"/>
              <a:gd name="connsiteX30" fmla="*/ 167960 w 4838076"/>
              <a:gd name="connsiteY30" fmla="*/ 1182687 h 6858000"/>
              <a:gd name="connsiteX31" fmla="*/ 178038 w 4838076"/>
              <a:gd name="connsiteY31" fmla="*/ 1235075 h 6858000"/>
              <a:gd name="connsiteX32" fmla="*/ 188115 w 4838076"/>
              <a:gd name="connsiteY32" fmla="*/ 1295400 h 6858000"/>
              <a:gd name="connsiteX33" fmla="*/ 189795 w 4838076"/>
              <a:gd name="connsiteY33" fmla="*/ 1363662 h 6858000"/>
              <a:gd name="connsiteX34" fmla="*/ 188115 w 4838076"/>
              <a:gd name="connsiteY34" fmla="*/ 1431925 h 6858000"/>
              <a:gd name="connsiteX35" fmla="*/ 178038 w 4838076"/>
              <a:gd name="connsiteY35" fmla="*/ 1492250 h 6858000"/>
              <a:gd name="connsiteX36" fmla="*/ 167960 w 4838076"/>
              <a:gd name="connsiteY36" fmla="*/ 1544637 h 6858000"/>
              <a:gd name="connsiteX37" fmla="*/ 152844 w 4838076"/>
              <a:gd name="connsiteY37" fmla="*/ 1589087 h 6858000"/>
              <a:gd name="connsiteX38" fmla="*/ 134368 w 4838076"/>
              <a:gd name="connsiteY38" fmla="*/ 1631950 h 6858000"/>
              <a:gd name="connsiteX39" fmla="*/ 115893 w 4838076"/>
              <a:gd name="connsiteY39" fmla="*/ 1671637 h 6858000"/>
              <a:gd name="connsiteX40" fmla="*/ 95738 w 4838076"/>
              <a:gd name="connsiteY40" fmla="*/ 1708150 h 6858000"/>
              <a:gd name="connsiteX41" fmla="*/ 75583 w 4838076"/>
              <a:gd name="connsiteY41" fmla="*/ 1743075 h 6858000"/>
              <a:gd name="connsiteX42" fmla="*/ 55427 w 4838076"/>
              <a:gd name="connsiteY42" fmla="*/ 1782762 h 6858000"/>
              <a:gd name="connsiteX43" fmla="*/ 38632 w 4838076"/>
              <a:gd name="connsiteY43" fmla="*/ 1824037 h 6858000"/>
              <a:gd name="connsiteX44" fmla="*/ 23515 w 4838076"/>
              <a:gd name="connsiteY44" fmla="*/ 1870075 h 6858000"/>
              <a:gd name="connsiteX45" fmla="*/ 11758 w 4838076"/>
              <a:gd name="connsiteY45" fmla="*/ 1922462 h 6858000"/>
              <a:gd name="connsiteX46" fmla="*/ 3359 w 4838076"/>
              <a:gd name="connsiteY46" fmla="*/ 1982787 h 6858000"/>
              <a:gd name="connsiteX47" fmla="*/ 0 w 4838076"/>
              <a:gd name="connsiteY47" fmla="*/ 2051050 h 6858000"/>
              <a:gd name="connsiteX48" fmla="*/ 3359 w 4838076"/>
              <a:gd name="connsiteY48" fmla="*/ 2119312 h 6858000"/>
              <a:gd name="connsiteX49" fmla="*/ 11758 w 4838076"/>
              <a:gd name="connsiteY49" fmla="*/ 2179637 h 6858000"/>
              <a:gd name="connsiteX50" fmla="*/ 23515 w 4838076"/>
              <a:gd name="connsiteY50" fmla="*/ 2232025 h 6858000"/>
              <a:gd name="connsiteX51" fmla="*/ 38632 w 4838076"/>
              <a:gd name="connsiteY51" fmla="*/ 2278062 h 6858000"/>
              <a:gd name="connsiteX52" fmla="*/ 55427 w 4838076"/>
              <a:gd name="connsiteY52" fmla="*/ 2319337 h 6858000"/>
              <a:gd name="connsiteX53" fmla="*/ 75583 w 4838076"/>
              <a:gd name="connsiteY53" fmla="*/ 2359025 h 6858000"/>
              <a:gd name="connsiteX54" fmla="*/ 95738 w 4838076"/>
              <a:gd name="connsiteY54" fmla="*/ 2395537 h 6858000"/>
              <a:gd name="connsiteX55" fmla="*/ 115893 w 4838076"/>
              <a:gd name="connsiteY55" fmla="*/ 2433637 h 6858000"/>
              <a:gd name="connsiteX56" fmla="*/ 134368 w 4838076"/>
              <a:gd name="connsiteY56" fmla="*/ 2471737 h 6858000"/>
              <a:gd name="connsiteX57" fmla="*/ 152844 w 4838076"/>
              <a:gd name="connsiteY57" fmla="*/ 2513012 h 6858000"/>
              <a:gd name="connsiteX58" fmla="*/ 167960 w 4838076"/>
              <a:gd name="connsiteY58" fmla="*/ 2560637 h 6858000"/>
              <a:gd name="connsiteX59" fmla="*/ 178038 w 4838076"/>
              <a:gd name="connsiteY59" fmla="*/ 2613025 h 6858000"/>
              <a:gd name="connsiteX60" fmla="*/ 188115 w 4838076"/>
              <a:gd name="connsiteY60" fmla="*/ 2671762 h 6858000"/>
              <a:gd name="connsiteX61" fmla="*/ 189795 w 4838076"/>
              <a:gd name="connsiteY61" fmla="*/ 2741612 h 6858000"/>
              <a:gd name="connsiteX62" fmla="*/ 188115 w 4838076"/>
              <a:gd name="connsiteY62" fmla="*/ 2809875 h 6858000"/>
              <a:gd name="connsiteX63" fmla="*/ 178038 w 4838076"/>
              <a:gd name="connsiteY63" fmla="*/ 2868612 h 6858000"/>
              <a:gd name="connsiteX64" fmla="*/ 167960 w 4838076"/>
              <a:gd name="connsiteY64" fmla="*/ 2922587 h 6858000"/>
              <a:gd name="connsiteX65" fmla="*/ 152844 w 4838076"/>
              <a:gd name="connsiteY65" fmla="*/ 2967037 h 6858000"/>
              <a:gd name="connsiteX66" fmla="*/ 134368 w 4838076"/>
              <a:gd name="connsiteY66" fmla="*/ 3009900 h 6858000"/>
              <a:gd name="connsiteX67" fmla="*/ 115893 w 4838076"/>
              <a:gd name="connsiteY67" fmla="*/ 3046412 h 6858000"/>
              <a:gd name="connsiteX68" fmla="*/ 95738 w 4838076"/>
              <a:gd name="connsiteY68" fmla="*/ 3084512 h 6858000"/>
              <a:gd name="connsiteX69" fmla="*/ 75583 w 4838076"/>
              <a:gd name="connsiteY69" fmla="*/ 3121025 h 6858000"/>
              <a:gd name="connsiteX70" fmla="*/ 55427 w 4838076"/>
              <a:gd name="connsiteY70" fmla="*/ 3160712 h 6858000"/>
              <a:gd name="connsiteX71" fmla="*/ 38632 w 4838076"/>
              <a:gd name="connsiteY71" fmla="*/ 3201987 h 6858000"/>
              <a:gd name="connsiteX72" fmla="*/ 23515 w 4838076"/>
              <a:gd name="connsiteY72" fmla="*/ 3248025 h 6858000"/>
              <a:gd name="connsiteX73" fmla="*/ 11758 w 4838076"/>
              <a:gd name="connsiteY73" fmla="*/ 3300412 h 6858000"/>
              <a:gd name="connsiteX74" fmla="*/ 3359 w 4838076"/>
              <a:gd name="connsiteY74" fmla="*/ 3360737 h 6858000"/>
              <a:gd name="connsiteX75" fmla="*/ 0 w 4838076"/>
              <a:gd name="connsiteY75" fmla="*/ 3427412 h 6858000"/>
              <a:gd name="connsiteX76" fmla="*/ 3359 w 4838076"/>
              <a:gd name="connsiteY76" fmla="*/ 3497262 h 6858000"/>
              <a:gd name="connsiteX77" fmla="*/ 11758 w 4838076"/>
              <a:gd name="connsiteY77" fmla="*/ 3557587 h 6858000"/>
              <a:gd name="connsiteX78" fmla="*/ 23515 w 4838076"/>
              <a:gd name="connsiteY78" fmla="*/ 3609975 h 6858000"/>
              <a:gd name="connsiteX79" fmla="*/ 38632 w 4838076"/>
              <a:gd name="connsiteY79" fmla="*/ 3656012 h 6858000"/>
              <a:gd name="connsiteX80" fmla="*/ 55427 w 4838076"/>
              <a:gd name="connsiteY80" fmla="*/ 3697287 h 6858000"/>
              <a:gd name="connsiteX81" fmla="*/ 75583 w 4838076"/>
              <a:gd name="connsiteY81" fmla="*/ 3736975 h 6858000"/>
              <a:gd name="connsiteX82" fmla="*/ 115893 w 4838076"/>
              <a:gd name="connsiteY82" fmla="*/ 3811587 h 6858000"/>
              <a:gd name="connsiteX83" fmla="*/ 134368 w 4838076"/>
              <a:gd name="connsiteY83" fmla="*/ 3848100 h 6858000"/>
              <a:gd name="connsiteX84" fmla="*/ 152844 w 4838076"/>
              <a:gd name="connsiteY84" fmla="*/ 3890962 h 6858000"/>
              <a:gd name="connsiteX85" fmla="*/ 167960 w 4838076"/>
              <a:gd name="connsiteY85" fmla="*/ 3935412 h 6858000"/>
              <a:gd name="connsiteX86" fmla="*/ 178038 w 4838076"/>
              <a:gd name="connsiteY86" fmla="*/ 3987800 h 6858000"/>
              <a:gd name="connsiteX87" fmla="*/ 188115 w 4838076"/>
              <a:gd name="connsiteY87" fmla="*/ 4048125 h 6858000"/>
              <a:gd name="connsiteX88" fmla="*/ 189795 w 4838076"/>
              <a:gd name="connsiteY88" fmla="*/ 4116387 h 6858000"/>
              <a:gd name="connsiteX89" fmla="*/ 188115 w 4838076"/>
              <a:gd name="connsiteY89" fmla="*/ 4186237 h 6858000"/>
              <a:gd name="connsiteX90" fmla="*/ 178038 w 4838076"/>
              <a:gd name="connsiteY90" fmla="*/ 4244975 h 6858000"/>
              <a:gd name="connsiteX91" fmla="*/ 167960 w 4838076"/>
              <a:gd name="connsiteY91" fmla="*/ 4297362 h 6858000"/>
              <a:gd name="connsiteX92" fmla="*/ 152844 w 4838076"/>
              <a:gd name="connsiteY92" fmla="*/ 4343400 h 6858000"/>
              <a:gd name="connsiteX93" fmla="*/ 134368 w 4838076"/>
              <a:gd name="connsiteY93" fmla="*/ 4386262 h 6858000"/>
              <a:gd name="connsiteX94" fmla="*/ 115893 w 4838076"/>
              <a:gd name="connsiteY94" fmla="*/ 4424362 h 6858000"/>
              <a:gd name="connsiteX95" fmla="*/ 75583 w 4838076"/>
              <a:gd name="connsiteY95" fmla="*/ 4498975 h 6858000"/>
              <a:gd name="connsiteX96" fmla="*/ 55427 w 4838076"/>
              <a:gd name="connsiteY96" fmla="*/ 4537075 h 6858000"/>
              <a:gd name="connsiteX97" fmla="*/ 38632 w 4838076"/>
              <a:gd name="connsiteY97" fmla="*/ 4579937 h 6858000"/>
              <a:gd name="connsiteX98" fmla="*/ 23515 w 4838076"/>
              <a:gd name="connsiteY98" fmla="*/ 4625975 h 6858000"/>
              <a:gd name="connsiteX99" fmla="*/ 11758 w 4838076"/>
              <a:gd name="connsiteY99" fmla="*/ 4678362 h 6858000"/>
              <a:gd name="connsiteX100" fmla="*/ 3359 w 4838076"/>
              <a:gd name="connsiteY100" fmla="*/ 4738687 h 6858000"/>
              <a:gd name="connsiteX101" fmla="*/ 0 w 4838076"/>
              <a:gd name="connsiteY101" fmla="*/ 4806950 h 6858000"/>
              <a:gd name="connsiteX102" fmla="*/ 3359 w 4838076"/>
              <a:gd name="connsiteY102" fmla="*/ 4875212 h 6858000"/>
              <a:gd name="connsiteX103" fmla="*/ 11758 w 4838076"/>
              <a:gd name="connsiteY103" fmla="*/ 4935537 h 6858000"/>
              <a:gd name="connsiteX104" fmla="*/ 23515 w 4838076"/>
              <a:gd name="connsiteY104" fmla="*/ 4987925 h 6858000"/>
              <a:gd name="connsiteX105" fmla="*/ 38632 w 4838076"/>
              <a:gd name="connsiteY105" fmla="*/ 5033962 h 6858000"/>
              <a:gd name="connsiteX106" fmla="*/ 55427 w 4838076"/>
              <a:gd name="connsiteY106" fmla="*/ 5075237 h 6858000"/>
              <a:gd name="connsiteX107" fmla="*/ 75583 w 4838076"/>
              <a:gd name="connsiteY107" fmla="*/ 5114925 h 6858000"/>
              <a:gd name="connsiteX108" fmla="*/ 95738 w 4838076"/>
              <a:gd name="connsiteY108" fmla="*/ 5149850 h 6858000"/>
              <a:gd name="connsiteX109" fmla="*/ 115893 w 4838076"/>
              <a:gd name="connsiteY109" fmla="*/ 5186362 h 6858000"/>
              <a:gd name="connsiteX110" fmla="*/ 134368 w 4838076"/>
              <a:gd name="connsiteY110" fmla="*/ 5226050 h 6858000"/>
              <a:gd name="connsiteX111" fmla="*/ 152844 w 4838076"/>
              <a:gd name="connsiteY111" fmla="*/ 5268912 h 6858000"/>
              <a:gd name="connsiteX112" fmla="*/ 167960 w 4838076"/>
              <a:gd name="connsiteY112" fmla="*/ 5313362 h 6858000"/>
              <a:gd name="connsiteX113" fmla="*/ 178038 w 4838076"/>
              <a:gd name="connsiteY113" fmla="*/ 5365750 h 6858000"/>
              <a:gd name="connsiteX114" fmla="*/ 188115 w 4838076"/>
              <a:gd name="connsiteY114" fmla="*/ 5426075 h 6858000"/>
              <a:gd name="connsiteX115" fmla="*/ 189795 w 4838076"/>
              <a:gd name="connsiteY115" fmla="*/ 5494337 h 6858000"/>
              <a:gd name="connsiteX116" fmla="*/ 188115 w 4838076"/>
              <a:gd name="connsiteY116" fmla="*/ 5562600 h 6858000"/>
              <a:gd name="connsiteX117" fmla="*/ 178038 w 4838076"/>
              <a:gd name="connsiteY117" fmla="*/ 5622925 h 6858000"/>
              <a:gd name="connsiteX118" fmla="*/ 167960 w 4838076"/>
              <a:gd name="connsiteY118" fmla="*/ 5675312 h 6858000"/>
              <a:gd name="connsiteX119" fmla="*/ 152844 w 4838076"/>
              <a:gd name="connsiteY119" fmla="*/ 5721350 h 6858000"/>
              <a:gd name="connsiteX120" fmla="*/ 134368 w 4838076"/>
              <a:gd name="connsiteY120" fmla="*/ 5762625 h 6858000"/>
              <a:gd name="connsiteX121" fmla="*/ 115893 w 4838076"/>
              <a:gd name="connsiteY121" fmla="*/ 5802312 h 6858000"/>
              <a:gd name="connsiteX122" fmla="*/ 95738 w 4838076"/>
              <a:gd name="connsiteY122" fmla="*/ 5840412 h 6858000"/>
              <a:gd name="connsiteX123" fmla="*/ 75583 w 4838076"/>
              <a:gd name="connsiteY123" fmla="*/ 5876925 h 6858000"/>
              <a:gd name="connsiteX124" fmla="*/ 55427 w 4838076"/>
              <a:gd name="connsiteY124" fmla="*/ 5915025 h 6858000"/>
              <a:gd name="connsiteX125" fmla="*/ 38632 w 4838076"/>
              <a:gd name="connsiteY125" fmla="*/ 5956300 h 6858000"/>
              <a:gd name="connsiteX126" fmla="*/ 23515 w 4838076"/>
              <a:gd name="connsiteY126" fmla="*/ 6003925 h 6858000"/>
              <a:gd name="connsiteX127" fmla="*/ 11758 w 4838076"/>
              <a:gd name="connsiteY127" fmla="*/ 6056312 h 6858000"/>
              <a:gd name="connsiteX128" fmla="*/ 3359 w 4838076"/>
              <a:gd name="connsiteY128" fmla="*/ 6113462 h 6858000"/>
              <a:gd name="connsiteX129" fmla="*/ 0 w 4838076"/>
              <a:gd name="connsiteY129" fmla="*/ 6183312 h 6858000"/>
              <a:gd name="connsiteX130" fmla="*/ 3359 w 4838076"/>
              <a:gd name="connsiteY130" fmla="*/ 6251575 h 6858000"/>
              <a:gd name="connsiteX131" fmla="*/ 11758 w 4838076"/>
              <a:gd name="connsiteY131" fmla="*/ 6311900 h 6858000"/>
              <a:gd name="connsiteX132" fmla="*/ 23515 w 4838076"/>
              <a:gd name="connsiteY132" fmla="*/ 6361112 h 6858000"/>
              <a:gd name="connsiteX133" fmla="*/ 38632 w 4838076"/>
              <a:gd name="connsiteY133" fmla="*/ 6407150 h 6858000"/>
              <a:gd name="connsiteX134" fmla="*/ 55427 w 4838076"/>
              <a:gd name="connsiteY134" fmla="*/ 6448425 h 6858000"/>
              <a:gd name="connsiteX135" fmla="*/ 73903 w 4838076"/>
              <a:gd name="connsiteY135" fmla="*/ 6488112 h 6858000"/>
              <a:gd name="connsiteX136" fmla="*/ 92379 w 4838076"/>
              <a:gd name="connsiteY136" fmla="*/ 6523037 h 6858000"/>
              <a:gd name="connsiteX137" fmla="*/ 112534 w 4838076"/>
              <a:gd name="connsiteY137" fmla="*/ 6561137 h 6858000"/>
              <a:gd name="connsiteX138" fmla="*/ 132689 w 4838076"/>
              <a:gd name="connsiteY138" fmla="*/ 6597650 h 6858000"/>
              <a:gd name="connsiteX139" fmla="*/ 149485 w 4838076"/>
              <a:gd name="connsiteY139" fmla="*/ 6640512 h 6858000"/>
              <a:gd name="connsiteX140" fmla="*/ 166281 w 4838076"/>
              <a:gd name="connsiteY140" fmla="*/ 6683375 h 6858000"/>
              <a:gd name="connsiteX141" fmla="*/ 176358 w 4838076"/>
              <a:gd name="connsiteY141" fmla="*/ 6735762 h 6858000"/>
              <a:gd name="connsiteX142" fmla="*/ 184756 w 4838076"/>
              <a:gd name="connsiteY142" fmla="*/ 6791325 h 6858000"/>
              <a:gd name="connsiteX143" fmla="*/ 189795 w 4838076"/>
              <a:gd name="connsiteY143" fmla="*/ 6858000 h 6858000"/>
              <a:gd name="connsiteX144" fmla="*/ 334173 w 4838076"/>
              <a:gd name="connsiteY144" fmla="*/ 6858000 h 6858000"/>
              <a:gd name="connsiteX145" fmla="*/ 334174 w 4838076"/>
              <a:gd name="connsiteY145" fmla="*/ 6858000 h 6858000"/>
              <a:gd name="connsiteX146" fmla="*/ 3459219 w 4838076"/>
              <a:gd name="connsiteY146" fmla="*/ 6858000 h 6858000"/>
              <a:gd name="connsiteX147" fmla="*/ 4417162 w 4838076"/>
              <a:gd name="connsiteY147" fmla="*/ 6858000 h 6858000"/>
              <a:gd name="connsiteX148" fmla="*/ 4838076 w 4838076"/>
              <a:gd name="connsiteY14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4838076" h="6858000">
                <a:moveTo>
                  <a:pt x="4838076" y="0"/>
                </a:moveTo>
                <a:lnTo>
                  <a:pt x="4417162" y="0"/>
                </a:lnTo>
                <a:lnTo>
                  <a:pt x="3459219" y="0"/>
                </a:lnTo>
                <a:lnTo>
                  <a:pt x="334174" y="0"/>
                </a:lnTo>
                <a:lnTo>
                  <a:pt x="334173" y="0"/>
                </a:lnTo>
                <a:lnTo>
                  <a:pt x="189795" y="0"/>
                </a:lnTo>
                <a:lnTo>
                  <a:pt x="184756" y="66675"/>
                </a:lnTo>
                <a:lnTo>
                  <a:pt x="176358" y="122237"/>
                </a:lnTo>
                <a:lnTo>
                  <a:pt x="166281" y="174625"/>
                </a:lnTo>
                <a:lnTo>
                  <a:pt x="149485" y="217487"/>
                </a:lnTo>
                <a:lnTo>
                  <a:pt x="132689" y="260350"/>
                </a:lnTo>
                <a:lnTo>
                  <a:pt x="112534" y="296862"/>
                </a:lnTo>
                <a:lnTo>
                  <a:pt x="92379" y="334962"/>
                </a:lnTo>
                <a:lnTo>
                  <a:pt x="73903" y="369887"/>
                </a:lnTo>
                <a:lnTo>
                  <a:pt x="55427" y="409575"/>
                </a:lnTo>
                <a:lnTo>
                  <a:pt x="38632" y="450850"/>
                </a:lnTo>
                <a:lnTo>
                  <a:pt x="23515" y="496887"/>
                </a:lnTo>
                <a:lnTo>
                  <a:pt x="11758" y="546100"/>
                </a:lnTo>
                <a:lnTo>
                  <a:pt x="3359" y="606425"/>
                </a:lnTo>
                <a:lnTo>
                  <a:pt x="0" y="673100"/>
                </a:lnTo>
                <a:lnTo>
                  <a:pt x="3359" y="744537"/>
                </a:lnTo>
                <a:lnTo>
                  <a:pt x="11758" y="801687"/>
                </a:lnTo>
                <a:lnTo>
                  <a:pt x="23515" y="854075"/>
                </a:lnTo>
                <a:lnTo>
                  <a:pt x="38632" y="901700"/>
                </a:lnTo>
                <a:lnTo>
                  <a:pt x="55427" y="942975"/>
                </a:lnTo>
                <a:lnTo>
                  <a:pt x="75583" y="981075"/>
                </a:lnTo>
                <a:lnTo>
                  <a:pt x="95738" y="1017587"/>
                </a:lnTo>
                <a:lnTo>
                  <a:pt x="115893" y="1055687"/>
                </a:lnTo>
                <a:lnTo>
                  <a:pt x="134368" y="1095375"/>
                </a:lnTo>
                <a:lnTo>
                  <a:pt x="152844" y="1136650"/>
                </a:lnTo>
                <a:lnTo>
                  <a:pt x="167960" y="1182687"/>
                </a:lnTo>
                <a:lnTo>
                  <a:pt x="178038" y="1235075"/>
                </a:lnTo>
                <a:lnTo>
                  <a:pt x="188115" y="1295400"/>
                </a:lnTo>
                <a:lnTo>
                  <a:pt x="189795" y="1363662"/>
                </a:lnTo>
                <a:lnTo>
                  <a:pt x="188115" y="1431925"/>
                </a:lnTo>
                <a:lnTo>
                  <a:pt x="178038" y="1492250"/>
                </a:lnTo>
                <a:lnTo>
                  <a:pt x="167960" y="1544637"/>
                </a:lnTo>
                <a:lnTo>
                  <a:pt x="152844" y="1589087"/>
                </a:lnTo>
                <a:lnTo>
                  <a:pt x="134368" y="1631950"/>
                </a:lnTo>
                <a:lnTo>
                  <a:pt x="115893" y="1671637"/>
                </a:lnTo>
                <a:lnTo>
                  <a:pt x="95738" y="1708150"/>
                </a:lnTo>
                <a:lnTo>
                  <a:pt x="75583" y="1743075"/>
                </a:lnTo>
                <a:lnTo>
                  <a:pt x="55427" y="1782762"/>
                </a:lnTo>
                <a:lnTo>
                  <a:pt x="38632" y="1824037"/>
                </a:lnTo>
                <a:lnTo>
                  <a:pt x="23515" y="1870075"/>
                </a:lnTo>
                <a:lnTo>
                  <a:pt x="11758" y="1922462"/>
                </a:lnTo>
                <a:lnTo>
                  <a:pt x="3359" y="1982787"/>
                </a:lnTo>
                <a:lnTo>
                  <a:pt x="0" y="2051050"/>
                </a:lnTo>
                <a:lnTo>
                  <a:pt x="3359" y="2119312"/>
                </a:lnTo>
                <a:lnTo>
                  <a:pt x="11758" y="2179637"/>
                </a:lnTo>
                <a:lnTo>
                  <a:pt x="23515" y="2232025"/>
                </a:lnTo>
                <a:lnTo>
                  <a:pt x="38632" y="2278062"/>
                </a:lnTo>
                <a:lnTo>
                  <a:pt x="55427" y="2319337"/>
                </a:lnTo>
                <a:lnTo>
                  <a:pt x="75583" y="2359025"/>
                </a:lnTo>
                <a:lnTo>
                  <a:pt x="95738" y="2395537"/>
                </a:lnTo>
                <a:lnTo>
                  <a:pt x="115893" y="2433637"/>
                </a:lnTo>
                <a:lnTo>
                  <a:pt x="134368" y="2471737"/>
                </a:lnTo>
                <a:lnTo>
                  <a:pt x="152844" y="2513012"/>
                </a:lnTo>
                <a:lnTo>
                  <a:pt x="167960" y="2560637"/>
                </a:lnTo>
                <a:lnTo>
                  <a:pt x="178038" y="2613025"/>
                </a:lnTo>
                <a:lnTo>
                  <a:pt x="188115" y="2671762"/>
                </a:lnTo>
                <a:lnTo>
                  <a:pt x="189795" y="2741612"/>
                </a:lnTo>
                <a:lnTo>
                  <a:pt x="188115" y="2809875"/>
                </a:lnTo>
                <a:lnTo>
                  <a:pt x="178038" y="2868612"/>
                </a:lnTo>
                <a:lnTo>
                  <a:pt x="167960" y="2922587"/>
                </a:lnTo>
                <a:lnTo>
                  <a:pt x="152844" y="2967037"/>
                </a:lnTo>
                <a:lnTo>
                  <a:pt x="134368" y="3009900"/>
                </a:lnTo>
                <a:lnTo>
                  <a:pt x="115893" y="3046412"/>
                </a:lnTo>
                <a:lnTo>
                  <a:pt x="95738" y="3084512"/>
                </a:lnTo>
                <a:lnTo>
                  <a:pt x="75583" y="3121025"/>
                </a:lnTo>
                <a:lnTo>
                  <a:pt x="55427" y="3160712"/>
                </a:lnTo>
                <a:lnTo>
                  <a:pt x="38632" y="3201987"/>
                </a:lnTo>
                <a:lnTo>
                  <a:pt x="23515" y="3248025"/>
                </a:lnTo>
                <a:lnTo>
                  <a:pt x="11758" y="3300412"/>
                </a:lnTo>
                <a:lnTo>
                  <a:pt x="3359" y="3360737"/>
                </a:lnTo>
                <a:lnTo>
                  <a:pt x="0" y="3427412"/>
                </a:lnTo>
                <a:lnTo>
                  <a:pt x="3359" y="3497262"/>
                </a:lnTo>
                <a:lnTo>
                  <a:pt x="11758" y="3557587"/>
                </a:lnTo>
                <a:lnTo>
                  <a:pt x="23515" y="3609975"/>
                </a:lnTo>
                <a:lnTo>
                  <a:pt x="38632" y="3656012"/>
                </a:lnTo>
                <a:lnTo>
                  <a:pt x="55427" y="3697287"/>
                </a:lnTo>
                <a:lnTo>
                  <a:pt x="75583" y="3736975"/>
                </a:lnTo>
                <a:lnTo>
                  <a:pt x="115893" y="3811587"/>
                </a:lnTo>
                <a:lnTo>
                  <a:pt x="134368" y="3848100"/>
                </a:lnTo>
                <a:lnTo>
                  <a:pt x="152844" y="3890962"/>
                </a:lnTo>
                <a:lnTo>
                  <a:pt x="167960" y="3935412"/>
                </a:lnTo>
                <a:lnTo>
                  <a:pt x="178038" y="3987800"/>
                </a:lnTo>
                <a:lnTo>
                  <a:pt x="188115" y="4048125"/>
                </a:lnTo>
                <a:lnTo>
                  <a:pt x="189795" y="4116387"/>
                </a:lnTo>
                <a:lnTo>
                  <a:pt x="188115" y="4186237"/>
                </a:lnTo>
                <a:lnTo>
                  <a:pt x="178038" y="4244975"/>
                </a:lnTo>
                <a:lnTo>
                  <a:pt x="167960" y="4297362"/>
                </a:lnTo>
                <a:lnTo>
                  <a:pt x="152844" y="4343400"/>
                </a:lnTo>
                <a:lnTo>
                  <a:pt x="134368" y="4386262"/>
                </a:lnTo>
                <a:lnTo>
                  <a:pt x="115893" y="4424362"/>
                </a:lnTo>
                <a:lnTo>
                  <a:pt x="75583" y="4498975"/>
                </a:lnTo>
                <a:lnTo>
                  <a:pt x="55427" y="4537075"/>
                </a:lnTo>
                <a:lnTo>
                  <a:pt x="38632" y="4579937"/>
                </a:lnTo>
                <a:lnTo>
                  <a:pt x="23515" y="4625975"/>
                </a:lnTo>
                <a:lnTo>
                  <a:pt x="11758" y="4678362"/>
                </a:lnTo>
                <a:lnTo>
                  <a:pt x="3359" y="4738687"/>
                </a:lnTo>
                <a:lnTo>
                  <a:pt x="0" y="4806950"/>
                </a:lnTo>
                <a:lnTo>
                  <a:pt x="3359" y="4875212"/>
                </a:lnTo>
                <a:lnTo>
                  <a:pt x="11758" y="4935537"/>
                </a:lnTo>
                <a:lnTo>
                  <a:pt x="23515" y="4987925"/>
                </a:lnTo>
                <a:lnTo>
                  <a:pt x="38632" y="5033962"/>
                </a:lnTo>
                <a:lnTo>
                  <a:pt x="55427" y="5075237"/>
                </a:lnTo>
                <a:lnTo>
                  <a:pt x="75583" y="5114925"/>
                </a:lnTo>
                <a:lnTo>
                  <a:pt x="95738" y="5149850"/>
                </a:lnTo>
                <a:lnTo>
                  <a:pt x="115893" y="5186362"/>
                </a:lnTo>
                <a:lnTo>
                  <a:pt x="134368" y="5226050"/>
                </a:lnTo>
                <a:lnTo>
                  <a:pt x="152844" y="5268912"/>
                </a:lnTo>
                <a:lnTo>
                  <a:pt x="167960" y="5313362"/>
                </a:lnTo>
                <a:lnTo>
                  <a:pt x="178038" y="5365750"/>
                </a:lnTo>
                <a:lnTo>
                  <a:pt x="188115" y="5426075"/>
                </a:lnTo>
                <a:lnTo>
                  <a:pt x="189795" y="5494337"/>
                </a:lnTo>
                <a:lnTo>
                  <a:pt x="188115" y="5562600"/>
                </a:lnTo>
                <a:lnTo>
                  <a:pt x="178038" y="5622925"/>
                </a:lnTo>
                <a:lnTo>
                  <a:pt x="167960" y="5675312"/>
                </a:lnTo>
                <a:lnTo>
                  <a:pt x="152844" y="5721350"/>
                </a:lnTo>
                <a:lnTo>
                  <a:pt x="134368" y="5762625"/>
                </a:lnTo>
                <a:lnTo>
                  <a:pt x="115893" y="5802312"/>
                </a:lnTo>
                <a:lnTo>
                  <a:pt x="95738" y="5840412"/>
                </a:lnTo>
                <a:lnTo>
                  <a:pt x="75583" y="5876925"/>
                </a:lnTo>
                <a:lnTo>
                  <a:pt x="55427" y="5915025"/>
                </a:lnTo>
                <a:lnTo>
                  <a:pt x="38632" y="5956300"/>
                </a:lnTo>
                <a:lnTo>
                  <a:pt x="23515" y="6003925"/>
                </a:lnTo>
                <a:lnTo>
                  <a:pt x="11758" y="6056312"/>
                </a:lnTo>
                <a:lnTo>
                  <a:pt x="3359" y="6113462"/>
                </a:lnTo>
                <a:lnTo>
                  <a:pt x="0" y="6183312"/>
                </a:lnTo>
                <a:lnTo>
                  <a:pt x="3359" y="6251575"/>
                </a:lnTo>
                <a:lnTo>
                  <a:pt x="11758" y="6311900"/>
                </a:lnTo>
                <a:lnTo>
                  <a:pt x="23515" y="6361112"/>
                </a:lnTo>
                <a:lnTo>
                  <a:pt x="38632" y="6407150"/>
                </a:lnTo>
                <a:lnTo>
                  <a:pt x="55427" y="6448425"/>
                </a:lnTo>
                <a:lnTo>
                  <a:pt x="73903" y="6488112"/>
                </a:lnTo>
                <a:lnTo>
                  <a:pt x="92379" y="6523037"/>
                </a:lnTo>
                <a:lnTo>
                  <a:pt x="112534" y="6561137"/>
                </a:lnTo>
                <a:lnTo>
                  <a:pt x="132689" y="6597650"/>
                </a:lnTo>
                <a:lnTo>
                  <a:pt x="149485" y="6640512"/>
                </a:lnTo>
                <a:lnTo>
                  <a:pt x="166281" y="6683375"/>
                </a:lnTo>
                <a:lnTo>
                  <a:pt x="176358" y="6735762"/>
                </a:lnTo>
                <a:lnTo>
                  <a:pt x="184756" y="6791325"/>
                </a:lnTo>
                <a:lnTo>
                  <a:pt x="189795" y="6858000"/>
                </a:lnTo>
                <a:lnTo>
                  <a:pt x="334173" y="6858000"/>
                </a:lnTo>
                <a:lnTo>
                  <a:pt x="334174" y="6858000"/>
                </a:lnTo>
                <a:lnTo>
                  <a:pt x="3459219" y="6858000"/>
                </a:lnTo>
                <a:lnTo>
                  <a:pt x="4417162" y="6858000"/>
                </a:lnTo>
                <a:lnTo>
                  <a:pt x="4838076" y="6858000"/>
                </a:lnTo>
                <a:close/>
              </a:path>
            </a:pathLst>
          </a:custGeom>
          <a:solidFill>
            <a:schemeClr val="accent1">
              <a:lumMod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4859AD-419A-1B41-B690-9C7B9FC02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849" y="336667"/>
            <a:ext cx="3384000" cy="1492132"/>
          </a:xfrm>
        </p:spPr>
        <p:txBody>
          <a:bodyPr anchor="t">
            <a:normAutofit/>
          </a:bodyPr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PLENARY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72267-2F97-3646-9AF2-8A1092C4E9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704" y="1828799"/>
            <a:ext cx="3844019" cy="4918841"/>
          </a:xfrm>
        </p:spPr>
        <p:txBody>
          <a:bodyPr>
            <a:normAutofit fontScale="92500"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en-US" dirty="0">
                <a:solidFill>
                  <a:schemeClr val="bg1">
                    <a:alpha val="60000"/>
                  </a:schemeClr>
                </a:solidFill>
                <a:latin typeface="Calibri" panose="020F0502020204030204" pitchFamily="34" charset="0"/>
                <a:ea typeface="等线" panose="02010600030101010101" pitchFamily="2" charset="-122"/>
              </a:rPr>
              <a:t>Watch this YouTube video of ‘I </a:t>
            </a:r>
            <a:r>
              <a:rPr lang="en-US" dirty="0" err="1">
                <a:solidFill>
                  <a:schemeClr val="bg1">
                    <a:alpha val="60000"/>
                  </a:schemeClr>
                </a:solidFill>
                <a:latin typeface="Calibri" panose="020F0502020204030204" pitchFamily="34" charset="0"/>
                <a:ea typeface="等线" panose="02010600030101010101" pitchFamily="2" charset="-122"/>
              </a:rPr>
              <a:t>Wanna</a:t>
            </a:r>
            <a:r>
              <a:rPr lang="en-US" dirty="0">
                <a:solidFill>
                  <a:schemeClr val="bg1">
                    <a:alpha val="60000"/>
                  </a:schemeClr>
                </a:solidFill>
                <a:latin typeface="Calibri" panose="020F0502020204030204" pitchFamily="34" charset="0"/>
                <a:ea typeface="等线" panose="02010600030101010101" pitchFamily="2" charset="-122"/>
              </a:rPr>
              <a:t> Rock’ and other songs from Rock of Ages.  </a:t>
            </a:r>
          </a:p>
          <a:p>
            <a:pPr marL="514350" indent="-514350" fontAlgn="base">
              <a:buFont typeface="+mj-lt"/>
              <a:buAutoNum type="arabicPeriod"/>
            </a:pPr>
            <a:endParaRPr lang="en-US" b="0" i="0" dirty="0">
              <a:solidFill>
                <a:schemeClr val="bg1">
                  <a:alpha val="60000"/>
                </a:schemeClr>
              </a:solidFill>
              <a:effectLst/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pPr marL="514350" indent="-514350" fontAlgn="base">
              <a:buFont typeface="+mj-lt"/>
              <a:buAutoNum type="arabicPeriod"/>
            </a:pPr>
            <a:r>
              <a:rPr lang="en-US" dirty="0">
                <a:solidFill>
                  <a:schemeClr val="bg1">
                    <a:alpha val="60000"/>
                  </a:schemeClr>
                </a:solidFill>
                <a:latin typeface="Calibri" panose="020F0502020204030204" pitchFamily="34" charset="0"/>
              </a:rPr>
              <a:t>Who is the famous special guest in the audience?  </a:t>
            </a:r>
            <a:endParaRPr lang="en-US" b="0" i="0" dirty="0">
              <a:solidFill>
                <a:schemeClr val="bg1">
                  <a:alpha val="60000"/>
                </a:schemeClr>
              </a:solidFill>
              <a:effectLst/>
              <a:latin typeface="Calibri" panose="020F0502020204030204" pitchFamily="34" charset="0"/>
            </a:endParaRPr>
          </a:p>
          <a:p>
            <a:pPr marL="0" indent="0" fontAlgn="base">
              <a:buNone/>
            </a:pPr>
            <a:endParaRPr lang="en-US" dirty="0">
              <a:solidFill>
                <a:schemeClr val="bg1">
                  <a:alpha val="60000"/>
                </a:schemeClr>
              </a:solidFill>
              <a:latin typeface="Calibri" panose="020F0502020204030204" pitchFamily="34" charset="0"/>
            </a:endParaRPr>
          </a:p>
          <a:p>
            <a:pPr marL="0" indent="0" fontAlgn="base">
              <a:buNone/>
            </a:pPr>
            <a:r>
              <a:rPr lang="en-US" dirty="0">
                <a:solidFill>
                  <a:schemeClr val="bg1">
                    <a:alpha val="60000"/>
                  </a:schemeClr>
                </a:solidFill>
                <a:latin typeface="Calibri" panose="020F0502020204030204" pitchFamily="34" charset="0"/>
              </a:rPr>
              <a:t>HINT: She was the lead in Cabaret many years ago… </a:t>
            </a:r>
            <a:endParaRPr lang="en-US" b="0" i="0" dirty="0">
              <a:solidFill>
                <a:schemeClr val="bg1">
                  <a:alpha val="60000"/>
                </a:schemeClr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4" name="Online Media 3" descr="2009 Tony Awards - Rock of Ages">
            <a:hlinkClick r:id="" action="ppaction://media"/>
            <a:extLst>
              <a:ext uri="{FF2B5EF4-FFF2-40B4-BE49-F238E27FC236}">
                <a16:creationId xmlns:a16="http://schemas.microsoft.com/office/drawing/2014/main" id="{76B6B3FC-272E-9149-9CEE-D18E011743D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957276" y="766119"/>
            <a:ext cx="7152909" cy="536468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C1F432D-0B1F-1142-855B-4B7E8B764806}"/>
              </a:ext>
            </a:extLst>
          </p:cNvPr>
          <p:cNvSpPr/>
          <p:nvPr/>
        </p:nvSpPr>
        <p:spPr>
          <a:xfrm>
            <a:off x="6317488" y="6627168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US" sz="800" u="sng" dirty="0">
                <a:solidFill>
                  <a:srgbClr val="0563C1"/>
                </a:solidFill>
                <a:latin typeface="Calibri" panose="020F0502020204030204" pitchFamily="34" charset="0"/>
                <a:hlinkClick r:id="rId4"/>
              </a:rPr>
              <a:t>https://www.youtube.com/watch?v=dBI0DNn0g_c&amp;list=PL2Awype1tGgW6YaX5X2BZQ_lpxjo7lZy4&amp;index=12</a:t>
            </a:r>
            <a:r>
              <a:rPr lang="en-US" sz="800" dirty="0">
                <a:latin typeface="Calibri" panose="020F0502020204030204" pitchFamily="34" charset="0"/>
              </a:rPr>
              <a:t>   </a:t>
            </a:r>
            <a:endParaRPr lang="en-US" sz="800" b="0" i="0" dirty="0"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66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339C1B6-C484-41A6-90E6-D55D5C2D2653}"/>
</file>

<file path=customXml/itemProps2.xml><?xml version="1.0" encoding="utf-8"?>
<ds:datastoreItem xmlns:ds="http://schemas.openxmlformats.org/officeDocument/2006/customXml" ds:itemID="{AF7EF3A1-325E-415A-8C4C-C42DF3140504}"/>
</file>

<file path=customXml/itemProps3.xml><?xml version="1.0" encoding="utf-8"?>
<ds:datastoreItem xmlns:ds="http://schemas.openxmlformats.org/officeDocument/2006/customXml" ds:itemID="{BEA17045-F163-437E-83AB-BEDE2C847D7B}"/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267</Words>
  <Application>Microsoft Macintosh PowerPoint</Application>
  <PresentationFormat>Widescreen</PresentationFormat>
  <Paragraphs>36</Paragraphs>
  <Slides>5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等线</vt:lpstr>
      <vt:lpstr>Arial</vt:lpstr>
      <vt:lpstr>Calibri</vt:lpstr>
      <vt:lpstr>Calibri Light</vt:lpstr>
      <vt:lpstr>Segoe UI</vt:lpstr>
      <vt:lpstr>Office Theme</vt:lpstr>
      <vt:lpstr>Musicals</vt:lpstr>
      <vt:lpstr>STARTER</vt:lpstr>
      <vt:lpstr>MAIN:</vt:lpstr>
      <vt:lpstr>ANSWERS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Musicals</dc:title>
  <dc:creator>G. Beale</dc:creator>
  <cp:lastModifiedBy>G. Beale</cp:lastModifiedBy>
  <cp:revision>2</cp:revision>
  <dcterms:created xsi:type="dcterms:W3CDTF">2021-03-05T18:53:46Z</dcterms:created>
  <dcterms:modified xsi:type="dcterms:W3CDTF">2021-03-05T19:04:30Z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