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0DA3EC73-F7A0-4E81-A830-4790A4D761F0}"/>
    <pc:docChg chg="modSld">
      <pc:chgData name="C Lobo" userId="63982647-136f-4c85-ba18-7407aa63bd77" providerId="ADAL" clId="{0DA3EC73-F7A0-4E81-A830-4790A4D761F0}" dt="2020-11-26T12:51:57.743" v="1" actId="20577"/>
      <pc:docMkLst>
        <pc:docMk/>
      </pc:docMkLst>
      <pc:sldChg chg="modSp mod">
        <pc:chgData name="C Lobo" userId="63982647-136f-4c85-ba18-7407aa63bd77" providerId="ADAL" clId="{0DA3EC73-F7A0-4E81-A830-4790A4D761F0}" dt="2020-11-26T12:51:57.743" v="1" actId="20577"/>
        <pc:sldMkLst>
          <pc:docMk/>
          <pc:sldMk cId="2856422962" sldId="256"/>
        </pc:sldMkLst>
        <pc:spChg chg="mod">
          <ac:chgData name="C Lobo" userId="63982647-136f-4c85-ba18-7407aa63bd77" providerId="ADAL" clId="{0DA3EC73-F7A0-4E81-A830-4790A4D761F0}" dt="2020-11-26T12:51:57.743" v="1" actId="20577"/>
          <ac:spMkLst>
            <pc:docMk/>
            <pc:sldMk cId="2856422962" sldId="256"/>
            <ac:spMk id="3" creationId="{01195B2B-7FCA-4646-BA48-34EFB0BE305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509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911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491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751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982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96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65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65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33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420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80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BFB02-3A14-45C7-A69A-900617D80B4D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C3858-59DA-47CB-A78D-9982CB055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89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16947-B9B6-4447-91C1-30045AD0A8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Textiles Year 7</a:t>
            </a:r>
            <a:br>
              <a:rPr lang="en-GB" dirty="0"/>
            </a:br>
            <a:r>
              <a:rPr lang="en-GB" dirty="0"/>
              <a:t>Monster Keyrings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95B2B-7FCA-4646-BA48-34EFB0BE30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2</a:t>
            </a:r>
          </a:p>
        </p:txBody>
      </p:sp>
    </p:spTree>
    <p:extLst>
      <p:ext uri="{BB962C8B-B14F-4D97-AF65-F5344CB8AC3E}">
        <p14:creationId xmlns:p14="http://schemas.microsoft.com/office/powerpoint/2010/main" val="285642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5273" y="980430"/>
            <a:ext cx="8859907" cy="2038852"/>
          </a:xfrm>
        </p:spPr>
        <p:txBody>
          <a:bodyPr>
            <a:normAutofit/>
          </a:bodyPr>
          <a:lstStyle/>
          <a:p>
            <a:r>
              <a:rPr lang="en-US" sz="2000"/>
              <a:t>Think about how you are going to make your keyring</a:t>
            </a:r>
          </a:p>
          <a:p>
            <a:r>
              <a:rPr lang="en-US" sz="2000"/>
              <a:t>What tools and equipment are you going to need at each stage? How are you going to ensure it is high quality?</a:t>
            </a:r>
          </a:p>
          <a:p>
            <a:r>
              <a:rPr lang="en-US" sz="2000"/>
              <a:t>Draft out instructions on how to make your product</a:t>
            </a:r>
          </a:p>
          <a:p>
            <a:r>
              <a:rPr lang="en-US" sz="2000"/>
              <a:t>Check these with someone else – are they accurate?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6123" y="123821"/>
            <a:ext cx="7886700" cy="1020768"/>
          </a:xfrm>
        </p:spPr>
        <p:txBody>
          <a:bodyPr/>
          <a:lstStyle/>
          <a:p>
            <a:r>
              <a:rPr lang="en-US" b="1"/>
              <a:t>Task: Writing a making plan…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F9E6CA-766C-4EAB-AF77-7E2E59D38958}"/>
              </a:ext>
            </a:extLst>
          </p:cNvPr>
          <p:cNvSpPr/>
          <p:nvPr/>
        </p:nvSpPr>
        <p:spPr>
          <a:xfrm>
            <a:off x="126123" y="3098829"/>
            <a:ext cx="2880000" cy="1233954"/>
          </a:xfrm>
          <a:prstGeom prst="rect">
            <a:avLst/>
          </a:prstGeom>
          <a:noFill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>
                <a:solidFill>
                  <a:schemeClr val="tx1"/>
                </a:solidFill>
              </a:rPr>
              <a:t>One chilli…</a:t>
            </a:r>
          </a:p>
          <a:p>
            <a:r>
              <a:rPr lang="en-GB" sz="1600">
                <a:solidFill>
                  <a:schemeClr val="tx1"/>
                </a:solidFill>
              </a:rPr>
              <a:t>A </a:t>
            </a:r>
            <a:r>
              <a:rPr lang="en-GB" sz="1600" b="1">
                <a:solidFill>
                  <a:schemeClr val="tx1"/>
                </a:solidFill>
              </a:rPr>
              <a:t>list of instructions </a:t>
            </a:r>
            <a:r>
              <a:rPr lang="en-GB" sz="1600">
                <a:solidFill>
                  <a:schemeClr val="tx1"/>
                </a:solidFill>
              </a:rPr>
              <a:t>explaining step by step how you will make your monster keyring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064BE4-A037-4263-B5A3-E43A06A106C3}"/>
              </a:ext>
            </a:extLst>
          </p:cNvPr>
          <p:cNvSpPr/>
          <p:nvPr/>
        </p:nvSpPr>
        <p:spPr>
          <a:xfrm>
            <a:off x="3093311" y="3549518"/>
            <a:ext cx="2880000" cy="1267369"/>
          </a:xfrm>
          <a:prstGeom prst="rect">
            <a:avLst/>
          </a:prstGeom>
          <a:noFill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>
                <a:solidFill>
                  <a:schemeClr val="tx1"/>
                </a:solidFill>
              </a:rPr>
              <a:t>Two chillies…</a:t>
            </a:r>
          </a:p>
          <a:p>
            <a:r>
              <a:rPr lang="en-GB" sz="1600">
                <a:solidFill>
                  <a:schemeClr val="tx1"/>
                </a:solidFill>
              </a:rPr>
              <a:t>A </a:t>
            </a:r>
            <a:r>
              <a:rPr lang="en-GB" sz="1600" b="1">
                <a:solidFill>
                  <a:schemeClr val="tx1"/>
                </a:solidFill>
              </a:rPr>
              <a:t>table </a:t>
            </a:r>
            <a:r>
              <a:rPr lang="en-GB" sz="1600">
                <a:solidFill>
                  <a:schemeClr val="tx1"/>
                </a:solidFill>
              </a:rPr>
              <a:t>detailing how you will make your monster, the equipment you will need at each step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13E893-7B53-4885-B299-A16CDFCFA0F2}"/>
              </a:ext>
            </a:extLst>
          </p:cNvPr>
          <p:cNvSpPr/>
          <p:nvPr/>
        </p:nvSpPr>
        <p:spPr>
          <a:xfrm>
            <a:off x="6052117" y="2915834"/>
            <a:ext cx="2880000" cy="1267369"/>
          </a:xfrm>
          <a:prstGeom prst="rect">
            <a:avLst/>
          </a:prstGeom>
          <a:noFill/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>
                <a:solidFill>
                  <a:schemeClr val="tx1"/>
                </a:solidFill>
              </a:rPr>
              <a:t>Three chillies…</a:t>
            </a:r>
          </a:p>
          <a:p>
            <a:r>
              <a:rPr lang="en-GB" sz="1600">
                <a:solidFill>
                  <a:schemeClr val="tx1"/>
                </a:solidFill>
              </a:rPr>
              <a:t>A </a:t>
            </a:r>
            <a:r>
              <a:rPr lang="en-GB" sz="1600" b="1">
                <a:solidFill>
                  <a:schemeClr val="tx1"/>
                </a:solidFill>
              </a:rPr>
              <a:t>flow chart </a:t>
            </a:r>
            <a:r>
              <a:rPr lang="en-GB" sz="1600">
                <a:solidFill>
                  <a:schemeClr val="tx1"/>
                </a:solidFill>
              </a:rPr>
              <a:t>explaining how to make your keyring, including quality control checks</a:t>
            </a:r>
          </a:p>
        </p:txBody>
      </p:sp>
      <p:pic>
        <p:nvPicPr>
          <p:cNvPr id="7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F90DB286-E674-42A6-91F3-E07858937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2619557" y="2995497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D21716D7-CCB8-4F39-A6E3-8EFB06E6A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5475124" y="3400054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2974BA6B-9299-4F1D-BC37-E2EB0E6F6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5105401" y="3369647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A11F8B98-06A3-4D21-8800-A8300F504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413161" y="2845916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86883D4B-05F1-4317-BD4D-058401333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8043438" y="2815510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3AFBBB19-3083-4F5C-8C9C-08B6BF927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7689287" y="2820630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epg.modot.org/files/thumb/e/e9/104.13_Construction_VE_Flow_Chart.png/650px-104.13_Construction_VE_Flow_Chart.png">
            <a:extLst>
              <a:ext uri="{FF2B5EF4-FFF2-40B4-BE49-F238E27FC236}">
                <a16:creationId xmlns:a16="http://schemas.microsoft.com/office/drawing/2014/main" id="{937F9236-74E8-45A6-ADC9-25E59CA44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t="5440" b="5744"/>
          <a:stretch>
            <a:fillRect/>
          </a:stretch>
        </p:blipFill>
        <p:spPr bwMode="auto">
          <a:xfrm>
            <a:off x="6366386" y="4310501"/>
            <a:ext cx="2522888" cy="2900676"/>
          </a:xfrm>
          <a:prstGeom prst="rect">
            <a:avLst/>
          </a:prstGeom>
          <a:noFill/>
        </p:spPr>
      </p:pic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8EE69BCA-39CB-4651-989A-A69B0423630C}"/>
              </a:ext>
            </a:extLst>
          </p:cNvPr>
          <p:cNvGraphicFramePr>
            <a:graphicFrameLocks noGrp="1"/>
          </p:cNvGraphicFramePr>
          <p:nvPr/>
        </p:nvGraphicFramePr>
        <p:xfrm>
          <a:off x="2455107" y="5004564"/>
          <a:ext cx="3911279" cy="151255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17505">
                  <a:extLst>
                    <a:ext uri="{9D8B030D-6E8A-4147-A177-3AD203B41FA5}">
                      <a16:colId xmlns:a16="http://schemas.microsoft.com/office/drawing/2014/main" val="3661634994"/>
                    </a:ext>
                  </a:extLst>
                </a:gridCol>
                <a:gridCol w="1357173">
                  <a:extLst>
                    <a:ext uri="{9D8B030D-6E8A-4147-A177-3AD203B41FA5}">
                      <a16:colId xmlns:a16="http://schemas.microsoft.com/office/drawing/2014/main" val="1017412290"/>
                    </a:ext>
                  </a:extLst>
                </a:gridCol>
                <a:gridCol w="1836601">
                  <a:extLst>
                    <a:ext uri="{9D8B030D-6E8A-4147-A177-3AD203B41FA5}">
                      <a16:colId xmlns:a16="http://schemas.microsoft.com/office/drawing/2014/main" val="2112379092"/>
                    </a:ext>
                  </a:extLst>
                </a:gridCol>
              </a:tblGrid>
              <a:tr h="237936"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Step</a:t>
                      </a: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Instructions</a:t>
                      </a: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Equipment</a:t>
                      </a:r>
                    </a:p>
                  </a:txBody>
                  <a:tcPr marL="58669" marR="58669" marT="29335" marB="29335"/>
                </a:tc>
                <a:extLst>
                  <a:ext uri="{0D108BD9-81ED-4DB2-BD59-A6C34878D82A}">
                    <a16:rowId xmlns:a16="http://schemas.microsoft.com/office/drawing/2014/main" val="3854131897"/>
                  </a:ext>
                </a:extLst>
              </a:tr>
              <a:tr h="237936"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1</a:t>
                      </a: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extLst>
                  <a:ext uri="{0D108BD9-81ED-4DB2-BD59-A6C34878D82A}">
                    <a16:rowId xmlns:a16="http://schemas.microsoft.com/office/drawing/2014/main" val="465720828"/>
                  </a:ext>
                </a:extLst>
              </a:tr>
              <a:tr h="237936"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2</a:t>
                      </a: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extLst>
                  <a:ext uri="{0D108BD9-81ED-4DB2-BD59-A6C34878D82A}">
                    <a16:rowId xmlns:a16="http://schemas.microsoft.com/office/drawing/2014/main" val="3854182302"/>
                  </a:ext>
                </a:extLst>
              </a:tr>
              <a:tr h="237936"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3</a:t>
                      </a: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extLst>
                  <a:ext uri="{0D108BD9-81ED-4DB2-BD59-A6C34878D82A}">
                    <a16:rowId xmlns:a16="http://schemas.microsoft.com/office/drawing/2014/main" val="949556539"/>
                  </a:ext>
                </a:extLst>
              </a:tr>
              <a:tr h="237936">
                <a:tc>
                  <a:txBody>
                    <a:bodyPr/>
                    <a:lstStyle/>
                    <a:p>
                      <a:r>
                        <a:rPr lang="en-GB" sz="1600">
                          <a:latin typeface="Ink Free" panose="03080402000500000000" pitchFamily="66" charset="0"/>
                        </a:rPr>
                        <a:t>4</a:t>
                      </a: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tc>
                  <a:txBody>
                    <a:bodyPr/>
                    <a:lstStyle/>
                    <a:p>
                      <a:endParaRPr lang="en-GB" sz="1600">
                        <a:latin typeface="Ink Free" panose="03080402000500000000" pitchFamily="66" charset="0"/>
                      </a:endParaRPr>
                    </a:p>
                  </a:txBody>
                  <a:tcPr marL="58669" marR="58669" marT="29335" marB="29335"/>
                </a:tc>
                <a:extLst>
                  <a:ext uri="{0D108BD9-81ED-4DB2-BD59-A6C34878D82A}">
                    <a16:rowId xmlns:a16="http://schemas.microsoft.com/office/drawing/2014/main" val="311898353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0F36CA4-CFE7-4F12-8B7D-5B4655D6A7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50E0673-1BF5-4FD2-98EF-7E195816CF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5093B9-883A-46CB-A537-99DBBC978A0F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dcmitype/"/>
    <ds:schemaRef ds:uri="http://purl.org/dc/elements/1.1/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131</Words>
  <Application>Microsoft Office PowerPoint</Application>
  <PresentationFormat>On-screen Show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Ink Free</vt:lpstr>
      <vt:lpstr>Office Theme</vt:lpstr>
      <vt:lpstr>Textiles Year 7 Monster Keyrings</vt:lpstr>
      <vt:lpstr>Task: Writing a making plan…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Textiles Year 7 Monster Keyrings</dc:title>
  <dc:creator>C Lobo</dc:creator>
  <cp:lastModifiedBy>C Lobo</cp:lastModifiedBy>
  <cp:revision>1</cp:revision>
  <dcterms:created xsi:type="dcterms:W3CDTF">2020-11-26T12:51:04Z</dcterms:created>
  <dcterms:modified xsi:type="dcterms:W3CDTF">2020-11-26T12:52:00Z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