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2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076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1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69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074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976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292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972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20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8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457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965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10638-5F9A-42B4-BAC2-65A1143EFC61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DE932-5A8C-4301-AC77-DE9EAC1509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40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E16947-B9B6-4447-91C1-30045AD0A8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Textiles Year 7</a:t>
            </a:r>
            <a:br>
              <a:rPr lang="en-GB" dirty="0"/>
            </a:br>
            <a:r>
              <a:rPr lang="en-GB" dirty="0"/>
              <a:t>Monster Keyrings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195B2B-7FCA-4646-BA48-34EFB0BE305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2856422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73330FC-DC6A-4D3C-B32C-32B71D5DB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1DDB28-AE51-40C4-9375-6898175E65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Using your pattern pieces from last week, cut your fabric pieces for your monster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you were in last lesson, you should have your felt. If not, try to repurpose fabrics (make sure you have permission before cutting anything up!)</a:t>
            </a:r>
          </a:p>
        </p:txBody>
      </p:sp>
    </p:spTree>
    <p:extLst>
      <p:ext uri="{BB962C8B-B14F-4D97-AF65-F5344CB8AC3E}">
        <p14:creationId xmlns:p14="http://schemas.microsoft.com/office/powerpoint/2010/main" val="20977533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E0B53D-355F-4A87-A010-1336ADB502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55DC52-BE10-47D9-AC16-47A0379C309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66843C0-DD54-4A97-B2BD-B57EC7F8E388}">
  <ds:schemaRefs>
    <ds:schemaRef ds:uri="http://purl.org/dc/dcmitype/"/>
    <ds:schemaRef ds:uri="http://purl.org/dc/elements/1.1/"/>
    <ds:schemaRef ds:uri="b547754c-74b2-4d91-982e-55751234f08d"/>
    <ds:schemaRef ds:uri="http://schemas.microsoft.com/office/2006/metadata/properties"/>
    <ds:schemaRef ds:uri="http://purl.org/dc/terms/"/>
    <ds:schemaRef ds:uri="http://www.w3.org/XML/1998/namespace"/>
    <ds:schemaRef ds:uri="f513355b-a9cf-41c1-ad84-cdbe521692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56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Textiles Year 7 Monster Keyrings</vt:lpstr>
      <vt:lpstr>Task: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Textiles Year 7 Monster Keyrings</dc:title>
  <dc:creator>C Lobo</dc:creator>
  <cp:lastModifiedBy>C Lobo</cp:lastModifiedBy>
  <cp:revision>1</cp:revision>
  <dcterms:created xsi:type="dcterms:W3CDTF">2020-11-26T12:57:49Z</dcterms:created>
  <dcterms:modified xsi:type="dcterms:W3CDTF">2020-11-26T13:02:00Z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