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notesSlides/notesSlide1.xml" ContentType="application/vnd.openxmlformats-officedocument.presentationml.notesSlide+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app.xml" ContentType="application/vnd.openxmlformats-officedocument.extended-properties+xml"/>
  <Override PartName="/docProps/core.xml" ContentType="application/vnd.openxmlformats-package.core-properties+xml"/>
  <Override PartName="/customXml/itemProps2.xml" ContentType="application/vnd.openxmlformats-officedocument.customXmlProperties+xml"/>
  <Override PartName="/customXml/itemProps1.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4"/>
  </p:notesMasterIdLst>
  <p:sldIdLst>
    <p:sldId id="269" r:id="rId2"/>
    <p:sldId id="256" r:id="rId3"/>
    <p:sldId id="264" r:id="rId4"/>
    <p:sldId id="257" r:id="rId5"/>
    <p:sldId id="258" r:id="rId6"/>
    <p:sldId id="259" r:id="rId7"/>
    <p:sldId id="261" r:id="rId8"/>
    <p:sldId id="266" r:id="rId9"/>
    <p:sldId id="270" r:id="rId10"/>
    <p:sldId id="260" r:id="rId11"/>
    <p:sldId id="262" r:id="rId12"/>
    <p:sldId id="265" r:id="rId1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62" d="100"/>
          <a:sy n="62" d="100"/>
        </p:scale>
        <p:origin x="804" y="5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customXml" Target="../customXml/item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20" Type="http://schemas.openxmlformats.org/officeDocument/2006/relationships/customXml" Target="../customXml/item2.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customXml" Target="../customXml/item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7898B0E-AEF7-4AE9-B5A2-6B200959FEC8}" type="datetimeFigureOut">
              <a:rPr lang="en-GB" smtClean="0"/>
              <a:t>19/04/2021</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96DF4F3-BB16-4DDE-A62B-91621C3BB4C4}" type="slidenum">
              <a:rPr lang="en-GB" smtClean="0"/>
              <a:t>‹#›</a:t>
            </a:fld>
            <a:endParaRPr lang="en-GB"/>
          </a:p>
        </p:txBody>
      </p:sp>
    </p:spTree>
    <p:extLst>
      <p:ext uri="{BB962C8B-B14F-4D97-AF65-F5344CB8AC3E}">
        <p14:creationId xmlns:p14="http://schemas.microsoft.com/office/powerpoint/2010/main" val="323623778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096DF4F3-BB16-4DDE-A62B-91621C3BB4C4}" type="slidenum">
              <a:rPr lang="en-GB" smtClean="0"/>
              <a:t>3</a:t>
            </a:fld>
            <a:endParaRPr lang="en-GB"/>
          </a:p>
        </p:txBody>
      </p:sp>
    </p:spTree>
    <p:extLst>
      <p:ext uri="{BB962C8B-B14F-4D97-AF65-F5344CB8AC3E}">
        <p14:creationId xmlns:p14="http://schemas.microsoft.com/office/powerpoint/2010/main" val="79602310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A40CCA-786E-4DFA-BFD6-046845D17653}"/>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2B16CD59-3B15-488C-95ED-BB7B57CB5E8E}"/>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5E66FBEB-BC87-45D9-9668-1C8441330E39}"/>
              </a:ext>
            </a:extLst>
          </p:cNvPr>
          <p:cNvSpPr>
            <a:spLocks noGrp="1"/>
          </p:cNvSpPr>
          <p:nvPr>
            <p:ph type="dt" sz="half" idx="10"/>
          </p:nvPr>
        </p:nvSpPr>
        <p:spPr/>
        <p:txBody>
          <a:bodyPr/>
          <a:lstStyle/>
          <a:p>
            <a:fld id="{74D0140A-6C68-469F-AEDC-5F60BAB4545B}" type="datetimeFigureOut">
              <a:rPr lang="en-GB" smtClean="0"/>
              <a:t>19/04/2021</a:t>
            </a:fld>
            <a:endParaRPr lang="en-GB"/>
          </a:p>
        </p:txBody>
      </p:sp>
      <p:sp>
        <p:nvSpPr>
          <p:cNvPr id="5" name="Footer Placeholder 4">
            <a:extLst>
              <a:ext uri="{FF2B5EF4-FFF2-40B4-BE49-F238E27FC236}">
                <a16:creationId xmlns:a16="http://schemas.microsoft.com/office/drawing/2014/main" id="{1867A252-372B-41B8-94A5-2652FC703C6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AC7F0C9-2558-4E71-8976-B7C95591BD7E}"/>
              </a:ext>
            </a:extLst>
          </p:cNvPr>
          <p:cNvSpPr>
            <a:spLocks noGrp="1"/>
          </p:cNvSpPr>
          <p:nvPr>
            <p:ph type="sldNum" sz="quarter" idx="12"/>
          </p:nvPr>
        </p:nvSpPr>
        <p:spPr/>
        <p:txBody>
          <a:bodyPr/>
          <a:lstStyle/>
          <a:p>
            <a:fld id="{0DECBE90-F107-4927-B0E1-B41626554DE1}" type="slidenum">
              <a:rPr lang="en-GB" smtClean="0"/>
              <a:t>‹#›</a:t>
            </a:fld>
            <a:endParaRPr lang="en-GB"/>
          </a:p>
        </p:txBody>
      </p:sp>
    </p:spTree>
    <p:extLst>
      <p:ext uri="{BB962C8B-B14F-4D97-AF65-F5344CB8AC3E}">
        <p14:creationId xmlns:p14="http://schemas.microsoft.com/office/powerpoint/2010/main" val="7547532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BDB8A5-7794-4FDB-A524-4204B057A02D}"/>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96E66672-BE64-407E-AAA0-F3DB366255D6}"/>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AE0B411-4145-4700-ABF7-1C510AB2E7A0}"/>
              </a:ext>
            </a:extLst>
          </p:cNvPr>
          <p:cNvSpPr>
            <a:spLocks noGrp="1"/>
          </p:cNvSpPr>
          <p:nvPr>
            <p:ph type="dt" sz="half" idx="10"/>
          </p:nvPr>
        </p:nvSpPr>
        <p:spPr/>
        <p:txBody>
          <a:bodyPr/>
          <a:lstStyle/>
          <a:p>
            <a:fld id="{74D0140A-6C68-469F-AEDC-5F60BAB4545B}" type="datetimeFigureOut">
              <a:rPr lang="en-GB" smtClean="0"/>
              <a:t>19/04/2021</a:t>
            </a:fld>
            <a:endParaRPr lang="en-GB"/>
          </a:p>
        </p:txBody>
      </p:sp>
      <p:sp>
        <p:nvSpPr>
          <p:cNvPr id="5" name="Footer Placeholder 4">
            <a:extLst>
              <a:ext uri="{FF2B5EF4-FFF2-40B4-BE49-F238E27FC236}">
                <a16:creationId xmlns:a16="http://schemas.microsoft.com/office/drawing/2014/main" id="{CB3F54CC-6193-47B2-A345-3B1F52FF458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01E35A2-6A25-4446-960A-66862692B096}"/>
              </a:ext>
            </a:extLst>
          </p:cNvPr>
          <p:cNvSpPr>
            <a:spLocks noGrp="1"/>
          </p:cNvSpPr>
          <p:nvPr>
            <p:ph type="sldNum" sz="quarter" idx="12"/>
          </p:nvPr>
        </p:nvSpPr>
        <p:spPr/>
        <p:txBody>
          <a:bodyPr/>
          <a:lstStyle/>
          <a:p>
            <a:fld id="{0DECBE90-F107-4927-B0E1-B41626554DE1}" type="slidenum">
              <a:rPr lang="en-GB" smtClean="0"/>
              <a:t>‹#›</a:t>
            </a:fld>
            <a:endParaRPr lang="en-GB"/>
          </a:p>
        </p:txBody>
      </p:sp>
    </p:spTree>
    <p:extLst>
      <p:ext uri="{BB962C8B-B14F-4D97-AF65-F5344CB8AC3E}">
        <p14:creationId xmlns:p14="http://schemas.microsoft.com/office/powerpoint/2010/main" val="13034946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286DA5-11BA-4361-86BF-9E9D73978A1A}"/>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FC2AD290-863B-46A8-A7EB-7962CA35B94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8C6B1CE-9AF8-43DA-B0A2-AC98E6706ED7}"/>
              </a:ext>
            </a:extLst>
          </p:cNvPr>
          <p:cNvSpPr>
            <a:spLocks noGrp="1"/>
          </p:cNvSpPr>
          <p:nvPr>
            <p:ph type="dt" sz="half" idx="10"/>
          </p:nvPr>
        </p:nvSpPr>
        <p:spPr/>
        <p:txBody>
          <a:bodyPr/>
          <a:lstStyle/>
          <a:p>
            <a:fld id="{74D0140A-6C68-469F-AEDC-5F60BAB4545B}" type="datetimeFigureOut">
              <a:rPr lang="en-GB" smtClean="0"/>
              <a:t>19/04/2021</a:t>
            </a:fld>
            <a:endParaRPr lang="en-GB"/>
          </a:p>
        </p:txBody>
      </p:sp>
      <p:sp>
        <p:nvSpPr>
          <p:cNvPr id="5" name="Footer Placeholder 4">
            <a:extLst>
              <a:ext uri="{FF2B5EF4-FFF2-40B4-BE49-F238E27FC236}">
                <a16:creationId xmlns:a16="http://schemas.microsoft.com/office/drawing/2014/main" id="{CEAE0C09-0217-4DE5-AC64-0BDC7BF163C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D9C29BC-06E5-414D-8842-7DC3F837F7F1}"/>
              </a:ext>
            </a:extLst>
          </p:cNvPr>
          <p:cNvSpPr>
            <a:spLocks noGrp="1"/>
          </p:cNvSpPr>
          <p:nvPr>
            <p:ph type="sldNum" sz="quarter" idx="12"/>
          </p:nvPr>
        </p:nvSpPr>
        <p:spPr/>
        <p:txBody>
          <a:bodyPr/>
          <a:lstStyle/>
          <a:p>
            <a:fld id="{0DECBE90-F107-4927-B0E1-B41626554DE1}" type="slidenum">
              <a:rPr lang="en-GB" smtClean="0"/>
              <a:t>‹#›</a:t>
            </a:fld>
            <a:endParaRPr lang="en-GB"/>
          </a:p>
        </p:txBody>
      </p:sp>
    </p:spTree>
    <p:extLst>
      <p:ext uri="{BB962C8B-B14F-4D97-AF65-F5344CB8AC3E}">
        <p14:creationId xmlns:p14="http://schemas.microsoft.com/office/powerpoint/2010/main" val="347575796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1D297A-B444-4E6A-A621-24BD3FCD1090}"/>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D277974C-B2AB-41A0-9FFF-B1A34C96DD9A}"/>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086194E5-3C8E-41AE-A30A-FEDC442AD880}"/>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88A7F1CE-8C8B-416A-8749-4576A8A497EF}"/>
              </a:ext>
            </a:extLst>
          </p:cNvPr>
          <p:cNvSpPr>
            <a:spLocks noGrp="1"/>
          </p:cNvSpPr>
          <p:nvPr>
            <p:ph type="dt" sz="half" idx="10"/>
          </p:nvPr>
        </p:nvSpPr>
        <p:spPr/>
        <p:txBody>
          <a:bodyPr/>
          <a:lstStyle/>
          <a:p>
            <a:fld id="{74D0140A-6C68-469F-AEDC-5F60BAB4545B}" type="datetimeFigureOut">
              <a:rPr lang="en-GB" smtClean="0"/>
              <a:t>19/04/2021</a:t>
            </a:fld>
            <a:endParaRPr lang="en-GB"/>
          </a:p>
        </p:txBody>
      </p:sp>
      <p:sp>
        <p:nvSpPr>
          <p:cNvPr id="6" name="Footer Placeholder 5">
            <a:extLst>
              <a:ext uri="{FF2B5EF4-FFF2-40B4-BE49-F238E27FC236}">
                <a16:creationId xmlns:a16="http://schemas.microsoft.com/office/drawing/2014/main" id="{0B54B543-9B7A-4C57-9D1B-272AB4113AE8}"/>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4DB1392-B91C-473B-B266-2070251DCEE5}"/>
              </a:ext>
            </a:extLst>
          </p:cNvPr>
          <p:cNvSpPr>
            <a:spLocks noGrp="1"/>
          </p:cNvSpPr>
          <p:nvPr>
            <p:ph type="sldNum" sz="quarter" idx="12"/>
          </p:nvPr>
        </p:nvSpPr>
        <p:spPr/>
        <p:txBody>
          <a:bodyPr/>
          <a:lstStyle/>
          <a:p>
            <a:fld id="{0DECBE90-F107-4927-B0E1-B41626554DE1}" type="slidenum">
              <a:rPr lang="en-GB" smtClean="0"/>
              <a:t>‹#›</a:t>
            </a:fld>
            <a:endParaRPr lang="en-GB"/>
          </a:p>
        </p:txBody>
      </p:sp>
    </p:spTree>
    <p:extLst>
      <p:ext uri="{BB962C8B-B14F-4D97-AF65-F5344CB8AC3E}">
        <p14:creationId xmlns:p14="http://schemas.microsoft.com/office/powerpoint/2010/main" val="418956522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11E053-423E-4410-87B0-397961F2C02D}"/>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4C74BBAF-E9A6-4493-A6E3-76AFF94D9935}"/>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F0B58B46-73FD-4C3C-BC70-6AE7ECEFBBA7}"/>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003E557B-C1CF-4292-A2A0-B2AAF54EBBE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F1B4DB91-636E-4322-9E6F-6EF82B93E3AB}"/>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7504C450-0B50-41E8-B6CB-E6982ED6705A}"/>
              </a:ext>
            </a:extLst>
          </p:cNvPr>
          <p:cNvSpPr>
            <a:spLocks noGrp="1"/>
          </p:cNvSpPr>
          <p:nvPr>
            <p:ph type="dt" sz="half" idx="10"/>
          </p:nvPr>
        </p:nvSpPr>
        <p:spPr/>
        <p:txBody>
          <a:bodyPr/>
          <a:lstStyle/>
          <a:p>
            <a:fld id="{74D0140A-6C68-469F-AEDC-5F60BAB4545B}" type="datetimeFigureOut">
              <a:rPr lang="en-GB" smtClean="0"/>
              <a:t>19/04/2021</a:t>
            </a:fld>
            <a:endParaRPr lang="en-GB"/>
          </a:p>
        </p:txBody>
      </p:sp>
      <p:sp>
        <p:nvSpPr>
          <p:cNvPr id="8" name="Footer Placeholder 7">
            <a:extLst>
              <a:ext uri="{FF2B5EF4-FFF2-40B4-BE49-F238E27FC236}">
                <a16:creationId xmlns:a16="http://schemas.microsoft.com/office/drawing/2014/main" id="{34F6C243-1F2F-49B5-920E-8988A279EBFB}"/>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D059D0D0-6E3C-4731-9E5D-32A97A1040F1}"/>
              </a:ext>
            </a:extLst>
          </p:cNvPr>
          <p:cNvSpPr>
            <a:spLocks noGrp="1"/>
          </p:cNvSpPr>
          <p:nvPr>
            <p:ph type="sldNum" sz="quarter" idx="12"/>
          </p:nvPr>
        </p:nvSpPr>
        <p:spPr/>
        <p:txBody>
          <a:bodyPr/>
          <a:lstStyle/>
          <a:p>
            <a:fld id="{0DECBE90-F107-4927-B0E1-B41626554DE1}" type="slidenum">
              <a:rPr lang="en-GB" smtClean="0"/>
              <a:t>‹#›</a:t>
            </a:fld>
            <a:endParaRPr lang="en-GB"/>
          </a:p>
        </p:txBody>
      </p:sp>
    </p:spTree>
    <p:extLst>
      <p:ext uri="{BB962C8B-B14F-4D97-AF65-F5344CB8AC3E}">
        <p14:creationId xmlns:p14="http://schemas.microsoft.com/office/powerpoint/2010/main" val="84775390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EE7D6D-2F1B-4E56-BDC3-3653638D0EB9}"/>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B8F61EB5-54FD-4B89-B7F4-B801DEA042E6}"/>
              </a:ext>
            </a:extLst>
          </p:cNvPr>
          <p:cNvSpPr>
            <a:spLocks noGrp="1"/>
          </p:cNvSpPr>
          <p:nvPr>
            <p:ph type="dt" sz="half" idx="10"/>
          </p:nvPr>
        </p:nvSpPr>
        <p:spPr/>
        <p:txBody>
          <a:bodyPr/>
          <a:lstStyle/>
          <a:p>
            <a:fld id="{74D0140A-6C68-469F-AEDC-5F60BAB4545B}" type="datetimeFigureOut">
              <a:rPr lang="en-GB" smtClean="0"/>
              <a:t>19/04/2021</a:t>
            </a:fld>
            <a:endParaRPr lang="en-GB"/>
          </a:p>
        </p:txBody>
      </p:sp>
      <p:sp>
        <p:nvSpPr>
          <p:cNvPr id="4" name="Footer Placeholder 3">
            <a:extLst>
              <a:ext uri="{FF2B5EF4-FFF2-40B4-BE49-F238E27FC236}">
                <a16:creationId xmlns:a16="http://schemas.microsoft.com/office/drawing/2014/main" id="{222F8276-C2EC-4C43-87AF-8642D428898C}"/>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313BD938-AA0C-4147-882C-1EEA588CB2E2}"/>
              </a:ext>
            </a:extLst>
          </p:cNvPr>
          <p:cNvSpPr>
            <a:spLocks noGrp="1"/>
          </p:cNvSpPr>
          <p:nvPr>
            <p:ph type="sldNum" sz="quarter" idx="12"/>
          </p:nvPr>
        </p:nvSpPr>
        <p:spPr/>
        <p:txBody>
          <a:bodyPr/>
          <a:lstStyle/>
          <a:p>
            <a:fld id="{0DECBE90-F107-4927-B0E1-B41626554DE1}" type="slidenum">
              <a:rPr lang="en-GB" smtClean="0"/>
              <a:t>‹#›</a:t>
            </a:fld>
            <a:endParaRPr lang="en-GB"/>
          </a:p>
        </p:txBody>
      </p:sp>
    </p:spTree>
    <p:extLst>
      <p:ext uri="{BB962C8B-B14F-4D97-AF65-F5344CB8AC3E}">
        <p14:creationId xmlns:p14="http://schemas.microsoft.com/office/powerpoint/2010/main" val="215196867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A86479C8-2393-4457-AF9F-43E38801CA3B}"/>
              </a:ext>
            </a:extLst>
          </p:cNvPr>
          <p:cNvSpPr>
            <a:spLocks noGrp="1"/>
          </p:cNvSpPr>
          <p:nvPr>
            <p:ph type="dt" sz="half" idx="10"/>
          </p:nvPr>
        </p:nvSpPr>
        <p:spPr/>
        <p:txBody>
          <a:bodyPr/>
          <a:lstStyle/>
          <a:p>
            <a:fld id="{74D0140A-6C68-469F-AEDC-5F60BAB4545B}" type="datetimeFigureOut">
              <a:rPr lang="en-GB" smtClean="0"/>
              <a:t>19/04/2021</a:t>
            </a:fld>
            <a:endParaRPr lang="en-GB"/>
          </a:p>
        </p:txBody>
      </p:sp>
      <p:sp>
        <p:nvSpPr>
          <p:cNvPr id="3" name="Footer Placeholder 2">
            <a:extLst>
              <a:ext uri="{FF2B5EF4-FFF2-40B4-BE49-F238E27FC236}">
                <a16:creationId xmlns:a16="http://schemas.microsoft.com/office/drawing/2014/main" id="{8AE391AF-5BC2-4D61-92FC-EA4BD9FB0403}"/>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6FEA293B-FB5F-4300-84E3-9E47A4C5B0C2}"/>
              </a:ext>
            </a:extLst>
          </p:cNvPr>
          <p:cNvSpPr>
            <a:spLocks noGrp="1"/>
          </p:cNvSpPr>
          <p:nvPr>
            <p:ph type="sldNum" sz="quarter" idx="12"/>
          </p:nvPr>
        </p:nvSpPr>
        <p:spPr/>
        <p:txBody>
          <a:bodyPr/>
          <a:lstStyle/>
          <a:p>
            <a:fld id="{0DECBE90-F107-4927-B0E1-B41626554DE1}" type="slidenum">
              <a:rPr lang="en-GB" smtClean="0"/>
              <a:t>‹#›</a:t>
            </a:fld>
            <a:endParaRPr lang="en-GB"/>
          </a:p>
        </p:txBody>
      </p:sp>
    </p:spTree>
    <p:extLst>
      <p:ext uri="{BB962C8B-B14F-4D97-AF65-F5344CB8AC3E}">
        <p14:creationId xmlns:p14="http://schemas.microsoft.com/office/powerpoint/2010/main" val="168486956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61C4EC-F95E-43A5-A25A-AE8A002AFD18}"/>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570F630F-FF91-4824-999A-D8C5FC102D49}"/>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4BE224F5-654A-4F32-910D-521E0D56099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163C1E4-72B0-4872-AC2E-9135767D87BD}"/>
              </a:ext>
            </a:extLst>
          </p:cNvPr>
          <p:cNvSpPr>
            <a:spLocks noGrp="1"/>
          </p:cNvSpPr>
          <p:nvPr>
            <p:ph type="dt" sz="half" idx="10"/>
          </p:nvPr>
        </p:nvSpPr>
        <p:spPr/>
        <p:txBody>
          <a:bodyPr/>
          <a:lstStyle/>
          <a:p>
            <a:fld id="{74D0140A-6C68-469F-AEDC-5F60BAB4545B}" type="datetimeFigureOut">
              <a:rPr lang="en-GB" smtClean="0"/>
              <a:t>19/04/2021</a:t>
            </a:fld>
            <a:endParaRPr lang="en-GB"/>
          </a:p>
        </p:txBody>
      </p:sp>
      <p:sp>
        <p:nvSpPr>
          <p:cNvPr id="6" name="Footer Placeholder 5">
            <a:extLst>
              <a:ext uri="{FF2B5EF4-FFF2-40B4-BE49-F238E27FC236}">
                <a16:creationId xmlns:a16="http://schemas.microsoft.com/office/drawing/2014/main" id="{4A14FAD9-FDCD-48A8-9EA6-D76CE4B2325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E3387F48-0724-4F4B-B1B6-F018F7932544}"/>
              </a:ext>
            </a:extLst>
          </p:cNvPr>
          <p:cNvSpPr>
            <a:spLocks noGrp="1"/>
          </p:cNvSpPr>
          <p:nvPr>
            <p:ph type="sldNum" sz="quarter" idx="12"/>
          </p:nvPr>
        </p:nvSpPr>
        <p:spPr/>
        <p:txBody>
          <a:bodyPr/>
          <a:lstStyle/>
          <a:p>
            <a:fld id="{0DECBE90-F107-4927-B0E1-B41626554DE1}" type="slidenum">
              <a:rPr lang="en-GB" smtClean="0"/>
              <a:t>‹#›</a:t>
            </a:fld>
            <a:endParaRPr lang="en-GB"/>
          </a:p>
        </p:txBody>
      </p:sp>
    </p:spTree>
    <p:extLst>
      <p:ext uri="{BB962C8B-B14F-4D97-AF65-F5344CB8AC3E}">
        <p14:creationId xmlns:p14="http://schemas.microsoft.com/office/powerpoint/2010/main" val="285637580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B4C278-3E10-4339-9EAA-44E8EB1C0CB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EAB77F6D-BE09-490B-936C-20D6DE9E22FE}"/>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19D8EA00-741E-4ED5-83F6-6462E81EA39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DD81CE31-E43F-43E9-A16F-B257731FAE50}"/>
              </a:ext>
            </a:extLst>
          </p:cNvPr>
          <p:cNvSpPr>
            <a:spLocks noGrp="1"/>
          </p:cNvSpPr>
          <p:nvPr>
            <p:ph type="dt" sz="half" idx="10"/>
          </p:nvPr>
        </p:nvSpPr>
        <p:spPr/>
        <p:txBody>
          <a:bodyPr/>
          <a:lstStyle/>
          <a:p>
            <a:fld id="{74D0140A-6C68-469F-AEDC-5F60BAB4545B}" type="datetimeFigureOut">
              <a:rPr lang="en-GB" smtClean="0"/>
              <a:t>19/04/2021</a:t>
            </a:fld>
            <a:endParaRPr lang="en-GB"/>
          </a:p>
        </p:txBody>
      </p:sp>
      <p:sp>
        <p:nvSpPr>
          <p:cNvPr id="6" name="Footer Placeholder 5">
            <a:extLst>
              <a:ext uri="{FF2B5EF4-FFF2-40B4-BE49-F238E27FC236}">
                <a16:creationId xmlns:a16="http://schemas.microsoft.com/office/drawing/2014/main" id="{7B85871B-A829-4D0A-8863-2C6922D882D3}"/>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80EEB17A-66E9-4772-8FE2-D0EF705F6CF4}"/>
              </a:ext>
            </a:extLst>
          </p:cNvPr>
          <p:cNvSpPr>
            <a:spLocks noGrp="1"/>
          </p:cNvSpPr>
          <p:nvPr>
            <p:ph type="sldNum" sz="quarter" idx="12"/>
          </p:nvPr>
        </p:nvSpPr>
        <p:spPr/>
        <p:txBody>
          <a:bodyPr/>
          <a:lstStyle/>
          <a:p>
            <a:fld id="{0DECBE90-F107-4927-B0E1-B41626554DE1}" type="slidenum">
              <a:rPr lang="en-GB" smtClean="0"/>
              <a:t>‹#›</a:t>
            </a:fld>
            <a:endParaRPr lang="en-GB"/>
          </a:p>
        </p:txBody>
      </p:sp>
    </p:spTree>
    <p:extLst>
      <p:ext uri="{BB962C8B-B14F-4D97-AF65-F5344CB8AC3E}">
        <p14:creationId xmlns:p14="http://schemas.microsoft.com/office/powerpoint/2010/main" val="68051187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572FD0-8B1C-4D7C-B8C7-C95826D38DBE}"/>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8DA8A0E4-FD15-4812-8CA0-6F00D0440120}"/>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E8B74B6-DB63-44F0-A92C-B1568546FDA9}"/>
              </a:ext>
            </a:extLst>
          </p:cNvPr>
          <p:cNvSpPr>
            <a:spLocks noGrp="1"/>
          </p:cNvSpPr>
          <p:nvPr>
            <p:ph type="dt" sz="half" idx="10"/>
          </p:nvPr>
        </p:nvSpPr>
        <p:spPr/>
        <p:txBody>
          <a:bodyPr/>
          <a:lstStyle/>
          <a:p>
            <a:fld id="{74D0140A-6C68-469F-AEDC-5F60BAB4545B}" type="datetimeFigureOut">
              <a:rPr lang="en-GB" smtClean="0"/>
              <a:t>19/04/2021</a:t>
            </a:fld>
            <a:endParaRPr lang="en-GB"/>
          </a:p>
        </p:txBody>
      </p:sp>
      <p:sp>
        <p:nvSpPr>
          <p:cNvPr id="5" name="Footer Placeholder 4">
            <a:extLst>
              <a:ext uri="{FF2B5EF4-FFF2-40B4-BE49-F238E27FC236}">
                <a16:creationId xmlns:a16="http://schemas.microsoft.com/office/drawing/2014/main" id="{B0FA6225-F460-4621-945A-36B604CFC29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4B8EA38-C467-43A7-901F-F8FD93A7FBE8}"/>
              </a:ext>
            </a:extLst>
          </p:cNvPr>
          <p:cNvSpPr>
            <a:spLocks noGrp="1"/>
          </p:cNvSpPr>
          <p:nvPr>
            <p:ph type="sldNum" sz="quarter" idx="12"/>
          </p:nvPr>
        </p:nvSpPr>
        <p:spPr/>
        <p:txBody>
          <a:bodyPr/>
          <a:lstStyle/>
          <a:p>
            <a:fld id="{0DECBE90-F107-4927-B0E1-B41626554DE1}" type="slidenum">
              <a:rPr lang="en-GB" smtClean="0"/>
              <a:t>‹#›</a:t>
            </a:fld>
            <a:endParaRPr lang="en-GB"/>
          </a:p>
        </p:txBody>
      </p:sp>
    </p:spTree>
    <p:extLst>
      <p:ext uri="{BB962C8B-B14F-4D97-AF65-F5344CB8AC3E}">
        <p14:creationId xmlns:p14="http://schemas.microsoft.com/office/powerpoint/2010/main" val="115547499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AF7072A6-2A12-4409-BC13-C5083BFB41BF}"/>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93079EE5-011B-45E0-99A7-23627FD519EC}"/>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D0D5088-E39A-4063-AE81-4CE99F46E7CF}"/>
              </a:ext>
            </a:extLst>
          </p:cNvPr>
          <p:cNvSpPr>
            <a:spLocks noGrp="1"/>
          </p:cNvSpPr>
          <p:nvPr>
            <p:ph type="dt" sz="half" idx="10"/>
          </p:nvPr>
        </p:nvSpPr>
        <p:spPr/>
        <p:txBody>
          <a:bodyPr/>
          <a:lstStyle/>
          <a:p>
            <a:fld id="{74D0140A-6C68-469F-AEDC-5F60BAB4545B}" type="datetimeFigureOut">
              <a:rPr lang="en-GB" smtClean="0"/>
              <a:t>19/04/2021</a:t>
            </a:fld>
            <a:endParaRPr lang="en-GB"/>
          </a:p>
        </p:txBody>
      </p:sp>
      <p:sp>
        <p:nvSpPr>
          <p:cNvPr id="5" name="Footer Placeholder 4">
            <a:extLst>
              <a:ext uri="{FF2B5EF4-FFF2-40B4-BE49-F238E27FC236}">
                <a16:creationId xmlns:a16="http://schemas.microsoft.com/office/drawing/2014/main" id="{32627E0A-747B-4C3D-BA4F-88E981F8FDF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A434D5F-03F1-4A1B-BCA2-8758BEFD2F17}"/>
              </a:ext>
            </a:extLst>
          </p:cNvPr>
          <p:cNvSpPr>
            <a:spLocks noGrp="1"/>
          </p:cNvSpPr>
          <p:nvPr>
            <p:ph type="sldNum" sz="quarter" idx="12"/>
          </p:nvPr>
        </p:nvSpPr>
        <p:spPr/>
        <p:txBody>
          <a:bodyPr/>
          <a:lstStyle/>
          <a:p>
            <a:fld id="{0DECBE90-F107-4927-B0E1-B41626554DE1}" type="slidenum">
              <a:rPr lang="en-GB" smtClean="0"/>
              <a:t>‹#›</a:t>
            </a:fld>
            <a:endParaRPr lang="en-GB"/>
          </a:p>
        </p:txBody>
      </p:sp>
    </p:spTree>
    <p:extLst>
      <p:ext uri="{BB962C8B-B14F-4D97-AF65-F5344CB8AC3E}">
        <p14:creationId xmlns:p14="http://schemas.microsoft.com/office/powerpoint/2010/main" val="195223104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3F28729C-D8BF-4676-A1B7-5563829EEC0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6594B0AC-8330-4AD0-B3D2-6B1C23F45BA6}"/>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87A89EB-3889-4928-B301-B50EDD66C5D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4D0140A-6C68-469F-AEDC-5F60BAB4545B}" type="datetimeFigureOut">
              <a:rPr lang="en-GB" smtClean="0"/>
              <a:t>19/04/2021</a:t>
            </a:fld>
            <a:endParaRPr lang="en-GB"/>
          </a:p>
        </p:txBody>
      </p:sp>
      <p:sp>
        <p:nvSpPr>
          <p:cNvPr id="5" name="Footer Placeholder 4">
            <a:extLst>
              <a:ext uri="{FF2B5EF4-FFF2-40B4-BE49-F238E27FC236}">
                <a16:creationId xmlns:a16="http://schemas.microsoft.com/office/drawing/2014/main" id="{92A6EB96-98B8-4FFC-852F-9559FE3525D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4B3FD51A-0BC1-42D7-B785-0618F1947D82}"/>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DECBE90-F107-4927-B0E1-B41626554DE1}" type="slidenum">
              <a:rPr lang="en-GB" smtClean="0"/>
              <a:t>‹#›</a:t>
            </a:fld>
            <a:endParaRPr lang="en-GB"/>
          </a:p>
        </p:txBody>
      </p:sp>
    </p:spTree>
    <p:extLst>
      <p:ext uri="{BB962C8B-B14F-4D97-AF65-F5344CB8AC3E}">
        <p14:creationId xmlns:p14="http://schemas.microsoft.com/office/powerpoint/2010/main" val="227020003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2.xml"/><Relationship Id="rId4" Type="http://schemas.openxmlformats.org/officeDocument/2006/relationships/image" Target="../media/image3.emf"/></Relationships>
</file>

<file path=ppt/slides/_rels/slide5.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image" Target="../media/image4.emf"/><Relationship Id="rId1" Type="http://schemas.openxmlformats.org/officeDocument/2006/relationships/slideLayout" Target="../slideLayouts/slideLayout7.xml"/><Relationship Id="rId4" Type="http://schemas.openxmlformats.org/officeDocument/2006/relationships/image" Target="../media/image6.emf"/></Relationships>
</file>

<file path=ppt/slides/_rels/slide6.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 Id="rId4" Type="http://schemas.openxmlformats.org/officeDocument/2006/relationships/image" Target="../media/image9.png"/></Relationships>
</file>

<file path=ppt/slides/_rels/slide7.xml.rels><?xml version="1.0" encoding="UTF-8" standalone="yes"?>
<Relationships xmlns="http://schemas.openxmlformats.org/package/2006/relationships"><Relationship Id="rId8" Type="http://schemas.openxmlformats.org/officeDocument/2006/relationships/image" Target="../media/image16.gif"/><Relationship Id="rId13" Type="http://schemas.openxmlformats.org/officeDocument/2006/relationships/image" Target="../media/image21.gif"/><Relationship Id="rId3" Type="http://schemas.openxmlformats.org/officeDocument/2006/relationships/image" Target="../media/image11.gif"/><Relationship Id="rId7" Type="http://schemas.openxmlformats.org/officeDocument/2006/relationships/image" Target="../media/image15.gif"/><Relationship Id="rId12" Type="http://schemas.openxmlformats.org/officeDocument/2006/relationships/image" Target="../media/image20.gif"/><Relationship Id="rId17" Type="http://schemas.openxmlformats.org/officeDocument/2006/relationships/image" Target="../media/image25.gif"/><Relationship Id="rId2" Type="http://schemas.openxmlformats.org/officeDocument/2006/relationships/image" Target="../media/image10.gif"/><Relationship Id="rId16" Type="http://schemas.openxmlformats.org/officeDocument/2006/relationships/image" Target="../media/image24.gif"/><Relationship Id="rId1" Type="http://schemas.openxmlformats.org/officeDocument/2006/relationships/slideLayout" Target="../slideLayouts/slideLayout7.xml"/><Relationship Id="rId6" Type="http://schemas.openxmlformats.org/officeDocument/2006/relationships/image" Target="../media/image14.gif"/><Relationship Id="rId11" Type="http://schemas.openxmlformats.org/officeDocument/2006/relationships/image" Target="../media/image19.gif"/><Relationship Id="rId5" Type="http://schemas.openxmlformats.org/officeDocument/2006/relationships/image" Target="../media/image13.gif"/><Relationship Id="rId15" Type="http://schemas.openxmlformats.org/officeDocument/2006/relationships/image" Target="../media/image23.gif"/><Relationship Id="rId10" Type="http://schemas.openxmlformats.org/officeDocument/2006/relationships/image" Target="../media/image18.gif"/><Relationship Id="rId4" Type="http://schemas.openxmlformats.org/officeDocument/2006/relationships/image" Target="../media/image12.gif"/><Relationship Id="rId9" Type="http://schemas.openxmlformats.org/officeDocument/2006/relationships/image" Target="../media/image17.gif"/><Relationship Id="rId14" Type="http://schemas.openxmlformats.org/officeDocument/2006/relationships/image" Target="../media/image22.gif"/></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85142D-C5BC-4EFF-993E-91406C3BDF5A}"/>
              </a:ext>
            </a:extLst>
          </p:cNvPr>
          <p:cNvSpPr>
            <a:spLocks noGrp="1"/>
          </p:cNvSpPr>
          <p:nvPr>
            <p:ph type="ctrTitle"/>
          </p:nvPr>
        </p:nvSpPr>
        <p:spPr/>
        <p:txBody>
          <a:bodyPr/>
          <a:lstStyle/>
          <a:p>
            <a:r>
              <a:rPr lang="en-GB" dirty="0"/>
              <a:t>Week commencing 3</a:t>
            </a:r>
            <a:r>
              <a:rPr lang="en-GB" baseline="30000" dirty="0"/>
              <a:t>rd</a:t>
            </a:r>
            <a:r>
              <a:rPr lang="en-GB" dirty="0"/>
              <a:t> May</a:t>
            </a:r>
            <a:br>
              <a:rPr lang="en-GB" dirty="0"/>
            </a:br>
            <a:r>
              <a:rPr lang="en-GB" dirty="0"/>
              <a:t>Year 9 Mandarin Non-MEP</a:t>
            </a:r>
          </a:p>
        </p:txBody>
      </p:sp>
      <p:sp>
        <p:nvSpPr>
          <p:cNvPr id="3" name="Subtitle 2">
            <a:extLst>
              <a:ext uri="{FF2B5EF4-FFF2-40B4-BE49-F238E27FC236}">
                <a16:creationId xmlns:a16="http://schemas.microsoft.com/office/drawing/2014/main" id="{A954F9A9-9887-4A90-BC1D-718DEF3D6E9F}"/>
              </a:ext>
            </a:extLst>
          </p:cNvPr>
          <p:cNvSpPr>
            <a:spLocks noGrp="1"/>
          </p:cNvSpPr>
          <p:nvPr>
            <p:ph type="subTitle" idx="1"/>
          </p:nvPr>
        </p:nvSpPr>
        <p:spPr/>
        <p:txBody>
          <a:bodyPr/>
          <a:lstStyle/>
          <a:p>
            <a:endParaRPr lang="en-GB"/>
          </a:p>
        </p:txBody>
      </p:sp>
    </p:spTree>
    <p:extLst>
      <p:ext uri="{BB962C8B-B14F-4D97-AF65-F5344CB8AC3E}">
        <p14:creationId xmlns:p14="http://schemas.microsoft.com/office/powerpoint/2010/main" val="209025654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65BD85-1DB7-4E1B-B9F2-1EFFE54A1A55}"/>
              </a:ext>
            </a:extLst>
          </p:cNvPr>
          <p:cNvSpPr>
            <a:spLocks noGrp="1"/>
          </p:cNvSpPr>
          <p:nvPr>
            <p:ph type="ctrTitle"/>
          </p:nvPr>
        </p:nvSpPr>
        <p:spPr>
          <a:xfrm>
            <a:off x="1441807" y="832206"/>
            <a:ext cx="9144000" cy="869505"/>
          </a:xfrm>
        </p:spPr>
        <p:txBody>
          <a:bodyPr>
            <a:normAutofit fontScale="90000"/>
          </a:bodyPr>
          <a:lstStyle/>
          <a:p>
            <a:r>
              <a:rPr lang="en-US" altLang="zh-CN" dirty="0"/>
              <a:t>Lesson 3 I went there by plane</a:t>
            </a:r>
            <a:endParaRPr lang="en-GB" dirty="0"/>
          </a:p>
        </p:txBody>
      </p:sp>
      <p:sp>
        <p:nvSpPr>
          <p:cNvPr id="3" name="Subtitle 2">
            <a:extLst>
              <a:ext uri="{FF2B5EF4-FFF2-40B4-BE49-F238E27FC236}">
                <a16:creationId xmlns:a16="http://schemas.microsoft.com/office/drawing/2014/main" id="{782E078F-0D60-4C7B-93AC-2C3B0185BFE4}"/>
              </a:ext>
            </a:extLst>
          </p:cNvPr>
          <p:cNvSpPr>
            <a:spLocks noGrp="1"/>
          </p:cNvSpPr>
          <p:nvPr>
            <p:ph type="subTitle" idx="1"/>
          </p:nvPr>
        </p:nvSpPr>
        <p:spPr>
          <a:xfrm>
            <a:off x="1780854" y="2040365"/>
            <a:ext cx="9144000" cy="3220003"/>
          </a:xfrm>
        </p:spPr>
        <p:txBody>
          <a:bodyPr>
            <a:normAutofit/>
          </a:bodyPr>
          <a:lstStyle/>
          <a:p>
            <a:pPr algn="l"/>
            <a:r>
              <a:rPr lang="en-GB" sz="2800" b="1" dirty="0"/>
              <a:t>LO: We are recapping transport and learn some useful phrases to talk about past actions</a:t>
            </a:r>
          </a:p>
          <a:p>
            <a:pPr algn="l"/>
            <a:r>
              <a:rPr lang="en-GB" sz="2800" b="1" dirty="0"/>
              <a:t>I can </a:t>
            </a:r>
          </a:p>
          <a:p>
            <a:pPr algn="l"/>
            <a:r>
              <a:rPr lang="en-GB" sz="2800" b="1" dirty="0"/>
              <a:t>say what transport I used to get to my holiday destination</a:t>
            </a:r>
          </a:p>
          <a:p>
            <a:pPr algn="l"/>
            <a:r>
              <a:rPr lang="en-GB" sz="2800" b="1" dirty="0"/>
              <a:t>use </a:t>
            </a:r>
            <a:r>
              <a:rPr lang="zh-CN" altLang="en-US" sz="2800" b="1" dirty="0"/>
              <a:t>没</a:t>
            </a:r>
            <a:r>
              <a:rPr lang="en-GB" altLang="zh-CN" sz="2800" b="1" dirty="0"/>
              <a:t>+ verb+</a:t>
            </a:r>
            <a:r>
              <a:rPr lang="zh-CN" altLang="en-US" sz="2800" b="1" dirty="0"/>
              <a:t>过 </a:t>
            </a:r>
            <a:r>
              <a:rPr lang="en-GB" altLang="zh-CN" sz="2800" b="1" dirty="0">
                <a:sym typeface="Wingdings" panose="05000000000000000000" pitchFamily="2" charset="2"/>
              </a:rPr>
              <a:t> </a:t>
            </a:r>
            <a:r>
              <a:rPr lang="en-US" altLang="zh-CN" sz="2800" b="1" dirty="0">
                <a:sym typeface="Wingdings" panose="05000000000000000000" pitchFamily="2" charset="2"/>
              </a:rPr>
              <a:t>have never done …</a:t>
            </a:r>
          </a:p>
          <a:p>
            <a:pPr algn="l"/>
            <a:r>
              <a:rPr lang="en-US" altLang="zh-CN" sz="2800" b="1" dirty="0">
                <a:sym typeface="Wingdings" panose="05000000000000000000" pitchFamily="2" charset="2"/>
              </a:rPr>
              <a:t>use verb + </a:t>
            </a:r>
            <a:r>
              <a:rPr lang="zh-CN" altLang="en-US" sz="2800" b="1" dirty="0">
                <a:sym typeface="Wingdings" panose="05000000000000000000" pitchFamily="2" charset="2"/>
              </a:rPr>
              <a:t>过</a:t>
            </a:r>
            <a:r>
              <a:rPr lang="en-GB" altLang="zh-CN" sz="2800" b="1" dirty="0">
                <a:sym typeface="Wingdings" panose="05000000000000000000" pitchFamily="2" charset="2"/>
              </a:rPr>
              <a:t> </a:t>
            </a:r>
            <a:r>
              <a:rPr lang="en-US" altLang="zh-CN" sz="2800" b="1" dirty="0">
                <a:sym typeface="Wingdings" panose="05000000000000000000" pitchFamily="2" charset="2"/>
              </a:rPr>
              <a:t>have done…</a:t>
            </a:r>
            <a:endParaRPr lang="en-GB" altLang="zh-CN" sz="2800" b="1" dirty="0"/>
          </a:p>
          <a:p>
            <a:pPr algn="l"/>
            <a:endParaRPr lang="en-GB" altLang="zh-CN" sz="2800" b="1" dirty="0"/>
          </a:p>
          <a:p>
            <a:pPr algn="l"/>
            <a:endParaRPr lang="en-GB" sz="2800" b="1" dirty="0"/>
          </a:p>
        </p:txBody>
      </p:sp>
    </p:spTree>
    <p:extLst>
      <p:ext uri="{BB962C8B-B14F-4D97-AF65-F5344CB8AC3E}">
        <p14:creationId xmlns:p14="http://schemas.microsoft.com/office/powerpoint/2010/main" val="292357608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5D15D59-AFD0-4A87-BEA1-8264386C66B2}"/>
              </a:ext>
            </a:extLst>
          </p:cNvPr>
          <p:cNvSpPr txBox="1"/>
          <p:nvPr/>
        </p:nvSpPr>
        <p:spPr>
          <a:xfrm>
            <a:off x="421240" y="204132"/>
            <a:ext cx="7801431" cy="523220"/>
          </a:xfrm>
          <a:prstGeom prst="rect">
            <a:avLst/>
          </a:prstGeom>
          <a:noFill/>
        </p:spPr>
        <p:txBody>
          <a:bodyPr wrap="none" rtlCol="0">
            <a:spAutoFit/>
          </a:bodyPr>
          <a:lstStyle/>
          <a:p>
            <a:r>
              <a:rPr lang="en-US" altLang="ja-JP" sz="2800" b="1" dirty="0">
                <a:highlight>
                  <a:srgbClr val="FFFF00"/>
                </a:highlight>
              </a:rPr>
              <a:t>Task 1 Check your translation work from last lesson</a:t>
            </a:r>
            <a:endParaRPr lang="en-GB" sz="2800" b="1" dirty="0">
              <a:highlight>
                <a:srgbClr val="FFFF00"/>
              </a:highlight>
            </a:endParaRPr>
          </a:p>
        </p:txBody>
      </p:sp>
      <p:sp>
        <p:nvSpPr>
          <p:cNvPr id="4" name="TextBox 3">
            <a:extLst>
              <a:ext uri="{FF2B5EF4-FFF2-40B4-BE49-F238E27FC236}">
                <a16:creationId xmlns:a16="http://schemas.microsoft.com/office/drawing/2014/main" id="{65BC71F4-463A-4BB2-B22C-30A52643D220}"/>
              </a:ext>
            </a:extLst>
          </p:cNvPr>
          <p:cNvSpPr txBox="1"/>
          <p:nvPr/>
        </p:nvSpPr>
        <p:spPr>
          <a:xfrm>
            <a:off x="421240" y="799771"/>
            <a:ext cx="10911156" cy="830997"/>
          </a:xfrm>
          <a:prstGeom prst="rect">
            <a:avLst/>
          </a:prstGeom>
          <a:noFill/>
        </p:spPr>
        <p:txBody>
          <a:bodyPr wrap="square" rtlCol="0">
            <a:spAutoFit/>
          </a:bodyPr>
          <a:lstStyle/>
          <a:p>
            <a:r>
              <a:rPr lang="zh-CN" altLang="en-US" sz="2400" dirty="0">
                <a:latin typeface="KaiTi" panose="02010609060101010101" pitchFamily="49" charset="-122"/>
                <a:ea typeface="KaiTi" panose="02010609060101010101" pitchFamily="49" charset="-122"/>
              </a:rPr>
              <a:t>我去年夏天和我的家人一起去上海度了假。 上海在中国的东部。上海很大，也很现代，但是上海有的地方很拥挤。</a:t>
            </a:r>
            <a:endParaRPr lang="en-GB" sz="2400" dirty="0">
              <a:latin typeface="KaiTi" panose="02010609060101010101" pitchFamily="49" charset="-122"/>
              <a:ea typeface="KaiTi" panose="02010609060101010101" pitchFamily="49" charset="-122"/>
            </a:endParaRPr>
          </a:p>
        </p:txBody>
      </p:sp>
      <p:sp>
        <p:nvSpPr>
          <p:cNvPr id="6" name="TextBox 5">
            <a:extLst>
              <a:ext uri="{FF2B5EF4-FFF2-40B4-BE49-F238E27FC236}">
                <a16:creationId xmlns:a16="http://schemas.microsoft.com/office/drawing/2014/main" id="{E6935772-FE7C-4908-95B9-DB768D95DC6B}"/>
              </a:ext>
            </a:extLst>
          </p:cNvPr>
          <p:cNvSpPr txBox="1"/>
          <p:nvPr/>
        </p:nvSpPr>
        <p:spPr>
          <a:xfrm>
            <a:off x="713957" y="3293409"/>
            <a:ext cx="8137135" cy="830997"/>
          </a:xfrm>
          <a:prstGeom prst="rect">
            <a:avLst/>
          </a:prstGeom>
          <a:noFill/>
        </p:spPr>
        <p:txBody>
          <a:bodyPr wrap="square" rtlCol="0">
            <a:spAutoFit/>
          </a:bodyPr>
          <a:lstStyle/>
          <a:p>
            <a:r>
              <a:rPr lang="zh-CN" altLang="en-US" sz="2400" dirty="0">
                <a:latin typeface="KaiTi" panose="02010609060101010101" pitchFamily="49" charset="-122"/>
                <a:ea typeface="KaiTi" panose="02010609060101010101" pitchFamily="49" charset="-122"/>
              </a:rPr>
              <a:t>我去年秋天和我的朋友一起去巴黎度了假。巴黎在法国的 北部。巴黎很很古老，也很漂亮，但是巴黎有的地方很吵。</a:t>
            </a:r>
            <a:endParaRPr lang="en-GB" sz="2400" dirty="0">
              <a:latin typeface="KaiTi" panose="02010609060101010101" pitchFamily="49" charset="-122"/>
              <a:ea typeface="KaiTi" panose="02010609060101010101" pitchFamily="49" charset="-122"/>
            </a:endParaRPr>
          </a:p>
        </p:txBody>
      </p:sp>
      <p:sp>
        <p:nvSpPr>
          <p:cNvPr id="3" name="TextBox 2">
            <a:extLst>
              <a:ext uri="{FF2B5EF4-FFF2-40B4-BE49-F238E27FC236}">
                <a16:creationId xmlns:a16="http://schemas.microsoft.com/office/drawing/2014/main" id="{91E5495B-FA58-4024-9A9C-E0777929C7E1}"/>
              </a:ext>
            </a:extLst>
          </p:cNvPr>
          <p:cNvSpPr txBox="1"/>
          <p:nvPr/>
        </p:nvSpPr>
        <p:spPr>
          <a:xfrm>
            <a:off x="657545" y="1948764"/>
            <a:ext cx="10674851" cy="1200329"/>
          </a:xfrm>
          <a:prstGeom prst="rect">
            <a:avLst/>
          </a:prstGeom>
          <a:noFill/>
        </p:spPr>
        <p:txBody>
          <a:bodyPr wrap="square" rtlCol="0">
            <a:spAutoFit/>
          </a:bodyPr>
          <a:lstStyle/>
          <a:p>
            <a:r>
              <a:rPr lang="en-GB" sz="2400" dirty="0">
                <a:ea typeface="KaiTi" panose="02010609060101010101" pitchFamily="49" charset="-122"/>
              </a:rPr>
              <a:t>Last year in summer, I went to Shanghai on holiday with my family. Shanghai is located in the east of China. Shanghai is very big and also very modern, but some places in Shanghai are very crowded.</a:t>
            </a:r>
          </a:p>
        </p:txBody>
      </p:sp>
      <p:sp>
        <p:nvSpPr>
          <p:cNvPr id="5" name="TextBox 4">
            <a:extLst>
              <a:ext uri="{FF2B5EF4-FFF2-40B4-BE49-F238E27FC236}">
                <a16:creationId xmlns:a16="http://schemas.microsoft.com/office/drawing/2014/main" id="{481146F5-08DD-420F-8A42-6F05345603D7}"/>
              </a:ext>
            </a:extLst>
          </p:cNvPr>
          <p:cNvSpPr txBox="1"/>
          <p:nvPr/>
        </p:nvSpPr>
        <p:spPr>
          <a:xfrm>
            <a:off x="709961" y="4124406"/>
            <a:ext cx="10674851" cy="1200329"/>
          </a:xfrm>
          <a:prstGeom prst="rect">
            <a:avLst/>
          </a:prstGeom>
          <a:noFill/>
        </p:spPr>
        <p:txBody>
          <a:bodyPr wrap="square" rtlCol="0">
            <a:spAutoFit/>
          </a:bodyPr>
          <a:lstStyle/>
          <a:p>
            <a:r>
              <a:rPr lang="en-GB" sz="2400" dirty="0">
                <a:ea typeface="KaiTi" panose="02010609060101010101" pitchFamily="49" charset="-122"/>
              </a:rPr>
              <a:t>Last year in autumn, I went to Paris on holiday with my friends. Paris is located in the north of China. Paris is very ancient and also very pretty, but some places in Shanghai are very noisy.</a:t>
            </a:r>
          </a:p>
        </p:txBody>
      </p:sp>
    </p:spTree>
    <p:extLst>
      <p:ext uri="{BB962C8B-B14F-4D97-AF65-F5344CB8AC3E}">
        <p14:creationId xmlns:p14="http://schemas.microsoft.com/office/powerpoint/2010/main" val="181930006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DF885B03-A975-4530-9B0F-C344657DE064}"/>
              </a:ext>
            </a:extLst>
          </p:cNvPr>
          <p:cNvPicPr>
            <a:picLocks noChangeAspect="1"/>
          </p:cNvPicPr>
          <p:nvPr/>
        </p:nvPicPr>
        <p:blipFill>
          <a:blip r:embed="rId2"/>
          <a:stretch>
            <a:fillRect/>
          </a:stretch>
        </p:blipFill>
        <p:spPr>
          <a:xfrm>
            <a:off x="699250" y="1388216"/>
            <a:ext cx="2391974" cy="1447450"/>
          </a:xfrm>
          <a:prstGeom prst="rect">
            <a:avLst/>
          </a:prstGeom>
        </p:spPr>
      </p:pic>
      <p:pic>
        <p:nvPicPr>
          <p:cNvPr id="7" name="Picture 6">
            <a:extLst>
              <a:ext uri="{FF2B5EF4-FFF2-40B4-BE49-F238E27FC236}">
                <a16:creationId xmlns:a16="http://schemas.microsoft.com/office/drawing/2014/main" id="{F1F14473-B189-458A-806D-0885B5175BD5}"/>
              </a:ext>
            </a:extLst>
          </p:cNvPr>
          <p:cNvPicPr>
            <a:picLocks noChangeAspect="1"/>
          </p:cNvPicPr>
          <p:nvPr/>
        </p:nvPicPr>
        <p:blipFill>
          <a:blip r:embed="rId3"/>
          <a:stretch>
            <a:fillRect/>
          </a:stretch>
        </p:blipFill>
        <p:spPr>
          <a:xfrm>
            <a:off x="1156770" y="3018150"/>
            <a:ext cx="1130156" cy="1480345"/>
          </a:xfrm>
          <a:prstGeom prst="rect">
            <a:avLst/>
          </a:prstGeom>
        </p:spPr>
      </p:pic>
      <p:pic>
        <p:nvPicPr>
          <p:cNvPr id="9" name="Picture 8">
            <a:extLst>
              <a:ext uri="{FF2B5EF4-FFF2-40B4-BE49-F238E27FC236}">
                <a16:creationId xmlns:a16="http://schemas.microsoft.com/office/drawing/2014/main" id="{2E2D1C8A-872F-4EE6-9399-08E0775C681F}"/>
              </a:ext>
            </a:extLst>
          </p:cNvPr>
          <p:cNvPicPr>
            <a:picLocks noChangeAspect="1"/>
          </p:cNvPicPr>
          <p:nvPr/>
        </p:nvPicPr>
        <p:blipFill>
          <a:blip r:embed="rId4"/>
          <a:stretch>
            <a:fillRect/>
          </a:stretch>
        </p:blipFill>
        <p:spPr>
          <a:xfrm>
            <a:off x="1156770" y="4951285"/>
            <a:ext cx="1241317" cy="1535732"/>
          </a:xfrm>
          <a:prstGeom prst="rect">
            <a:avLst/>
          </a:prstGeom>
        </p:spPr>
      </p:pic>
      <p:sp>
        <p:nvSpPr>
          <p:cNvPr id="10" name="TextBox 9">
            <a:extLst>
              <a:ext uri="{FF2B5EF4-FFF2-40B4-BE49-F238E27FC236}">
                <a16:creationId xmlns:a16="http://schemas.microsoft.com/office/drawing/2014/main" id="{C31DB671-D6C1-4141-945A-F574C092C35B}"/>
              </a:ext>
            </a:extLst>
          </p:cNvPr>
          <p:cNvSpPr txBox="1"/>
          <p:nvPr/>
        </p:nvSpPr>
        <p:spPr>
          <a:xfrm>
            <a:off x="1212351" y="226031"/>
            <a:ext cx="4334456" cy="1015663"/>
          </a:xfrm>
          <a:prstGeom prst="rect">
            <a:avLst/>
          </a:prstGeom>
          <a:noFill/>
        </p:spPr>
        <p:txBody>
          <a:bodyPr wrap="none" rtlCol="0">
            <a:spAutoFit/>
          </a:bodyPr>
          <a:lstStyle/>
          <a:p>
            <a:r>
              <a:rPr lang="zh-CN" altLang="en-US" sz="6000" b="1" dirty="0"/>
              <a:t>坐 </a:t>
            </a:r>
            <a:r>
              <a:rPr lang="en-US" altLang="ja-JP" sz="4000" b="1" dirty="0" err="1"/>
              <a:t>zuò</a:t>
            </a:r>
            <a:r>
              <a:rPr lang="en-US" altLang="ja-JP" sz="4000" b="1" dirty="0"/>
              <a:t>,</a:t>
            </a:r>
            <a:r>
              <a:rPr lang="ja-JP" altLang="en-US" sz="4000" b="1" dirty="0"/>
              <a:t> </a:t>
            </a:r>
            <a:r>
              <a:rPr lang="en-GB" altLang="zh-CN" sz="4000" b="1" dirty="0"/>
              <a:t>to sit/take</a:t>
            </a:r>
            <a:endParaRPr lang="en-GB" sz="4000" b="1" dirty="0"/>
          </a:p>
        </p:txBody>
      </p:sp>
      <p:sp>
        <p:nvSpPr>
          <p:cNvPr id="11" name="TextBox 10">
            <a:extLst>
              <a:ext uri="{FF2B5EF4-FFF2-40B4-BE49-F238E27FC236}">
                <a16:creationId xmlns:a16="http://schemas.microsoft.com/office/drawing/2014/main" id="{17DA1015-68D2-42AE-A9F4-73DF4F377BD0}"/>
              </a:ext>
            </a:extLst>
          </p:cNvPr>
          <p:cNvSpPr txBox="1"/>
          <p:nvPr/>
        </p:nvSpPr>
        <p:spPr>
          <a:xfrm>
            <a:off x="3832261" y="1715785"/>
            <a:ext cx="969881" cy="646331"/>
          </a:xfrm>
          <a:prstGeom prst="rect">
            <a:avLst/>
          </a:prstGeom>
          <a:noFill/>
        </p:spPr>
        <p:txBody>
          <a:bodyPr wrap="none" rtlCol="0">
            <a:spAutoFit/>
          </a:bodyPr>
          <a:lstStyle/>
          <a:p>
            <a:r>
              <a:rPr lang="en-US" altLang="ja-JP" sz="3600" dirty="0" err="1"/>
              <a:t>fēi</a:t>
            </a:r>
            <a:r>
              <a:rPr lang="en-US" altLang="ja-JP" sz="3600" dirty="0"/>
              <a:t> </a:t>
            </a:r>
            <a:r>
              <a:rPr lang="en-US" altLang="ja-JP" sz="3600" dirty="0" err="1"/>
              <a:t>jī</a:t>
            </a:r>
            <a:endParaRPr lang="en-US" altLang="ja-JP" sz="3600" dirty="0"/>
          </a:p>
        </p:txBody>
      </p:sp>
      <p:sp>
        <p:nvSpPr>
          <p:cNvPr id="13" name="TextBox 12">
            <a:extLst>
              <a:ext uri="{FF2B5EF4-FFF2-40B4-BE49-F238E27FC236}">
                <a16:creationId xmlns:a16="http://schemas.microsoft.com/office/drawing/2014/main" id="{A3F6C373-E95F-42DB-88A8-660231F353FD}"/>
              </a:ext>
            </a:extLst>
          </p:cNvPr>
          <p:cNvSpPr txBox="1"/>
          <p:nvPr/>
        </p:nvSpPr>
        <p:spPr>
          <a:xfrm>
            <a:off x="3832260" y="3303744"/>
            <a:ext cx="1327608" cy="646331"/>
          </a:xfrm>
          <a:prstGeom prst="rect">
            <a:avLst/>
          </a:prstGeom>
          <a:noFill/>
        </p:spPr>
        <p:txBody>
          <a:bodyPr wrap="none" rtlCol="0">
            <a:spAutoFit/>
          </a:bodyPr>
          <a:lstStyle/>
          <a:p>
            <a:r>
              <a:rPr lang="en-US" altLang="ja-JP" sz="3600" dirty="0" err="1"/>
              <a:t>chuán</a:t>
            </a:r>
            <a:endParaRPr lang="en-US" altLang="ja-JP" sz="3600" dirty="0"/>
          </a:p>
        </p:txBody>
      </p:sp>
      <p:sp>
        <p:nvSpPr>
          <p:cNvPr id="15" name="TextBox 14">
            <a:extLst>
              <a:ext uri="{FF2B5EF4-FFF2-40B4-BE49-F238E27FC236}">
                <a16:creationId xmlns:a16="http://schemas.microsoft.com/office/drawing/2014/main" id="{6A7A3ADD-3E1E-42AC-805B-B643599BF25E}"/>
              </a:ext>
            </a:extLst>
          </p:cNvPr>
          <p:cNvSpPr txBox="1"/>
          <p:nvPr/>
        </p:nvSpPr>
        <p:spPr>
          <a:xfrm>
            <a:off x="3832259" y="5087761"/>
            <a:ext cx="1683474" cy="646331"/>
          </a:xfrm>
          <a:prstGeom prst="rect">
            <a:avLst/>
          </a:prstGeom>
          <a:noFill/>
        </p:spPr>
        <p:txBody>
          <a:bodyPr wrap="none" rtlCol="0">
            <a:spAutoFit/>
          </a:bodyPr>
          <a:lstStyle/>
          <a:p>
            <a:r>
              <a:rPr lang="en-US" altLang="ja-JP" sz="3600" dirty="0" err="1"/>
              <a:t>huǒ</a:t>
            </a:r>
            <a:r>
              <a:rPr lang="en-US" altLang="ja-JP" sz="3600" dirty="0"/>
              <a:t> </a:t>
            </a:r>
            <a:r>
              <a:rPr lang="en-US" altLang="ja-JP" sz="3600" dirty="0" err="1"/>
              <a:t>chē</a:t>
            </a:r>
            <a:endParaRPr lang="en-US" altLang="ja-JP" sz="3600" dirty="0"/>
          </a:p>
        </p:txBody>
      </p:sp>
      <p:sp>
        <p:nvSpPr>
          <p:cNvPr id="17" name="TextBox 16">
            <a:extLst>
              <a:ext uri="{FF2B5EF4-FFF2-40B4-BE49-F238E27FC236}">
                <a16:creationId xmlns:a16="http://schemas.microsoft.com/office/drawing/2014/main" id="{A2D6A685-0C36-433D-B9DC-F78B3B254C6F}"/>
              </a:ext>
            </a:extLst>
          </p:cNvPr>
          <p:cNvSpPr txBox="1"/>
          <p:nvPr/>
        </p:nvSpPr>
        <p:spPr>
          <a:xfrm>
            <a:off x="7210745" y="1592675"/>
            <a:ext cx="1313180" cy="769441"/>
          </a:xfrm>
          <a:prstGeom prst="rect">
            <a:avLst/>
          </a:prstGeom>
          <a:noFill/>
        </p:spPr>
        <p:txBody>
          <a:bodyPr wrap="none" rtlCol="0">
            <a:spAutoFit/>
          </a:bodyPr>
          <a:lstStyle/>
          <a:p>
            <a:r>
              <a:rPr lang="zh-CN" altLang="en-US" sz="4400" dirty="0"/>
              <a:t>飞机</a:t>
            </a:r>
            <a:endParaRPr lang="en-US" altLang="ja-JP" sz="4400" dirty="0"/>
          </a:p>
        </p:txBody>
      </p:sp>
      <p:sp>
        <p:nvSpPr>
          <p:cNvPr id="19" name="TextBox 18">
            <a:extLst>
              <a:ext uri="{FF2B5EF4-FFF2-40B4-BE49-F238E27FC236}">
                <a16:creationId xmlns:a16="http://schemas.microsoft.com/office/drawing/2014/main" id="{466B4811-6020-4F22-8E6F-439BAA127B6F}"/>
              </a:ext>
            </a:extLst>
          </p:cNvPr>
          <p:cNvSpPr txBox="1"/>
          <p:nvPr/>
        </p:nvSpPr>
        <p:spPr>
          <a:xfrm>
            <a:off x="7210744" y="3180634"/>
            <a:ext cx="748923" cy="769441"/>
          </a:xfrm>
          <a:prstGeom prst="rect">
            <a:avLst/>
          </a:prstGeom>
          <a:noFill/>
        </p:spPr>
        <p:txBody>
          <a:bodyPr wrap="none" rtlCol="0">
            <a:spAutoFit/>
          </a:bodyPr>
          <a:lstStyle/>
          <a:p>
            <a:r>
              <a:rPr lang="zh-CN" altLang="en-US" sz="4400" dirty="0"/>
              <a:t>船</a:t>
            </a:r>
            <a:endParaRPr lang="en-US" altLang="ja-JP" sz="4400" dirty="0"/>
          </a:p>
        </p:txBody>
      </p:sp>
      <p:sp>
        <p:nvSpPr>
          <p:cNvPr id="21" name="TextBox 20">
            <a:extLst>
              <a:ext uri="{FF2B5EF4-FFF2-40B4-BE49-F238E27FC236}">
                <a16:creationId xmlns:a16="http://schemas.microsoft.com/office/drawing/2014/main" id="{F7E4E730-3794-43AD-9B5F-97C8BA3DA1E5}"/>
              </a:ext>
            </a:extLst>
          </p:cNvPr>
          <p:cNvSpPr txBox="1"/>
          <p:nvPr/>
        </p:nvSpPr>
        <p:spPr>
          <a:xfrm>
            <a:off x="7210743" y="4964651"/>
            <a:ext cx="1313180" cy="769441"/>
          </a:xfrm>
          <a:prstGeom prst="rect">
            <a:avLst/>
          </a:prstGeom>
          <a:noFill/>
        </p:spPr>
        <p:txBody>
          <a:bodyPr wrap="none" rtlCol="0">
            <a:spAutoFit/>
          </a:bodyPr>
          <a:lstStyle/>
          <a:p>
            <a:r>
              <a:rPr lang="zh-CN" altLang="en-US" sz="4400" dirty="0"/>
              <a:t>火车</a:t>
            </a:r>
            <a:endParaRPr lang="en-US" altLang="ja-JP" sz="4400" dirty="0"/>
          </a:p>
        </p:txBody>
      </p:sp>
    </p:spTree>
    <p:extLst>
      <p:ext uri="{BB962C8B-B14F-4D97-AF65-F5344CB8AC3E}">
        <p14:creationId xmlns:p14="http://schemas.microsoft.com/office/powerpoint/2010/main" val="329587099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722247EC-BE7B-46BC-BDB0-CE9D0DACC607}"/>
              </a:ext>
            </a:extLst>
          </p:cNvPr>
          <p:cNvPicPr>
            <a:picLocks noChangeAspect="1"/>
          </p:cNvPicPr>
          <p:nvPr/>
        </p:nvPicPr>
        <p:blipFill>
          <a:blip r:embed="rId2"/>
          <a:stretch>
            <a:fillRect/>
          </a:stretch>
        </p:blipFill>
        <p:spPr>
          <a:xfrm>
            <a:off x="1038036" y="1334776"/>
            <a:ext cx="1752033" cy="1045568"/>
          </a:xfrm>
          <a:prstGeom prst="rect">
            <a:avLst/>
          </a:prstGeom>
        </p:spPr>
      </p:pic>
      <p:pic>
        <p:nvPicPr>
          <p:cNvPr id="7" name="Picture 6">
            <a:extLst>
              <a:ext uri="{FF2B5EF4-FFF2-40B4-BE49-F238E27FC236}">
                <a16:creationId xmlns:a16="http://schemas.microsoft.com/office/drawing/2014/main" id="{365DCB10-64BD-44C2-8B22-DB41718953A0}"/>
              </a:ext>
            </a:extLst>
          </p:cNvPr>
          <p:cNvPicPr>
            <a:picLocks noChangeAspect="1"/>
          </p:cNvPicPr>
          <p:nvPr/>
        </p:nvPicPr>
        <p:blipFill>
          <a:blip r:embed="rId3"/>
          <a:stretch>
            <a:fillRect/>
          </a:stretch>
        </p:blipFill>
        <p:spPr>
          <a:xfrm>
            <a:off x="1260788" y="3029185"/>
            <a:ext cx="1529281" cy="990557"/>
          </a:xfrm>
          <a:prstGeom prst="rect">
            <a:avLst/>
          </a:prstGeom>
        </p:spPr>
      </p:pic>
      <p:pic>
        <p:nvPicPr>
          <p:cNvPr id="9" name="Picture 8">
            <a:extLst>
              <a:ext uri="{FF2B5EF4-FFF2-40B4-BE49-F238E27FC236}">
                <a16:creationId xmlns:a16="http://schemas.microsoft.com/office/drawing/2014/main" id="{935F5806-EAED-4F9A-983E-A697C4BCC630}"/>
              </a:ext>
            </a:extLst>
          </p:cNvPr>
          <p:cNvPicPr>
            <a:picLocks noChangeAspect="1"/>
          </p:cNvPicPr>
          <p:nvPr/>
        </p:nvPicPr>
        <p:blipFill>
          <a:blip r:embed="rId4"/>
          <a:stretch>
            <a:fillRect/>
          </a:stretch>
        </p:blipFill>
        <p:spPr>
          <a:xfrm>
            <a:off x="1260788" y="4986803"/>
            <a:ext cx="1529281" cy="1422395"/>
          </a:xfrm>
          <a:prstGeom prst="rect">
            <a:avLst/>
          </a:prstGeom>
        </p:spPr>
      </p:pic>
      <p:sp>
        <p:nvSpPr>
          <p:cNvPr id="11" name="TextBox 10">
            <a:extLst>
              <a:ext uri="{FF2B5EF4-FFF2-40B4-BE49-F238E27FC236}">
                <a16:creationId xmlns:a16="http://schemas.microsoft.com/office/drawing/2014/main" id="{8C3913D2-85D8-437A-9DD5-13E777CBCB61}"/>
              </a:ext>
            </a:extLst>
          </p:cNvPr>
          <p:cNvSpPr txBox="1"/>
          <p:nvPr/>
        </p:nvSpPr>
        <p:spPr>
          <a:xfrm>
            <a:off x="3832261" y="1715785"/>
            <a:ext cx="1303562" cy="646331"/>
          </a:xfrm>
          <a:prstGeom prst="rect">
            <a:avLst/>
          </a:prstGeom>
          <a:noFill/>
        </p:spPr>
        <p:txBody>
          <a:bodyPr wrap="none" rtlCol="0">
            <a:spAutoFit/>
          </a:bodyPr>
          <a:lstStyle/>
          <a:p>
            <a:r>
              <a:rPr lang="en-US" altLang="ja-JP" sz="3600" dirty="0" err="1"/>
              <a:t>qì</a:t>
            </a:r>
            <a:r>
              <a:rPr lang="en-US" altLang="ja-JP" sz="3600" dirty="0"/>
              <a:t> </a:t>
            </a:r>
            <a:r>
              <a:rPr lang="en-US" altLang="ja-JP" sz="3600" dirty="0" err="1"/>
              <a:t>chē</a:t>
            </a:r>
            <a:endParaRPr lang="en-US" altLang="ja-JP" sz="3600" dirty="0"/>
          </a:p>
        </p:txBody>
      </p:sp>
      <p:sp>
        <p:nvSpPr>
          <p:cNvPr id="13" name="TextBox 12">
            <a:extLst>
              <a:ext uri="{FF2B5EF4-FFF2-40B4-BE49-F238E27FC236}">
                <a16:creationId xmlns:a16="http://schemas.microsoft.com/office/drawing/2014/main" id="{5026D0B7-93DA-4175-9515-D1986F4B4F0C}"/>
              </a:ext>
            </a:extLst>
          </p:cNvPr>
          <p:cNvSpPr txBox="1"/>
          <p:nvPr/>
        </p:nvSpPr>
        <p:spPr>
          <a:xfrm>
            <a:off x="3832260" y="3303744"/>
            <a:ext cx="3349122" cy="646331"/>
          </a:xfrm>
          <a:prstGeom prst="rect">
            <a:avLst/>
          </a:prstGeom>
          <a:noFill/>
        </p:spPr>
        <p:txBody>
          <a:bodyPr wrap="none" rtlCol="0">
            <a:spAutoFit/>
          </a:bodyPr>
          <a:lstStyle/>
          <a:p>
            <a:r>
              <a:rPr lang="en-US" altLang="ja-JP" sz="3600" dirty="0"/>
              <a:t>gong </a:t>
            </a:r>
            <a:r>
              <a:rPr lang="en-US" altLang="ja-JP" sz="3600" dirty="0" err="1"/>
              <a:t>gong</a:t>
            </a:r>
            <a:r>
              <a:rPr lang="en-US" altLang="ja-JP" sz="3600" dirty="0"/>
              <a:t> </a:t>
            </a:r>
            <a:r>
              <a:rPr lang="en-US" altLang="ja-JP" sz="3600" dirty="0" err="1"/>
              <a:t>qì</a:t>
            </a:r>
            <a:r>
              <a:rPr lang="en-US" altLang="ja-JP" sz="3600" dirty="0"/>
              <a:t> </a:t>
            </a:r>
            <a:r>
              <a:rPr lang="en-US" altLang="ja-JP" sz="3600" dirty="0" err="1"/>
              <a:t>chē</a:t>
            </a:r>
            <a:endParaRPr lang="en-US" altLang="ja-JP" sz="3600" dirty="0"/>
          </a:p>
        </p:txBody>
      </p:sp>
      <p:sp>
        <p:nvSpPr>
          <p:cNvPr id="15" name="TextBox 14">
            <a:extLst>
              <a:ext uri="{FF2B5EF4-FFF2-40B4-BE49-F238E27FC236}">
                <a16:creationId xmlns:a16="http://schemas.microsoft.com/office/drawing/2014/main" id="{502AEDD4-1487-4E41-857A-F73B1FCA0B55}"/>
              </a:ext>
            </a:extLst>
          </p:cNvPr>
          <p:cNvSpPr txBox="1"/>
          <p:nvPr/>
        </p:nvSpPr>
        <p:spPr>
          <a:xfrm>
            <a:off x="3832259" y="5087761"/>
            <a:ext cx="1125629" cy="646331"/>
          </a:xfrm>
          <a:prstGeom prst="rect">
            <a:avLst/>
          </a:prstGeom>
          <a:noFill/>
        </p:spPr>
        <p:txBody>
          <a:bodyPr wrap="none" rtlCol="0">
            <a:spAutoFit/>
          </a:bodyPr>
          <a:lstStyle/>
          <a:p>
            <a:r>
              <a:rPr lang="en-US" altLang="ja-JP" sz="3600" dirty="0" err="1"/>
              <a:t>dì</a:t>
            </a:r>
            <a:r>
              <a:rPr lang="en-US" altLang="ja-JP" sz="3600" dirty="0"/>
              <a:t> </a:t>
            </a:r>
            <a:r>
              <a:rPr lang="en-US" altLang="ja-JP" sz="3600" dirty="0" err="1"/>
              <a:t>tiě</a:t>
            </a:r>
            <a:endParaRPr lang="en-US" altLang="ja-JP" sz="3600" dirty="0"/>
          </a:p>
        </p:txBody>
      </p:sp>
      <p:sp>
        <p:nvSpPr>
          <p:cNvPr id="23" name="TextBox 22">
            <a:extLst>
              <a:ext uri="{FF2B5EF4-FFF2-40B4-BE49-F238E27FC236}">
                <a16:creationId xmlns:a16="http://schemas.microsoft.com/office/drawing/2014/main" id="{5D3565DD-5D7F-4046-AA1B-5784B4F86649}"/>
              </a:ext>
            </a:extLst>
          </p:cNvPr>
          <p:cNvSpPr txBox="1"/>
          <p:nvPr/>
        </p:nvSpPr>
        <p:spPr>
          <a:xfrm>
            <a:off x="7221020" y="1531119"/>
            <a:ext cx="1415772" cy="830997"/>
          </a:xfrm>
          <a:prstGeom prst="rect">
            <a:avLst/>
          </a:prstGeom>
          <a:noFill/>
        </p:spPr>
        <p:txBody>
          <a:bodyPr wrap="none" rtlCol="0">
            <a:spAutoFit/>
          </a:bodyPr>
          <a:lstStyle/>
          <a:p>
            <a:r>
              <a:rPr lang="zh-CN" altLang="en-US" sz="4800" dirty="0"/>
              <a:t>汽车</a:t>
            </a:r>
            <a:endParaRPr lang="en-US" altLang="ja-JP" sz="4800" dirty="0"/>
          </a:p>
        </p:txBody>
      </p:sp>
      <p:sp>
        <p:nvSpPr>
          <p:cNvPr id="25" name="TextBox 24">
            <a:extLst>
              <a:ext uri="{FF2B5EF4-FFF2-40B4-BE49-F238E27FC236}">
                <a16:creationId xmlns:a16="http://schemas.microsoft.com/office/drawing/2014/main" id="{84AC9338-D09A-483A-9A0B-9A5DA4E76D06}"/>
              </a:ext>
            </a:extLst>
          </p:cNvPr>
          <p:cNvSpPr txBox="1"/>
          <p:nvPr/>
        </p:nvSpPr>
        <p:spPr>
          <a:xfrm>
            <a:off x="7221019" y="3119078"/>
            <a:ext cx="2646878" cy="830997"/>
          </a:xfrm>
          <a:prstGeom prst="rect">
            <a:avLst/>
          </a:prstGeom>
          <a:noFill/>
        </p:spPr>
        <p:txBody>
          <a:bodyPr wrap="none" rtlCol="0">
            <a:spAutoFit/>
          </a:bodyPr>
          <a:lstStyle/>
          <a:p>
            <a:r>
              <a:rPr lang="zh-CN" altLang="en-US" sz="4800" dirty="0"/>
              <a:t>公共汽车</a:t>
            </a:r>
            <a:endParaRPr lang="en-US" altLang="ja-JP" sz="4800" dirty="0"/>
          </a:p>
        </p:txBody>
      </p:sp>
      <p:sp>
        <p:nvSpPr>
          <p:cNvPr id="27" name="TextBox 26">
            <a:extLst>
              <a:ext uri="{FF2B5EF4-FFF2-40B4-BE49-F238E27FC236}">
                <a16:creationId xmlns:a16="http://schemas.microsoft.com/office/drawing/2014/main" id="{D2C90B39-1695-4E0E-ACC5-46865FFB1255}"/>
              </a:ext>
            </a:extLst>
          </p:cNvPr>
          <p:cNvSpPr txBox="1"/>
          <p:nvPr/>
        </p:nvSpPr>
        <p:spPr>
          <a:xfrm>
            <a:off x="7221018" y="4903095"/>
            <a:ext cx="1439818" cy="830997"/>
          </a:xfrm>
          <a:prstGeom prst="rect">
            <a:avLst/>
          </a:prstGeom>
          <a:noFill/>
        </p:spPr>
        <p:txBody>
          <a:bodyPr wrap="none" rtlCol="0">
            <a:spAutoFit/>
          </a:bodyPr>
          <a:lstStyle/>
          <a:p>
            <a:r>
              <a:rPr lang="zh-CN" altLang="en-US" sz="4800" dirty="0"/>
              <a:t>地铁</a:t>
            </a:r>
            <a:endParaRPr lang="en-US" altLang="ja-JP" sz="4800" dirty="0"/>
          </a:p>
        </p:txBody>
      </p:sp>
      <p:sp>
        <p:nvSpPr>
          <p:cNvPr id="29" name="TextBox 28">
            <a:extLst>
              <a:ext uri="{FF2B5EF4-FFF2-40B4-BE49-F238E27FC236}">
                <a16:creationId xmlns:a16="http://schemas.microsoft.com/office/drawing/2014/main" id="{879CBADB-9B01-455B-BE87-63B3B9CAF4F1}"/>
              </a:ext>
            </a:extLst>
          </p:cNvPr>
          <p:cNvSpPr txBox="1"/>
          <p:nvPr/>
        </p:nvSpPr>
        <p:spPr>
          <a:xfrm>
            <a:off x="1212351" y="226031"/>
            <a:ext cx="4334456" cy="1015663"/>
          </a:xfrm>
          <a:prstGeom prst="rect">
            <a:avLst/>
          </a:prstGeom>
          <a:noFill/>
        </p:spPr>
        <p:txBody>
          <a:bodyPr wrap="none" rtlCol="0">
            <a:spAutoFit/>
          </a:bodyPr>
          <a:lstStyle/>
          <a:p>
            <a:r>
              <a:rPr lang="zh-CN" altLang="en-US" sz="6000" b="1" dirty="0"/>
              <a:t>坐 </a:t>
            </a:r>
            <a:r>
              <a:rPr lang="en-US" altLang="ja-JP" sz="4000" b="1" dirty="0" err="1"/>
              <a:t>zuò</a:t>
            </a:r>
            <a:r>
              <a:rPr lang="en-US" altLang="ja-JP" sz="4000" b="1" dirty="0"/>
              <a:t>,</a:t>
            </a:r>
            <a:r>
              <a:rPr lang="ja-JP" altLang="en-US" sz="4000" b="1" dirty="0"/>
              <a:t> </a:t>
            </a:r>
            <a:r>
              <a:rPr lang="en-GB" altLang="zh-CN" sz="4000" b="1" dirty="0"/>
              <a:t>to sit/take</a:t>
            </a:r>
            <a:endParaRPr lang="en-GB" sz="4000" b="1" dirty="0"/>
          </a:p>
        </p:txBody>
      </p:sp>
    </p:spTree>
    <p:extLst>
      <p:ext uri="{BB962C8B-B14F-4D97-AF65-F5344CB8AC3E}">
        <p14:creationId xmlns:p14="http://schemas.microsoft.com/office/powerpoint/2010/main" val="139797979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ADFC4E6A-2D0B-485B-87D9-07017C34B7B9}"/>
              </a:ext>
            </a:extLst>
          </p:cNvPr>
          <p:cNvPicPr>
            <a:picLocks noChangeAspect="1"/>
          </p:cNvPicPr>
          <p:nvPr/>
        </p:nvPicPr>
        <p:blipFill>
          <a:blip r:embed="rId2"/>
          <a:stretch>
            <a:fillRect/>
          </a:stretch>
        </p:blipFill>
        <p:spPr>
          <a:xfrm>
            <a:off x="3387605" y="621555"/>
            <a:ext cx="1803929" cy="1463760"/>
          </a:xfrm>
          <a:prstGeom prst="rect">
            <a:avLst/>
          </a:prstGeom>
        </p:spPr>
      </p:pic>
      <p:pic>
        <p:nvPicPr>
          <p:cNvPr id="5" name="Picture 4">
            <a:extLst>
              <a:ext uri="{FF2B5EF4-FFF2-40B4-BE49-F238E27FC236}">
                <a16:creationId xmlns:a16="http://schemas.microsoft.com/office/drawing/2014/main" id="{2A5B0F32-7A6B-465A-B48B-CBDDCDF90B5C}"/>
              </a:ext>
            </a:extLst>
          </p:cNvPr>
          <p:cNvPicPr>
            <a:picLocks noChangeAspect="1"/>
          </p:cNvPicPr>
          <p:nvPr/>
        </p:nvPicPr>
        <p:blipFill>
          <a:blip r:embed="rId3"/>
          <a:stretch>
            <a:fillRect/>
          </a:stretch>
        </p:blipFill>
        <p:spPr>
          <a:xfrm>
            <a:off x="3210184" y="2617770"/>
            <a:ext cx="1935266" cy="1377243"/>
          </a:xfrm>
          <a:prstGeom prst="rect">
            <a:avLst/>
          </a:prstGeom>
        </p:spPr>
      </p:pic>
      <p:pic>
        <p:nvPicPr>
          <p:cNvPr id="6" name="Picture 5">
            <a:extLst>
              <a:ext uri="{FF2B5EF4-FFF2-40B4-BE49-F238E27FC236}">
                <a16:creationId xmlns:a16="http://schemas.microsoft.com/office/drawing/2014/main" id="{D76A9585-BAD4-4F8D-A9CB-B55853305106}"/>
              </a:ext>
            </a:extLst>
          </p:cNvPr>
          <p:cNvPicPr>
            <a:picLocks noChangeAspect="1"/>
          </p:cNvPicPr>
          <p:nvPr/>
        </p:nvPicPr>
        <p:blipFill>
          <a:blip r:embed="rId4"/>
          <a:stretch>
            <a:fillRect/>
          </a:stretch>
        </p:blipFill>
        <p:spPr>
          <a:xfrm>
            <a:off x="3202158" y="4804290"/>
            <a:ext cx="2008597" cy="2008597"/>
          </a:xfrm>
          <a:prstGeom prst="rect">
            <a:avLst/>
          </a:prstGeom>
        </p:spPr>
      </p:pic>
      <p:sp>
        <p:nvSpPr>
          <p:cNvPr id="8" name="TextBox 7">
            <a:extLst>
              <a:ext uri="{FF2B5EF4-FFF2-40B4-BE49-F238E27FC236}">
                <a16:creationId xmlns:a16="http://schemas.microsoft.com/office/drawing/2014/main" id="{C0090BEF-2BC3-40D7-ADF1-C9123BEC600A}"/>
              </a:ext>
            </a:extLst>
          </p:cNvPr>
          <p:cNvSpPr txBox="1"/>
          <p:nvPr/>
        </p:nvSpPr>
        <p:spPr>
          <a:xfrm>
            <a:off x="5839514" y="925704"/>
            <a:ext cx="2164375" cy="646331"/>
          </a:xfrm>
          <a:prstGeom prst="rect">
            <a:avLst/>
          </a:prstGeom>
          <a:noFill/>
        </p:spPr>
        <p:txBody>
          <a:bodyPr wrap="none" rtlCol="0">
            <a:spAutoFit/>
          </a:bodyPr>
          <a:lstStyle/>
          <a:p>
            <a:r>
              <a:rPr lang="en-US" altLang="ja-JP" sz="3600" dirty="0" err="1"/>
              <a:t>chū</a:t>
            </a:r>
            <a:r>
              <a:rPr lang="en-US" altLang="ja-JP" sz="3600" dirty="0"/>
              <a:t> </a:t>
            </a:r>
            <a:r>
              <a:rPr lang="en-US" altLang="ja-JP" sz="3600" dirty="0" err="1"/>
              <a:t>zū</a:t>
            </a:r>
            <a:r>
              <a:rPr lang="en-US" altLang="ja-JP" sz="3600" dirty="0"/>
              <a:t> </a:t>
            </a:r>
            <a:r>
              <a:rPr lang="en-US" altLang="ja-JP" sz="3600" dirty="0" err="1"/>
              <a:t>chē</a:t>
            </a:r>
            <a:endParaRPr lang="en-US" altLang="ja-JP" sz="3600" dirty="0"/>
          </a:p>
        </p:txBody>
      </p:sp>
      <p:sp>
        <p:nvSpPr>
          <p:cNvPr id="10" name="TextBox 9">
            <a:extLst>
              <a:ext uri="{FF2B5EF4-FFF2-40B4-BE49-F238E27FC236}">
                <a16:creationId xmlns:a16="http://schemas.microsoft.com/office/drawing/2014/main" id="{73900F69-B090-4256-9BBF-A3B467997634}"/>
              </a:ext>
            </a:extLst>
          </p:cNvPr>
          <p:cNvSpPr txBox="1"/>
          <p:nvPr/>
        </p:nvSpPr>
        <p:spPr>
          <a:xfrm>
            <a:off x="5905737" y="2942126"/>
            <a:ext cx="2114681" cy="646331"/>
          </a:xfrm>
          <a:prstGeom prst="rect">
            <a:avLst/>
          </a:prstGeom>
          <a:noFill/>
        </p:spPr>
        <p:txBody>
          <a:bodyPr wrap="none" rtlCol="0">
            <a:spAutoFit/>
          </a:bodyPr>
          <a:lstStyle/>
          <a:p>
            <a:r>
              <a:rPr lang="en-US" altLang="ja-JP" sz="3600" dirty="0" err="1"/>
              <a:t>zì</a:t>
            </a:r>
            <a:r>
              <a:rPr lang="en-US" altLang="ja-JP" sz="3600" dirty="0"/>
              <a:t> </a:t>
            </a:r>
            <a:r>
              <a:rPr lang="en-US" altLang="ja-JP" sz="3600" dirty="0" err="1"/>
              <a:t>xíng</a:t>
            </a:r>
            <a:r>
              <a:rPr lang="en-US" altLang="ja-JP" sz="3600" dirty="0"/>
              <a:t> </a:t>
            </a:r>
            <a:r>
              <a:rPr lang="en-US" altLang="ja-JP" sz="3600" dirty="0" err="1"/>
              <a:t>chē</a:t>
            </a:r>
            <a:endParaRPr lang="en-US" altLang="ja-JP" sz="3600" dirty="0"/>
          </a:p>
        </p:txBody>
      </p:sp>
      <p:sp>
        <p:nvSpPr>
          <p:cNvPr id="12" name="TextBox 11">
            <a:extLst>
              <a:ext uri="{FF2B5EF4-FFF2-40B4-BE49-F238E27FC236}">
                <a16:creationId xmlns:a16="http://schemas.microsoft.com/office/drawing/2014/main" id="{A8FA9482-E2D3-41A6-B512-E0D6C47034A9}"/>
              </a:ext>
            </a:extLst>
          </p:cNvPr>
          <p:cNvSpPr txBox="1"/>
          <p:nvPr/>
        </p:nvSpPr>
        <p:spPr>
          <a:xfrm>
            <a:off x="5971042" y="5240173"/>
            <a:ext cx="1305165" cy="646331"/>
          </a:xfrm>
          <a:prstGeom prst="rect">
            <a:avLst/>
          </a:prstGeom>
          <a:noFill/>
        </p:spPr>
        <p:txBody>
          <a:bodyPr wrap="none" rtlCol="0">
            <a:spAutoFit/>
          </a:bodyPr>
          <a:lstStyle/>
          <a:p>
            <a:r>
              <a:rPr lang="en-US" altLang="ja-JP" sz="3600" dirty="0" err="1"/>
              <a:t>zǒu</a:t>
            </a:r>
            <a:r>
              <a:rPr lang="en-US" altLang="ja-JP" sz="3600" dirty="0"/>
              <a:t> </a:t>
            </a:r>
            <a:r>
              <a:rPr lang="en-US" altLang="ja-JP" sz="3600" dirty="0" err="1"/>
              <a:t>lù</a:t>
            </a:r>
            <a:endParaRPr lang="en-US" altLang="ja-JP" sz="3600" dirty="0"/>
          </a:p>
        </p:txBody>
      </p:sp>
      <p:sp>
        <p:nvSpPr>
          <p:cNvPr id="20" name="TextBox 19">
            <a:extLst>
              <a:ext uri="{FF2B5EF4-FFF2-40B4-BE49-F238E27FC236}">
                <a16:creationId xmlns:a16="http://schemas.microsoft.com/office/drawing/2014/main" id="{B30EE349-79D9-4597-95AB-CC9A12E7888F}"/>
              </a:ext>
            </a:extLst>
          </p:cNvPr>
          <p:cNvSpPr txBox="1"/>
          <p:nvPr/>
        </p:nvSpPr>
        <p:spPr>
          <a:xfrm>
            <a:off x="9481336" y="741038"/>
            <a:ext cx="2031325" cy="830997"/>
          </a:xfrm>
          <a:prstGeom prst="rect">
            <a:avLst/>
          </a:prstGeom>
          <a:noFill/>
        </p:spPr>
        <p:txBody>
          <a:bodyPr wrap="none" rtlCol="0">
            <a:spAutoFit/>
          </a:bodyPr>
          <a:lstStyle/>
          <a:p>
            <a:r>
              <a:rPr lang="zh-CN" altLang="en-US" sz="4800" dirty="0"/>
              <a:t>出租车</a:t>
            </a:r>
            <a:endParaRPr lang="en-US" altLang="ja-JP" sz="4800" dirty="0"/>
          </a:p>
        </p:txBody>
      </p:sp>
      <p:sp>
        <p:nvSpPr>
          <p:cNvPr id="22" name="TextBox 21">
            <a:extLst>
              <a:ext uri="{FF2B5EF4-FFF2-40B4-BE49-F238E27FC236}">
                <a16:creationId xmlns:a16="http://schemas.microsoft.com/office/drawing/2014/main" id="{742F1078-284B-4460-99C6-119E932E640C}"/>
              </a:ext>
            </a:extLst>
          </p:cNvPr>
          <p:cNvSpPr txBox="1"/>
          <p:nvPr/>
        </p:nvSpPr>
        <p:spPr>
          <a:xfrm>
            <a:off x="9489362" y="2849792"/>
            <a:ext cx="2031325" cy="830997"/>
          </a:xfrm>
          <a:prstGeom prst="rect">
            <a:avLst/>
          </a:prstGeom>
          <a:noFill/>
        </p:spPr>
        <p:txBody>
          <a:bodyPr wrap="none" rtlCol="0">
            <a:spAutoFit/>
          </a:bodyPr>
          <a:lstStyle/>
          <a:p>
            <a:r>
              <a:rPr lang="zh-CN" altLang="en-US" sz="4800" dirty="0"/>
              <a:t>自行车</a:t>
            </a:r>
            <a:endParaRPr lang="en-US" altLang="ja-JP" sz="4800" dirty="0"/>
          </a:p>
        </p:txBody>
      </p:sp>
      <p:sp>
        <p:nvSpPr>
          <p:cNvPr id="24" name="TextBox 23">
            <a:extLst>
              <a:ext uri="{FF2B5EF4-FFF2-40B4-BE49-F238E27FC236}">
                <a16:creationId xmlns:a16="http://schemas.microsoft.com/office/drawing/2014/main" id="{A6B03BAB-F438-4732-88BA-880470DBA7CE}"/>
              </a:ext>
            </a:extLst>
          </p:cNvPr>
          <p:cNvSpPr txBox="1"/>
          <p:nvPr/>
        </p:nvSpPr>
        <p:spPr>
          <a:xfrm>
            <a:off x="9573158" y="5055507"/>
            <a:ext cx="1415772" cy="830997"/>
          </a:xfrm>
          <a:prstGeom prst="rect">
            <a:avLst/>
          </a:prstGeom>
          <a:noFill/>
        </p:spPr>
        <p:txBody>
          <a:bodyPr wrap="none" rtlCol="0">
            <a:spAutoFit/>
          </a:bodyPr>
          <a:lstStyle/>
          <a:p>
            <a:r>
              <a:rPr lang="zh-CN" altLang="en-US" sz="4800" dirty="0"/>
              <a:t>走路</a:t>
            </a:r>
            <a:endParaRPr lang="en-US" altLang="ja-JP" sz="4800" dirty="0"/>
          </a:p>
        </p:txBody>
      </p:sp>
      <p:sp>
        <p:nvSpPr>
          <p:cNvPr id="26" name="TextBox 25">
            <a:extLst>
              <a:ext uri="{FF2B5EF4-FFF2-40B4-BE49-F238E27FC236}">
                <a16:creationId xmlns:a16="http://schemas.microsoft.com/office/drawing/2014/main" id="{EF139FEA-DF0A-459F-BACD-3367212F0E80}"/>
              </a:ext>
            </a:extLst>
          </p:cNvPr>
          <p:cNvSpPr txBox="1"/>
          <p:nvPr/>
        </p:nvSpPr>
        <p:spPr>
          <a:xfrm>
            <a:off x="460293" y="454099"/>
            <a:ext cx="2603322" cy="1631216"/>
          </a:xfrm>
          <a:prstGeom prst="rect">
            <a:avLst/>
          </a:prstGeom>
          <a:noFill/>
        </p:spPr>
        <p:txBody>
          <a:bodyPr wrap="square" rtlCol="0">
            <a:spAutoFit/>
          </a:bodyPr>
          <a:lstStyle/>
          <a:p>
            <a:r>
              <a:rPr lang="zh-CN" altLang="en-US" sz="6000" b="1" dirty="0"/>
              <a:t>坐 </a:t>
            </a:r>
            <a:r>
              <a:rPr lang="en-US" altLang="ja-JP" sz="4000" b="1" dirty="0" err="1"/>
              <a:t>zuò</a:t>
            </a:r>
            <a:r>
              <a:rPr lang="en-US" altLang="ja-JP" sz="4000" b="1" dirty="0"/>
              <a:t>,</a:t>
            </a:r>
            <a:r>
              <a:rPr lang="ja-JP" altLang="en-US" sz="4000" b="1" dirty="0"/>
              <a:t> </a:t>
            </a:r>
            <a:r>
              <a:rPr lang="en-GB" altLang="zh-CN" sz="4000" b="1" dirty="0"/>
              <a:t>to sit/take</a:t>
            </a:r>
            <a:endParaRPr lang="en-GB" sz="4000" b="1" dirty="0"/>
          </a:p>
        </p:txBody>
      </p:sp>
      <p:sp>
        <p:nvSpPr>
          <p:cNvPr id="28" name="TextBox 27">
            <a:extLst>
              <a:ext uri="{FF2B5EF4-FFF2-40B4-BE49-F238E27FC236}">
                <a16:creationId xmlns:a16="http://schemas.microsoft.com/office/drawing/2014/main" id="{8B0E1DC8-D136-4DA2-BF73-B37D84DD6756}"/>
              </a:ext>
            </a:extLst>
          </p:cNvPr>
          <p:cNvSpPr txBox="1"/>
          <p:nvPr/>
        </p:nvSpPr>
        <p:spPr>
          <a:xfrm>
            <a:off x="557284" y="2640618"/>
            <a:ext cx="2830321" cy="1631216"/>
          </a:xfrm>
          <a:prstGeom prst="rect">
            <a:avLst/>
          </a:prstGeom>
          <a:noFill/>
        </p:spPr>
        <p:txBody>
          <a:bodyPr wrap="square" rtlCol="0">
            <a:spAutoFit/>
          </a:bodyPr>
          <a:lstStyle/>
          <a:p>
            <a:r>
              <a:rPr lang="zh-CN" altLang="en-US" sz="6000" b="1" dirty="0"/>
              <a:t>骑 </a:t>
            </a:r>
            <a:r>
              <a:rPr lang="en-US" altLang="ja-JP" sz="3600" b="1" dirty="0" err="1"/>
              <a:t>qí</a:t>
            </a:r>
            <a:r>
              <a:rPr lang="en-US" altLang="ja-JP" sz="4000" b="1" dirty="0"/>
              <a:t>,</a:t>
            </a:r>
            <a:r>
              <a:rPr lang="ja-JP" altLang="en-US" sz="4000" b="1" dirty="0"/>
              <a:t> </a:t>
            </a:r>
            <a:r>
              <a:rPr lang="en-US" altLang="ja-JP" sz="4000" b="1" dirty="0"/>
              <a:t>to</a:t>
            </a:r>
            <a:r>
              <a:rPr lang="ja-JP" altLang="en-US" sz="4000" b="1" dirty="0"/>
              <a:t> </a:t>
            </a:r>
            <a:r>
              <a:rPr lang="en-US" altLang="ja-JP" sz="4000" b="1" dirty="0"/>
              <a:t>ride</a:t>
            </a:r>
            <a:endParaRPr lang="en-GB" sz="4000" b="1" dirty="0"/>
          </a:p>
        </p:txBody>
      </p:sp>
    </p:spTree>
    <p:extLst>
      <p:ext uri="{BB962C8B-B14F-4D97-AF65-F5344CB8AC3E}">
        <p14:creationId xmlns:p14="http://schemas.microsoft.com/office/powerpoint/2010/main" val="187411404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Stroke animation">
            <a:extLst>
              <a:ext uri="{FF2B5EF4-FFF2-40B4-BE49-F238E27FC236}">
                <a16:creationId xmlns:a16="http://schemas.microsoft.com/office/drawing/2014/main" id="{8269FF8F-DF34-4265-8439-29BA24F95E14}"/>
              </a:ext>
            </a:extLst>
          </p:cNvPr>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416960" y="246579"/>
            <a:ext cx="1151562" cy="1151562"/>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Stroke animation">
            <a:extLst>
              <a:ext uri="{FF2B5EF4-FFF2-40B4-BE49-F238E27FC236}">
                <a16:creationId xmlns:a16="http://schemas.microsoft.com/office/drawing/2014/main" id="{E3D1D2AE-B693-498E-9467-F6D29BA67ACB}"/>
              </a:ext>
            </a:extLst>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1803969" y="416102"/>
            <a:ext cx="812515" cy="812515"/>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Stroke animation">
            <a:extLst>
              <a:ext uri="{FF2B5EF4-FFF2-40B4-BE49-F238E27FC236}">
                <a16:creationId xmlns:a16="http://schemas.microsoft.com/office/drawing/2014/main" id="{346DDD8C-658D-427E-9EE5-23117ED13565}"/>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523983" y="1496176"/>
            <a:ext cx="1079643" cy="1079643"/>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Stroke animation">
            <a:extLst>
              <a:ext uri="{FF2B5EF4-FFF2-40B4-BE49-F238E27FC236}">
                <a16:creationId xmlns:a16="http://schemas.microsoft.com/office/drawing/2014/main" id="{5BA5F709-3A42-433C-9D80-AE13C81A8904}"/>
              </a:ext>
            </a:extLst>
          </p:cNvPr>
          <p:cNvPicPr>
            <a:picLocks noChangeAspect="1" noChangeArrowheads="1" noCrop="1"/>
          </p:cNvPicPr>
          <p:nvPr/>
        </p:nvPicPr>
        <p:blipFill>
          <a:blip r:embed="rId5">
            <a:extLst>
              <a:ext uri="{28A0092B-C50C-407E-A947-70E740481C1C}">
                <a14:useLocalDpi xmlns:a14="http://schemas.microsoft.com/office/drawing/2010/main" val="0"/>
              </a:ext>
            </a:extLst>
          </a:blip>
          <a:srcRect/>
          <a:stretch>
            <a:fillRect/>
          </a:stretch>
        </p:blipFill>
        <p:spPr bwMode="auto">
          <a:xfrm>
            <a:off x="1705508" y="1496175"/>
            <a:ext cx="1079643" cy="1079643"/>
          </a:xfrm>
          <a:prstGeom prst="rect">
            <a:avLst/>
          </a:prstGeom>
          <a:noFill/>
          <a:extLst>
            <a:ext uri="{909E8E84-426E-40DD-AFC4-6F175D3DCCD1}">
              <a14:hiddenFill xmlns:a14="http://schemas.microsoft.com/office/drawing/2010/main">
                <a:solidFill>
                  <a:srgbClr val="FFFFFF"/>
                </a:solidFill>
              </a14:hiddenFill>
            </a:ext>
          </a:extLst>
        </p:spPr>
      </p:pic>
      <p:pic>
        <p:nvPicPr>
          <p:cNvPr id="1034" name="Picture 10" descr="Stroke animation">
            <a:extLst>
              <a:ext uri="{FF2B5EF4-FFF2-40B4-BE49-F238E27FC236}">
                <a16:creationId xmlns:a16="http://schemas.microsoft.com/office/drawing/2014/main" id="{E40BBBFD-DE2E-4ABC-847F-2BAA7B62B6AA}"/>
              </a:ext>
            </a:extLst>
          </p:cNvPr>
          <p:cNvPicPr>
            <a:picLocks noChangeAspect="1" noChangeArrowheads="1" noCrop="1"/>
          </p:cNvPicPr>
          <p:nvPr/>
        </p:nvPicPr>
        <p:blipFill>
          <a:blip r:embed="rId6">
            <a:extLst>
              <a:ext uri="{28A0092B-C50C-407E-A947-70E740481C1C}">
                <a14:useLocalDpi xmlns:a14="http://schemas.microsoft.com/office/drawing/2010/main" val="0"/>
              </a:ext>
            </a:extLst>
          </a:blip>
          <a:srcRect/>
          <a:stretch>
            <a:fillRect/>
          </a:stretch>
        </p:blipFill>
        <p:spPr bwMode="auto">
          <a:xfrm>
            <a:off x="523983" y="2741482"/>
            <a:ext cx="1110465" cy="1110465"/>
          </a:xfrm>
          <a:prstGeom prst="rect">
            <a:avLst/>
          </a:prstGeom>
          <a:noFill/>
          <a:extLst>
            <a:ext uri="{909E8E84-426E-40DD-AFC4-6F175D3DCCD1}">
              <a14:hiddenFill xmlns:a14="http://schemas.microsoft.com/office/drawing/2010/main">
                <a:solidFill>
                  <a:srgbClr val="FFFFFF"/>
                </a:solidFill>
              </a14:hiddenFill>
            </a:ext>
          </a:extLst>
        </p:spPr>
      </p:pic>
      <p:pic>
        <p:nvPicPr>
          <p:cNvPr id="1036" name="Picture 12" descr="Stroke animation">
            <a:extLst>
              <a:ext uri="{FF2B5EF4-FFF2-40B4-BE49-F238E27FC236}">
                <a16:creationId xmlns:a16="http://schemas.microsoft.com/office/drawing/2014/main" id="{333F12BE-5BAD-428C-B11C-9A45FC46DCB9}"/>
              </a:ext>
            </a:extLst>
          </p:cNvPr>
          <p:cNvPicPr>
            <a:picLocks noChangeAspect="1" noChangeArrowheads="1" noCrop="1"/>
          </p:cNvPicPr>
          <p:nvPr/>
        </p:nvPicPr>
        <p:blipFill>
          <a:blip r:embed="rId7">
            <a:extLst>
              <a:ext uri="{28A0092B-C50C-407E-A947-70E740481C1C}">
                <a14:useLocalDpi xmlns:a14="http://schemas.microsoft.com/office/drawing/2010/main" val="0"/>
              </a:ext>
            </a:extLst>
          </a:blip>
          <a:srcRect/>
          <a:stretch>
            <a:fillRect/>
          </a:stretch>
        </p:blipFill>
        <p:spPr bwMode="auto">
          <a:xfrm>
            <a:off x="581346" y="4098958"/>
            <a:ext cx="822789" cy="822789"/>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8" descr="Stroke animation">
            <a:extLst>
              <a:ext uri="{FF2B5EF4-FFF2-40B4-BE49-F238E27FC236}">
                <a16:creationId xmlns:a16="http://schemas.microsoft.com/office/drawing/2014/main" id="{054CB5BF-78D2-48F2-8762-5AEDEB16DB6F}"/>
              </a:ext>
            </a:extLst>
          </p:cNvPr>
          <p:cNvPicPr>
            <a:picLocks noChangeAspect="1" noChangeArrowheads="1" noCrop="1"/>
          </p:cNvPicPr>
          <p:nvPr/>
        </p:nvPicPr>
        <p:blipFill>
          <a:blip r:embed="rId5">
            <a:extLst>
              <a:ext uri="{28A0092B-C50C-407E-A947-70E740481C1C}">
                <a14:useLocalDpi xmlns:a14="http://schemas.microsoft.com/office/drawing/2010/main" val="0"/>
              </a:ext>
            </a:extLst>
          </a:blip>
          <a:srcRect/>
          <a:stretch>
            <a:fillRect/>
          </a:stretch>
        </p:blipFill>
        <p:spPr bwMode="auto">
          <a:xfrm>
            <a:off x="1568522" y="4017610"/>
            <a:ext cx="1079643" cy="1079643"/>
          </a:xfrm>
          <a:prstGeom prst="rect">
            <a:avLst/>
          </a:prstGeom>
          <a:noFill/>
          <a:extLst>
            <a:ext uri="{909E8E84-426E-40DD-AFC4-6F175D3DCCD1}">
              <a14:hiddenFill xmlns:a14="http://schemas.microsoft.com/office/drawing/2010/main">
                <a:solidFill>
                  <a:srgbClr val="FFFFFF"/>
                </a:solidFill>
              </a14:hiddenFill>
            </a:ext>
          </a:extLst>
        </p:spPr>
      </p:pic>
      <p:pic>
        <p:nvPicPr>
          <p:cNvPr id="1038" name="Picture 14" descr="Stroke animation">
            <a:extLst>
              <a:ext uri="{FF2B5EF4-FFF2-40B4-BE49-F238E27FC236}">
                <a16:creationId xmlns:a16="http://schemas.microsoft.com/office/drawing/2014/main" id="{308FD860-C299-46A3-81A2-FFA984D01253}"/>
              </a:ext>
            </a:extLst>
          </p:cNvPr>
          <p:cNvPicPr>
            <a:picLocks noChangeAspect="1" noChangeArrowheads="1" noCrop="1"/>
          </p:cNvPicPr>
          <p:nvPr/>
        </p:nvPicPr>
        <p:blipFill>
          <a:blip r:embed="rId8">
            <a:extLst>
              <a:ext uri="{28A0092B-C50C-407E-A947-70E740481C1C}">
                <a14:useLocalDpi xmlns:a14="http://schemas.microsoft.com/office/drawing/2010/main" val="0"/>
              </a:ext>
            </a:extLst>
          </a:blip>
          <a:srcRect/>
          <a:stretch>
            <a:fillRect/>
          </a:stretch>
        </p:blipFill>
        <p:spPr bwMode="auto">
          <a:xfrm>
            <a:off x="5878365" y="325570"/>
            <a:ext cx="1110466" cy="1110466"/>
          </a:xfrm>
          <a:prstGeom prst="rect">
            <a:avLst/>
          </a:prstGeom>
          <a:noFill/>
          <a:extLst>
            <a:ext uri="{909E8E84-426E-40DD-AFC4-6F175D3DCCD1}">
              <a14:hiddenFill xmlns:a14="http://schemas.microsoft.com/office/drawing/2010/main">
                <a:solidFill>
                  <a:srgbClr val="FFFFFF"/>
                </a:solidFill>
              </a14:hiddenFill>
            </a:ext>
          </a:extLst>
        </p:spPr>
      </p:pic>
      <p:pic>
        <p:nvPicPr>
          <p:cNvPr id="1040" name="Picture 16" descr="Stroke animation">
            <a:extLst>
              <a:ext uri="{FF2B5EF4-FFF2-40B4-BE49-F238E27FC236}">
                <a16:creationId xmlns:a16="http://schemas.microsoft.com/office/drawing/2014/main" id="{0643FFEF-1042-426B-9AFD-7380D4872640}"/>
              </a:ext>
            </a:extLst>
          </p:cNvPr>
          <p:cNvPicPr>
            <a:picLocks noChangeAspect="1" noChangeArrowheads="1" noCrop="1"/>
          </p:cNvPicPr>
          <p:nvPr/>
        </p:nvPicPr>
        <p:blipFill>
          <a:blip r:embed="rId9">
            <a:extLst>
              <a:ext uri="{28A0092B-C50C-407E-A947-70E740481C1C}">
                <a14:useLocalDpi xmlns:a14="http://schemas.microsoft.com/office/drawing/2010/main" val="0"/>
              </a:ext>
            </a:extLst>
          </a:blip>
          <a:srcRect/>
          <a:stretch>
            <a:fillRect/>
          </a:stretch>
        </p:blipFill>
        <p:spPr bwMode="auto">
          <a:xfrm>
            <a:off x="7201591" y="366664"/>
            <a:ext cx="968768" cy="968768"/>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8" descr="Stroke animation">
            <a:extLst>
              <a:ext uri="{FF2B5EF4-FFF2-40B4-BE49-F238E27FC236}">
                <a16:creationId xmlns:a16="http://schemas.microsoft.com/office/drawing/2014/main" id="{DFE7373A-0169-4060-8268-72C8999C7C74}"/>
              </a:ext>
            </a:extLst>
          </p:cNvPr>
          <p:cNvPicPr>
            <a:picLocks noChangeAspect="1" noChangeArrowheads="1" noCrop="1"/>
          </p:cNvPicPr>
          <p:nvPr/>
        </p:nvPicPr>
        <p:blipFill>
          <a:blip r:embed="rId5">
            <a:extLst>
              <a:ext uri="{28A0092B-C50C-407E-A947-70E740481C1C}">
                <a14:useLocalDpi xmlns:a14="http://schemas.microsoft.com/office/drawing/2010/main" val="0"/>
              </a:ext>
            </a:extLst>
          </a:blip>
          <a:srcRect/>
          <a:stretch>
            <a:fillRect/>
          </a:stretch>
        </p:blipFill>
        <p:spPr bwMode="auto">
          <a:xfrm>
            <a:off x="8170359" y="325570"/>
            <a:ext cx="1079643" cy="1079643"/>
          </a:xfrm>
          <a:prstGeom prst="rect">
            <a:avLst/>
          </a:prstGeom>
          <a:noFill/>
          <a:extLst>
            <a:ext uri="{909E8E84-426E-40DD-AFC4-6F175D3DCCD1}">
              <a14:hiddenFill xmlns:a14="http://schemas.microsoft.com/office/drawing/2010/main">
                <a:solidFill>
                  <a:srgbClr val="FFFFFF"/>
                </a:solidFill>
              </a14:hiddenFill>
            </a:ext>
          </a:extLst>
        </p:spPr>
      </p:pic>
      <p:pic>
        <p:nvPicPr>
          <p:cNvPr id="1042" name="Picture 18" descr="Stroke animation">
            <a:extLst>
              <a:ext uri="{FF2B5EF4-FFF2-40B4-BE49-F238E27FC236}">
                <a16:creationId xmlns:a16="http://schemas.microsoft.com/office/drawing/2014/main" id="{49980649-BDA4-41F3-9871-B0BD4F03AECF}"/>
              </a:ext>
            </a:extLst>
          </p:cNvPr>
          <p:cNvPicPr>
            <a:picLocks noChangeAspect="1" noChangeArrowheads="1" noCrop="1"/>
          </p:cNvPicPr>
          <p:nvPr/>
        </p:nvPicPr>
        <p:blipFill>
          <a:blip r:embed="rId10">
            <a:extLst>
              <a:ext uri="{28A0092B-C50C-407E-A947-70E740481C1C}">
                <a14:useLocalDpi xmlns:a14="http://schemas.microsoft.com/office/drawing/2010/main" val="0"/>
              </a:ext>
            </a:extLst>
          </a:blip>
          <a:srcRect/>
          <a:stretch>
            <a:fillRect/>
          </a:stretch>
        </p:blipFill>
        <p:spPr bwMode="auto">
          <a:xfrm>
            <a:off x="6124899" y="1756817"/>
            <a:ext cx="968768" cy="968768"/>
          </a:xfrm>
          <a:prstGeom prst="rect">
            <a:avLst/>
          </a:prstGeom>
          <a:noFill/>
          <a:extLst>
            <a:ext uri="{909E8E84-426E-40DD-AFC4-6F175D3DCCD1}">
              <a14:hiddenFill xmlns:a14="http://schemas.microsoft.com/office/drawing/2010/main">
                <a:solidFill>
                  <a:srgbClr val="FFFFFF"/>
                </a:solidFill>
              </a14:hiddenFill>
            </a:ext>
          </a:extLst>
        </p:spPr>
      </p:pic>
      <p:pic>
        <p:nvPicPr>
          <p:cNvPr id="1044" name="Picture 20" descr="Stroke animation">
            <a:extLst>
              <a:ext uri="{FF2B5EF4-FFF2-40B4-BE49-F238E27FC236}">
                <a16:creationId xmlns:a16="http://schemas.microsoft.com/office/drawing/2014/main" id="{A7273D1D-5764-4C79-B55B-D2EDCCB0A705}"/>
              </a:ext>
            </a:extLst>
          </p:cNvPr>
          <p:cNvPicPr>
            <a:picLocks noChangeAspect="1" noChangeArrowheads="1" noCrop="1"/>
          </p:cNvPicPr>
          <p:nvPr/>
        </p:nvPicPr>
        <p:blipFill>
          <a:blip r:embed="rId11">
            <a:extLst>
              <a:ext uri="{28A0092B-C50C-407E-A947-70E740481C1C}">
                <a14:useLocalDpi xmlns:a14="http://schemas.microsoft.com/office/drawing/2010/main" val="0"/>
              </a:ext>
            </a:extLst>
          </a:blip>
          <a:srcRect/>
          <a:stretch>
            <a:fillRect/>
          </a:stretch>
        </p:blipFill>
        <p:spPr bwMode="auto">
          <a:xfrm>
            <a:off x="7306427" y="1725998"/>
            <a:ext cx="968768" cy="968768"/>
          </a:xfrm>
          <a:prstGeom prst="rect">
            <a:avLst/>
          </a:prstGeom>
          <a:noFill/>
          <a:extLst>
            <a:ext uri="{909E8E84-426E-40DD-AFC4-6F175D3DCCD1}">
              <a14:hiddenFill xmlns:a14="http://schemas.microsoft.com/office/drawing/2010/main">
                <a:solidFill>
                  <a:srgbClr val="FFFFFF"/>
                </a:solidFill>
              </a14:hiddenFill>
            </a:ext>
          </a:extLst>
        </p:spPr>
      </p:pic>
      <p:pic>
        <p:nvPicPr>
          <p:cNvPr id="1046" name="Picture 22" descr="Stroke animation">
            <a:extLst>
              <a:ext uri="{FF2B5EF4-FFF2-40B4-BE49-F238E27FC236}">
                <a16:creationId xmlns:a16="http://schemas.microsoft.com/office/drawing/2014/main" id="{DE3D9316-ABA6-4E11-B12E-8AA549250866}"/>
              </a:ext>
            </a:extLst>
          </p:cNvPr>
          <p:cNvPicPr>
            <a:picLocks noChangeAspect="1" noChangeArrowheads="1" noCrop="1"/>
          </p:cNvPicPr>
          <p:nvPr/>
        </p:nvPicPr>
        <p:blipFill>
          <a:blip r:embed="rId12">
            <a:extLst>
              <a:ext uri="{28A0092B-C50C-407E-A947-70E740481C1C}">
                <a14:useLocalDpi xmlns:a14="http://schemas.microsoft.com/office/drawing/2010/main" val="0"/>
              </a:ext>
            </a:extLst>
          </a:blip>
          <a:srcRect/>
          <a:stretch>
            <a:fillRect/>
          </a:stretch>
        </p:blipFill>
        <p:spPr bwMode="auto">
          <a:xfrm>
            <a:off x="523983" y="5501382"/>
            <a:ext cx="829210" cy="829210"/>
          </a:xfrm>
          <a:prstGeom prst="rect">
            <a:avLst/>
          </a:prstGeom>
          <a:noFill/>
          <a:extLst>
            <a:ext uri="{909E8E84-426E-40DD-AFC4-6F175D3DCCD1}">
              <a14:hiddenFill xmlns:a14="http://schemas.microsoft.com/office/drawing/2010/main">
                <a:solidFill>
                  <a:srgbClr val="FFFFFF"/>
                </a:solidFill>
              </a14:hiddenFill>
            </a:ext>
          </a:extLst>
        </p:spPr>
      </p:pic>
      <p:pic>
        <p:nvPicPr>
          <p:cNvPr id="1048" name="Picture 24" descr="Stroke animation">
            <a:extLst>
              <a:ext uri="{FF2B5EF4-FFF2-40B4-BE49-F238E27FC236}">
                <a16:creationId xmlns:a16="http://schemas.microsoft.com/office/drawing/2014/main" id="{60E9B534-ABB0-42C9-B2A2-2DED0C5A9696}"/>
              </a:ext>
            </a:extLst>
          </p:cNvPr>
          <p:cNvPicPr>
            <a:picLocks noChangeAspect="1" noChangeArrowheads="1" noCrop="1"/>
          </p:cNvPicPr>
          <p:nvPr/>
        </p:nvPicPr>
        <p:blipFill>
          <a:blip r:embed="rId13">
            <a:extLst>
              <a:ext uri="{28A0092B-C50C-407E-A947-70E740481C1C}">
                <a14:useLocalDpi xmlns:a14="http://schemas.microsoft.com/office/drawing/2010/main" val="0"/>
              </a:ext>
            </a:extLst>
          </a:blip>
          <a:srcRect/>
          <a:stretch>
            <a:fillRect/>
          </a:stretch>
        </p:blipFill>
        <p:spPr bwMode="auto">
          <a:xfrm>
            <a:off x="1714500" y="5507802"/>
            <a:ext cx="822789" cy="822789"/>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12" descr="Stroke animation">
            <a:extLst>
              <a:ext uri="{FF2B5EF4-FFF2-40B4-BE49-F238E27FC236}">
                <a16:creationId xmlns:a16="http://schemas.microsoft.com/office/drawing/2014/main" id="{8B8EC449-1AB3-460F-907D-92F29D72B477}"/>
              </a:ext>
            </a:extLst>
          </p:cNvPr>
          <p:cNvPicPr>
            <a:picLocks noChangeAspect="1" noChangeArrowheads="1" noCrop="1"/>
          </p:cNvPicPr>
          <p:nvPr/>
        </p:nvPicPr>
        <p:blipFill>
          <a:blip r:embed="rId7">
            <a:extLst>
              <a:ext uri="{28A0092B-C50C-407E-A947-70E740481C1C}">
                <a14:useLocalDpi xmlns:a14="http://schemas.microsoft.com/office/drawing/2010/main" val="0"/>
              </a:ext>
            </a:extLst>
          </a:blip>
          <a:srcRect/>
          <a:stretch>
            <a:fillRect/>
          </a:stretch>
        </p:blipFill>
        <p:spPr bwMode="auto">
          <a:xfrm>
            <a:off x="2785151" y="5443169"/>
            <a:ext cx="822789" cy="822789"/>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8" descr="Stroke animation">
            <a:extLst>
              <a:ext uri="{FF2B5EF4-FFF2-40B4-BE49-F238E27FC236}">
                <a16:creationId xmlns:a16="http://schemas.microsoft.com/office/drawing/2014/main" id="{9C0BFAD7-29E8-46A9-9D42-02490D2E74E5}"/>
              </a:ext>
            </a:extLst>
          </p:cNvPr>
          <p:cNvPicPr>
            <a:picLocks noChangeAspect="1" noChangeArrowheads="1" noCrop="1"/>
          </p:cNvPicPr>
          <p:nvPr/>
        </p:nvPicPr>
        <p:blipFill>
          <a:blip r:embed="rId5">
            <a:extLst>
              <a:ext uri="{28A0092B-C50C-407E-A947-70E740481C1C}">
                <a14:useLocalDpi xmlns:a14="http://schemas.microsoft.com/office/drawing/2010/main" val="0"/>
              </a:ext>
            </a:extLst>
          </a:blip>
          <a:srcRect/>
          <a:stretch>
            <a:fillRect/>
          </a:stretch>
        </p:blipFill>
        <p:spPr bwMode="auto">
          <a:xfrm>
            <a:off x="3772327" y="5361821"/>
            <a:ext cx="1079643" cy="1079643"/>
          </a:xfrm>
          <a:prstGeom prst="rect">
            <a:avLst/>
          </a:prstGeom>
          <a:noFill/>
          <a:extLst>
            <a:ext uri="{909E8E84-426E-40DD-AFC4-6F175D3DCCD1}">
              <a14:hiddenFill xmlns:a14="http://schemas.microsoft.com/office/drawing/2010/main">
                <a:solidFill>
                  <a:srgbClr val="FFFFFF"/>
                </a:solidFill>
              </a14:hiddenFill>
            </a:ext>
          </a:extLst>
        </p:spPr>
      </p:pic>
      <p:pic>
        <p:nvPicPr>
          <p:cNvPr id="1050" name="Picture 26" descr="Stroke animation">
            <a:extLst>
              <a:ext uri="{FF2B5EF4-FFF2-40B4-BE49-F238E27FC236}">
                <a16:creationId xmlns:a16="http://schemas.microsoft.com/office/drawing/2014/main" id="{835C97F4-81BB-4AB0-8BA3-B5267D2D144C}"/>
              </a:ext>
            </a:extLst>
          </p:cNvPr>
          <p:cNvPicPr>
            <a:picLocks noChangeAspect="1" noChangeArrowheads="1" noCrop="1"/>
          </p:cNvPicPr>
          <p:nvPr/>
        </p:nvPicPr>
        <p:blipFill>
          <a:blip r:embed="rId14">
            <a:extLst>
              <a:ext uri="{28A0092B-C50C-407E-A947-70E740481C1C}">
                <a14:useLocalDpi xmlns:a14="http://schemas.microsoft.com/office/drawing/2010/main" val="0"/>
              </a:ext>
            </a:extLst>
          </a:blip>
          <a:srcRect/>
          <a:stretch>
            <a:fillRect/>
          </a:stretch>
        </p:blipFill>
        <p:spPr bwMode="auto">
          <a:xfrm>
            <a:off x="6060471" y="3046366"/>
            <a:ext cx="983748" cy="983748"/>
          </a:xfrm>
          <a:prstGeom prst="rect">
            <a:avLst/>
          </a:prstGeom>
          <a:noFill/>
          <a:extLst>
            <a:ext uri="{909E8E84-426E-40DD-AFC4-6F175D3DCCD1}">
              <a14:hiddenFill xmlns:a14="http://schemas.microsoft.com/office/drawing/2010/main">
                <a:solidFill>
                  <a:srgbClr val="FFFFFF"/>
                </a:solidFill>
              </a14:hiddenFill>
            </a:ext>
          </a:extLst>
        </p:spPr>
      </p:pic>
      <p:pic>
        <p:nvPicPr>
          <p:cNvPr id="1052" name="Picture 28" descr="Stroke animation">
            <a:extLst>
              <a:ext uri="{FF2B5EF4-FFF2-40B4-BE49-F238E27FC236}">
                <a16:creationId xmlns:a16="http://schemas.microsoft.com/office/drawing/2014/main" id="{53944165-EEA5-4C1C-9A9F-3EC4B9E5F749}"/>
              </a:ext>
            </a:extLst>
          </p:cNvPr>
          <p:cNvPicPr>
            <a:picLocks noChangeAspect="1" noChangeArrowheads="1" noCrop="1"/>
          </p:cNvPicPr>
          <p:nvPr/>
        </p:nvPicPr>
        <p:blipFill>
          <a:blip r:embed="rId15">
            <a:extLst>
              <a:ext uri="{28A0092B-C50C-407E-A947-70E740481C1C}">
                <a14:useLocalDpi xmlns:a14="http://schemas.microsoft.com/office/drawing/2010/main" val="0"/>
              </a:ext>
            </a:extLst>
          </a:blip>
          <a:srcRect/>
          <a:stretch>
            <a:fillRect/>
          </a:stretch>
        </p:blipFill>
        <p:spPr bwMode="auto">
          <a:xfrm>
            <a:off x="7199188" y="3067038"/>
            <a:ext cx="968769" cy="968769"/>
          </a:xfrm>
          <a:prstGeom prst="rect">
            <a:avLst/>
          </a:prstGeom>
          <a:noFill/>
          <a:extLst>
            <a:ext uri="{909E8E84-426E-40DD-AFC4-6F175D3DCCD1}">
              <a14:hiddenFill xmlns:a14="http://schemas.microsoft.com/office/drawing/2010/main">
                <a:solidFill>
                  <a:srgbClr val="FFFFFF"/>
                </a:solidFill>
              </a14:hiddenFill>
            </a:ext>
          </a:extLst>
        </p:spPr>
      </p:pic>
      <p:pic>
        <p:nvPicPr>
          <p:cNvPr id="1054" name="Picture 30" descr="Stroke animation">
            <a:extLst>
              <a:ext uri="{FF2B5EF4-FFF2-40B4-BE49-F238E27FC236}">
                <a16:creationId xmlns:a16="http://schemas.microsoft.com/office/drawing/2014/main" id="{DA5C96F2-E837-4E6E-9542-B5F6A60FAB9B}"/>
              </a:ext>
            </a:extLst>
          </p:cNvPr>
          <p:cNvPicPr>
            <a:picLocks noChangeAspect="1" noChangeArrowheads="1" noCrop="1"/>
          </p:cNvPicPr>
          <p:nvPr/>
        </p:nvPicPr>
        <p:blipFill>
          <a:blip r:embed="rId16">
            <a:extLst>
              <a:ext uri="{28A0092B-C50C-407E-A947-70E740481C1C}">
                <a14:useLocalDpi xmlns:a14="http://schemas.microsoft.com/office/drawing/2010/main" val="0"/>
              </a:ext>
            </a:extLst>
          </a:blip>
          <a:srcRect/>
          <a:stretch>
            <a:fillRect/>
          </a:stretch>
        </p:blipFill>
        <p:spPr bwMode="auto">
          <a:xfrm>
            <a:off x="6038319" y="4372714"/>
            <a:ext cx="983748" cy="983748"/>
          </a:xfrm>
          <a:prstGeom prst="rect">
            <a:avLst/>
          </a:prstGeom>
          <a:noFill/>
          <a:extLst>
            <a:ext uri="{909E8E84-426E-40DD-AFC4-6F175D3DCCD1}">
              <a14:hiddenFill xmlns:a14="http://schemas.microsoft.com/office/drawing/2010/main">
                <a:solidFill>
                  <a:srgbClr val="FFFFFF"/>
                </a:solidFill>
              </a14:hiddenFill>
            </a:ext>
          </a:extLst>
        </p:spPr>
      </p:pic>
      <p:pic>
        <p:nvPicPr>
          <p:cNvPr id="1056" name="Picture 32" descr="Stroke animation">
            <a:extLst>
              <a:ext uri="{FF2B5EF4-FFF2-40B4-BE49-F238E27FC236}">
                <a16:creationId xmlns:a16="http://schemas.microsoft.com/office/drawing/2014/main" id="{821051AF-949A-4591-81A9-C985D65272AC}"/>
              </a:ext>
            </a:extLst>
          </p:cNvPr>
          <p:cNvPicPr>
            <a:picLocks noChangeAspect="1" noChangeArrowheads="1" noCrop="1"/>
          </p:cNvPicPr>
          <p:nvPr/>
        </p:nvPicPr>
        <p:blipFill>
          <a:blip r:embed="rId17">
            <a:extLst>
              <a:ext uri="{28A0092B-C50C-407E-A947-70E740481C1C}">
                <a14:useLocalDpi xmlns:a14="http://schemas.microsoft.com/office/drawing/2010/main" val="0"/>
              </a:ext>
            </a:extLst>
          </a:blip>
          <a:srcRect/>
          <a:stretch>
            <a:fillRect/>
          </a:stretch>
        </p:blipFill>
        <p:spPr bwMode="auto">
          <a:xfrm>
            <a:off x="7273354" y="4372714"/>
            <a:ext cx="968770" cy="968770"/>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8" descr="Stroke animation">
            <a:extLst>
              <a:ext uri="{FF2B5EF4-FFF2-40B4-BE49-F238E27FC236}">
                <a16:creationId xmlns:a16="http://schemas.microsoft.com/office/drawing/2014/main" id="{7323E3A2-A2D6-4C87-A9B4-C68E8FFC8024}"/>
              </a:ext>
            </a:extLst>
          </p:cNvPr>
          <p:cNvPicPr>
            <a:picLocks noChangeAspect="1" noChangeArrowheads="1" noCrop="1"/>
          </p:cNvPicPr>
          <p:nvPr/>
        </p:nvPicPr>
        <p:blipFill>
          <a:blip r:embed="rId5">
            <a:extLst>
              <a:ext uri="{28A0092B-C50C-407E-A947-70E740481C1C}">
                <a14:useLocalDpi xmlns:a14="http://schemas.microsoft.com/office/drawing/2010/main" val="0"/>
              </a:ext>
            </a:extLst>
          </a:blip>
          <a:srcRect/>
          <a:stretch>
            <a:fillRect/>
          </a:stretch>
        </p:blipFill>
        <p:spPr bwMode="auto">
          <a:xfrm>
            <a:off x="8376436" y="3025520"/>
            <a:ext cx="1079643" cy="1079643"/>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4319F4F6-7E8B-40F5-AEED-4348BF23FCC6}"/>
              </a:ext>
            </a:extLst>
          </p:cNvPr>
          <p:cNvSpPr txBox="1"/>
          <p:nvPr/>
        </p:nvSpPr>
        <p:spPr>
          <a:xfrm>
            <a:off x="3359649" y="457196"/>
            <a:ext cx="1775551" cy="523220"/>
          </a:xfrm>
          <a:prstGeom prst="rect">
            <a:avLst/>
          </a:prstGeom>
          <a:noFill/>
        </p:spPr>
        <p:txBody>
          <a:bodyPr wrap="none" rtlCol="0">
            <a:spAutoFit/>
          </a:bodyPr>
          <a:lstStyle/>
          <a:p>
            <a:r>
              <a:rPr lang="en-US" altLang="ja-JP" sz="2800" dirty="0" err="1">
                <a:solidFill>
                  <a:srgbClr val="FF0000"/>
                </a:solidFill>
              </a:rPr>
              <a:t>fēi</a:t>
            </a:r>
            <a:r>
              <a:rPr lang="en-US" altLang="ja-JP" sz="2800" dirty="0">
                <a:solidFill>
                  <a:srgbClr val="FF0000"/>
                </a:solidFill>
              </a:rPr>
              <a:t> </a:t>
            </a:r>
            <a:r>
              <a:rPr lang="en-US" altLang="ja-JP" sz="2800" dirty="0" err="1">
                <a:solidFill>
                  <a:srgbClr val="FF0000"/>
                </a:solidFill>
              </a:rPr>
              <a:t>jī</a:t>
            </a:r>
            <a:r>
              <a:rPr lang="en-US" altLang="ja-JP" sz="2800" dirty="0">
                <a:solidFill>
                  <a:srgbClr val="FF0000"/>
                </a:solidFill>
              </a:rPr>
              <a:t>,</a:t>
            </a:r>
            <a:r>
              <a:rPr lang="ja-JP" altLang="en-US" sz="2800" dirty="0">
                <a:solidFill>
                  <a:srgbClr val="FF0000"/>
                </a:solidFill>
              </a:rPr>
              <a:t> </a:t>
            </a:r>
            <a:r>
              <a:rPr lang="en-US" altLang="ja-JP" sz="2800" dirty="0">
                <a:solidFill>
                  <a:srgbClr val="FF0000"/>
                </a:solidFill>
              </a:rPr>
              <a:t>plane</a:t>
            </a:r>
            <a:endParaRPr lang="en-GB" sz="2800" dirty="0">
              <a:solidFill>
                <a:srgbClr val="FF0000"/>
              </a:solidFill>
            </a:endParaRPr>
          </a:p>
        </p:txBody>
      </p:sp>
      <p:sp>
        <p:nvSpPr>
          <p:cNvPr id="9" name="TextBox 8">
            <a:extLst>
              <a:ext uri="{FF2B5EF4-FFF2-40B4-BE49-F238E27FC236}">
                <a16:creationId xmlns:a16="http://schemas.microsoft.com/office/drawing/2014/main" id="{AF2A146D-6017-44C4-8C11-F255B0CC83D3}"/>
              </a:ext>
            </a:extLst>
          </p:cNvPr>
          <p:cNvSpPr txBox="1"/>
          <p:nvPr/>
        </p:nvSpPr>
        <p:spPr>
          <a:xfrm>
            <a:off x="3431139" y="1725791"/>
            <a:ext cx="2205091" cy="523220"/>
          </a:xfrm>
          <a:prstGeom prst="rect">
            <a:avLst/>
          </a:prstGeom>
          <a:noFill/>
        </p:spPr>
        <p:txBody>
          <a:bodyPr wrap="none" rtlCol="0">
            <a:spAutoFit/>
          </a:bodyPr>
          <a:lstStyle/>
          <a:p>
            <a:r>
              <a:rPr lang="en-US" altLang="ja-JP" sz="2800" dirty="0" err="1">
                <a:solidFill>
                  <a:srgbClr val="FF0000"/>
                </a:solidFill>
              </a:rPr>
              <a:t>huǒ</a:t>
            </a:r>
            <a:r>
              <a:rPr lang="en-US" altLang="ja-JP" sz="2800" dirty="0">
                <a:solidFill>
                  <a:srgbClr val="FF0000"/>
                </a:solidFill>
              </a:rPr>
              <a:t> </a:t>
            </a:r>
            <a:r>
              <a:rPr lang="en-US" altLang="ja-JP" sz="2800" dirty="0" err="1">
                <a:solidFill>
                  <a:srgbClr val="FF0000"/>
                </a:solidFill>
              </a:rPr>
              <a:t>chē</a:t>
            </a:r>
            <a:r>
              <a:rPr lang="en-US" altLang="ja-JP" sz="2800" dirty="0">
                <a:solidFill>
                  <a:srgbClr val="FF0000"/>
                </a:solidFill>
              </a:rPr>
              <a:t>,</a:t>
            </a:r>
            <a:r>
              <a:rPr lang="ja-JP" altLang="en-US" sz="2800" dirty="0">
                <a:solidFill>
                  <a:srgbClr val="FF0000"/>
                </a:solidFill>
              </a:rPr>
              <a:t> </a:t>
            </a:r>
            <a:r>
              <a:rPr lang="en-US" altLang="ja-JP" sz="2800" dirty="0">
                <a:solidFill>
                  <a:srgbClr val="FF0000"/>
                </a:solidFill>
              </a:rPr>
              <a:t>train</a:t>
            </a:r>
            <a:endParaRPr lang="en-GB" sz="2800" dirty="0">
              <a:solidFill>
                <a:srgbClr val="FF0000"/>
              </a:solidFill>
            </a:endParaRPr>
          </a:p>
        </p:txBody>
      </p:sp>
      <p:sp>
        <p:nvSpPr>
          <p:cNvPr id="10" name="TextBox 9">
            <a:extLst>
              <a:ext uri="{FF2B5EF4-FFF2-40B4-BE49-F238E27FC236}">
                <a16:creationId xmlns:a16="http://schemas.microsoft.com/office/drawing/2014/main" id="{30F57530-01D1-4477-9257-F7AB0E680F84}"/>
              </a:ext>
            </a:extLst>
          </p:cNvPr>
          <p:cNvSpPr txBox="1"/>
          <p:nvPr/>
        </p:nvSpPr>
        <p:spPr>
          <a:xfrm>
            <a:off x="3410223" y="2979912"/>
            <a:ext cx="1914178" cy="523220"/>
          </a:xfrm>
          <a:prstGeom prst="rect">
            <a:avLst/>
          </a:prstGeom>
          <a:noFill/>
        </p:spPr>
        <p:txBody>
          <a:bodyPr wrap="none" rtlCol="0">
            <a:spAutoFit/>
          </a:bodyPr>
          <a:lstStyle/>
          <a:p>
            <a:r>
              <a:rPr lang="en-US" altLang="ja-JP" sz="2800" dirty="0" err="1">
                <a:solidFill>
                  <a:srgbClr val="FF0000"/>
                </a:solidFill>
              </a:rPr>
              <a:t>chuán</a:t>
            </a:r>
            <a:r>
              <a:rPr lang="en-US" altLang="ja-JP" sz="2800" dirty="0">
                <a:solidFill>
                  <a:srgbClr val="FF0000"/>
                </a:solidFill>
              </a:rPr>
              <a:t>,</a:t>
            </a:r>
            <a:r>
              <a:rPr lang="ja-JP" altLang="en-US" sz="2800" dirty="0">
                <a:solidFill>
                  <a:srgbClr val="FF0000"/>
                </a:solidFill>
              </a:rPr>
              <a:t> </a:t>
            </a:r>
            <a:r>
              <a:rPr lang="en-US" altLang="ja-JP" sz="2800" dirty="0">
                <a:solidFill>
                  <a:srgbClr val="FF0000"/>
                </a:solidFill>
              </a:rPr>
              <a:t>boat</a:t>
            </a:r>
            <a:endParaRPr lang="en-GB" sz="2800" dirty="0">
              <a:solidFill>
                <a:srgbClr val="FF0000"/>
              </a:solidFill>
            </a:endParaRPr>
          </a:p>
        </p:txBody>
      </p:sp>
      <p:sp>
        <p:nvSpPr>
          <p:cNvPr id="11" name="TextBox 10">
            <a:extLst>
              <a:ext uri="{FF2B5EF4-FFF2-40B4-BE49-F238E27FC236}">
                <a16:creationId xmlns:a16="http://schemas.microsoft.com/office/drawing/2014/main" id="{AABD9E23-95A7-456D-907D-CB8040494070}"/>
              </a:ext>
            </a:extLst>
          </p:cNvPr>
          <p:cNvSpPr txBox="1"/>
          <p:nvPr/>
        </p:nvSpPr>
        <p:spPr>
          <a:xfrm>
            <a:off x="3394384" y="3986403"/>
            <a:ext cx="1674113" cy="523220"/>
          </a:xfrm>
          <a:prstGeom prst="rect">
            <a:avLst/>
          </a:prstGeom>
          <a:noFill/>
        </p:spPr>
        <p:txBody>
          <a:bodyPr wrap="none" rtlCol="0">
            <a:spAutoFit/>
          </a:bodyPr>
          <a:lstStyle/>
          <a:p>
            <a:r>
              <a:rPr lang="en-US" altLang="ja-JP" sz="2800" dirty="0" err="1">
                <a:solidFill>
                  <a:srgbClr val="FF0000"/>
                </a:solidFill>
              </a:rPr>
              <a:t>qì</a:t>
            </a:r>
            <a:r>
              <a:rPr lang="en-US" altLang="ja-JP" sz="2800" dirty="0">
                <a:solidFill>
                  <a:srgbClr val="FF0000"/>
                </a:solidFill>
              </a:rPr>
              <a:t> </a:t>
            </a:r>
            <a:r>
              <a:rPr lang="en-US" altLang="ja-JP" sz="2800" dirty="0" err="1">
                <a:solidFill>
                  <a:srgbClr val="FF0000"/>
                </a:solidFill>
              </a:rPr>
              <a:t>chē</a:t>
            </a:r>
            <a:r>
              <a:rPr lang="en-US" altLang="ja-JP" sz="2800" dirty="0">
                <a:solidFill>
                  <a:srgbClr val="FF0000"/>
                </a:solidFill>
              </a:rPr>
              <a:t>,</a:t>
            </a:r>
            <a:r>
              <a:rPr lang="ja-JP" altLang="en-US" sz="2800" dirty="0">
                <a:solidFill>
                  <a:srgbClr val="FF0000"/>
                </a:solidFill>
              </a:rPr>
              <a:t> </a:t>
            </a:r>
            <a:r>
              <a:rPr lang="en-US" altLang="ja-JP" sz="2800" dirty="0">
                <a:solidFill>
                  <a:srgbClr val="FF0000"/>
                </a:solidFill>
              </a:rPr>
              <a:t>car</a:t>
            </a:r>
            <a:endParaRPr lang="en-GB" sz="2800" dirty="0">
              <a:solidFill>
                <a:srgbClr val="FF0000"/>
              </a:solidFill>
            </a:endParaRPr>
          </a:p>
        </p:txBody>
      </p:sp>
      <p:sp>
        <p:nvSpPr>
          <p:cNvPr id="13" name="TextBox 12">
            <a:extLst>
              <a:ext uri="{FF2B5EF4-FFF2-40B4-BE49-F238E27FC236}">
                <a16:creationId xmlns:a16="http://schemas.microsoft.com/office/drawing/2014/main" id="{9442FF0D-2D4E-47F4-8FBD-36F0D59D7D33}"/>
              </a:ext>
            </a:extLst>
          </p:cNvPr>
          <p:cNvSpPr txBox="1"/>
          <p:nvPr/>
        </p:nvSpPr>
        <p:spPr>
          <a:xfrm>
            <a:off x="5266635" y="5849603"/>
            <a:ext cx="3336106" cy="523220"/>
          </a:xfrm>
          <a:prstGeom prst="rect">
            <a:avLst/>
          </a:prstGeom>
          <a:noFill/>
        </p:spPr>
        <p:txBody>
          <a:bodyPr wrap="none" rtlCol="0">
            <a:spAutoFit/>
          </a:bodyPr>
          <a:lstStyle/>
          <a:p>
            <a:r>
              <a:rPr lang="en-US" altLang="ja-JP" sz="2800" dirty="0">
                <a:solidFill>
                  <a:srgbClr val="FF0000"/>
                </a:solidFill>
              </a:rPr>
              <a:t>gong </a:t>
            </a:r>
            <a:r>
              <a:rPr lang="en-US" altLang="ja-JP" sz="2800" dirty="0" err="1">
                <a:solidFill>
                  <a:srgbClr val="FF0000"/>
                </a:solidFill>
              </a:rPr>
              <a:t>gong</a:t>
            </a:r>
            <a:r>
              <a:rPr lang="en-US" altLang="ja-JP" sz="2800" dirty="0">
                <a:solidFill>
                  <a:srgbClr val="FF0000"/>
                </a:solidFill>
              </a:rPr>
              <a:t> </a:t>
            </a:r>
            <a:r>
              <a:rPr lang="en-US" altLang="ja-JP" sz="2800" dirty="0" err="1">
                <a:solidFill>
                  <a:srgbClr val="FF0000"/>
                </a:solidFill>
              </a:rPr>
              <a:t>qì</a:t>
            </a:r>
            <a:r>
              <a:rPr lang="en-US" altLang="ja-JP" sz="2800" dirty="0">
                <a:solidFill>
                  <a:srgbClr val="FF0000"/>
                </a:solidFill>
              </a:rPr>
              <a:t> </a:t>
            </a:r>
            <a:r>
              <a:rPr lang="en-US" altLang="ja-JP" sz="2800" dirty="0" err="1">
                <a:solidFill>
                  <a:srgbClr val="FF0000"/>
                </a:solidFill>
              </a:rPr>
              <a:t>chē</a:t>
            </a:r>
            <a:r>
              <a:rPr lang="en-US" altLang="ja-JP" sz="2800" dirty="0">
                <a:solidFill>
                  <a:srgbClr val="FF0000"/>
                </a:solidFill>
              </a:rPr>
              <a:t>,</a:t>
            </a:r>
            <a:r>
              <a:rPr lang="ja-JP" altLang="en-US" sz="2800" dirty="0">
                <a:solidFill>
                  <a:srgbClr val="FF0000"/>
                </a:solidFill>
              </a:rPr>
              <a:t> </a:t>
            </a:r>
            <a:r>
              <a:rPr lang="en-US" altLang="ja-JP" sz="2800" dirty="0">
                <a:solidFill>
                  <a:srgbClr val="FF0000"/>
                </a:solidFill>
              </a:rPr>
              <a:t>bus</a:t>
            </a:r>
            <a:endParaRPr lang="en-GB" sz="2800" dirty="0">
              <a:solidFill>
                <a:srgbClr val="FF0000"/>
              </a:solidFill>
            </a:endParaRPr>
          </a:p>
        </p:txBody>
      </p:sp>
      <p:sp>
        <p:nvSpPr>
          <p:cNvPr id="14" name="TextBox 13">
            <a:extLst>
              <a:ext uri="{FF2B5EF4-FFF2-40B4-BE49-F238E27FC236}">
                <a16:creationId xmlns:a16="http://schemas.microsoft.com/office/drawing/2014/main" id="{CF5C11F7-D495-4A83-9019-7A55ED0D919C}"/>
              </a:ext>
            </a:extLst>
          </p:cNvPr>
          <p:cNvSpPr txBox="1"/>
          <p:nvPr/>
        </p:nvSpPr>
        <p:spPr>
          <a:xfrm>
            <a:off x="9592994" y="718806"/>
            <a:ext cx="2421176" cy="523220"/>
          </a:xfrm>
          <a:prstGeom prst="rect">
            <a:avLst/>
          </a:prstGeom>
          <a:noFill/>
        </p:spPr>
        <p:txBody>
          <a:bodyPr wrap="none" rtlCol="0">
            <a:spAutoFit/>
          </a:bodyPr>
          <a:lstStyle/>
          <a:p>
            <a:r>
              <a:rPr lang="en-US" altLang="ja-JP" sz="2800" dirty="0" err="1">
                <a:solidFill>
                  <a:srgbClr val="FF0000"/>
                </a:solidFill>
              </a:rPr>
              <a:t>chū</a:t>
            </a:r>
            <a:r>
              <a:rPr lang="en-US" altLang="ja-JP" sz="2800" dirty="0">
                <a:solidFill>
                  <a:srgbClr val="FF0000"/>
                </a:solidFill>
              </a:rPr>
              <a:t> </a:t>
            </a:r>
            <a:r>
              <a:rPr lang="en-US" altLang="ja-JP" sz="2800" dirty="0" err="1">
                <a:solidFill>
                  <a:srgbClr val="FF0000"/>
                </a:solidFill>
              </a:rPr>
              <a:t>zū</a:t>
            </a:r>
            <a:r>
              <a:rPr lang="en-US" altLang="ja-JP" sz="2800" dirty="0">
                <a:solidFill>
                  <a:srgbClr val="FF0000"/>
                </a:solidFill>
              </a:rPr>
              <a:t> </a:t>
            </a:r>
            <a:r>
              <a:rPr lang="en-US" altLang="ja-JP" sz="2800" dirty="0" err="1">
                <a:solidFill>
                  <a:srgbClr val="FF0000"/>
                </a:solidFill>
              </a:rPr>
              <a:t>chē</a:t>
            </a:r>
            <a:r>
              <a:rPr lang="en-US" altLang="ja-JP" sz="2800" dirty="0">
                <a:solidFill>
                  <a:srgbClr val="FF0000"/>
                </a:solidFill>
              </a:rPr>
              <a:t>,</a:t>
            </a:r>
            <a:r>
              <a:rPr lang="ja-JP" altLang="en-US" sz="2800" dirty="0">
                <a:solidFill>
                  <a:srgbClr val="FF0000"/>
                </a:solidFill>
              </a:rPr>
              <a:t> </a:t>
            </a:r>
            <a:r>
              <a:rPr lang="en-US" altLang="ja-JP" sz="2800" dirty="0">
                <a:solidFill>
                  <a:srgbClr val="FF0000"/>
                </a:solidFill>
              </a:rPr>
              <a:t>taxi</a:t>
            </a:r>
            <a:endParaRPr lang="en-GB" sz="2800" dirty="0">
              <a:solidFill>
                <a:srgbClr val="FF0000"/>
              </a:solidFill>
            </a:endParaRPr>
          </a:p>
        </p:txBody>
      </p:sp>
      <p:sp>
        <p:nvSpPr>
          <p:cNvPr id="15" name="TextBox 14">
            <a:extLst>
              <a:ext uri="{FF2B5EF4-FFF2-40B4-BE49-F238E27FC236}">
                <a16:creationId xmlns:a16="http://schemas.microsoft.com/office/drawing/2014/main" id="{6E20162E-2454-41BD-BF0E-0A8F8BA8E24D}"/>
              </a:ext>
            </a:extLst>
          </p:cNvPr>
          <p:cNvSpPr txBox="1"/>
          <p:nvPr/>
        </p:nvSpPr>
        <p:spPr>
          <a:xfrm>
            <a:off x="9664484" y="1987401"/>
            <a:ext cx="1765227" cy="523220"/>
          </a:xfrm>
          <a:prstGeom prst="rect">
            <a:avLst/>
          </a:prstGeom>
          <a:noFill/>
        </p:spPr>
        <p:txBody>
          <a:bodyPr wrap="none" rtlCol="0">
            <a:spAutoFit/>
          </a:bodyPr>
          <a:lstStyle/>
          <a:p>
            <a:r>
              <a:rPr lang="en-US" altLang="ja-JP" sz="2800" dirty="0" err="1">
                <a:solidFill>
                  <a:srgbClr val="FF0000"/>
                </a:solidFill>
              </a:rPr>
              <a:t>dì</a:t>
            </a:r>
            <a:r>
              <a:rPr lang="en-US" altLang="ja-JP" sz="2800" dirty="0">
                <a:solidFill>
                  <a:srgbClr val="FF0000"/>
                </a:solidFill>
              </a:rPr>
              <a:t> </a:t>
            </a:r>
            <a:r>
              <a:rPr lang="en-US" altLang="ja-JP" sz="2800" dirty="0" err="1">
                <a:solidFill>
                  <a:srgbClr val="FF0000"/>
                </a:solidFill>
              </a:rPr>
              <a:t>tiě</a:t>
            </a:r>
            <a:r>
              <a:rPr lang="en-US" altLang="ja-JP" sz="2800" dirty="0">
                <a:solidFill>
                  <a:srgbClr val="FF0000"/>
                </a:solidFill>
              </a:rPr>
              <a:t>,</a:t>
            </a:r>
            <a:r>
              <a:rPr lang="ja-JP" altLang="en-US" sz="2800" dirty="0">
                <a:solidFill>
                  <a:srgbClr val="FF0000"/>
                </a:solidFill>
              </a:rPr>
              <a:t> </a:t>
            </a:r>
            <a:r>
              <a:rPr lang="en-US" altLang="ja-JP" sz="2800" dirty="0">
                <a:solidFill>
                  <a:srgbClr val="FF0000"/>
                </a:solidFill>
              </a:rPr>
              <a:t>tube</a:t>
            </a:r>
            <a:endParaRPr lang="en-GB" sz="2800" dirty="0">
              <a:solidFill>
                <a:srgbClr val="FF0000"/>
              </a:solidFill>
            </a:endParaRPr>
          </a:p>
        </p:txBody>
      </p:sp>
      <p:sp>
        <p:nvSpPr>
          <p:cNvPr id="16" name="TextBox 15">
            <a:extLst>
              <a:ext uri="{FF2B5EF4-FFF2-40B4-BE49-F238E27FC236}">
                <a16:creationId xmlns:a16="http://schemas.microsoft.com/office/drawing/2014/main" id="{9FB5E9B4-77A2-403E-822E-F9E78091D1E5}"/>
              </a:ext>
            </a:extLst>
          </p:cNvPr>
          <p:cNvSpPr txBox="1"/>
          <p:nvPr/>
        </p:nvSpPr>
        <p:spPr>
          <a:xfrm>
            <a:off x="9643568" y="3241522"/>
            <a:ext cx="2849113" cy="523220"/>
          </a:xfrm>
          <a:prstGeom prst="rect">
            <a:avLst/>
          </a:prstGeom>
          <a:noFill/>
        </p:spPr>
        <p:txBody>
          <a:bodyPr wrap="none" rtlCol="0">
            <a:spAutoFit/>
          </a:bodyPr>
          <a:lstStyle/>
          <a:p>
            <a:r>
              <a:rPr lang="en-US" altLang="ja-JP" sz="2800" dirty="0" err="1">
                <a:solidFill>
                  <a:srgbClr val="FF0000"/>
                </a:solidFill>
              </a:rPr>
              <a:t>zì</a:t>
            </a:r>
            <a:r>
              <a:rPr lang="en-US" altLang="ja-JP" sz="2800" dirty="0">
                <a:solidFill>
                  <a:srgbClr val="FF0000"/>
                </a:solidFill>
              </a:rPr>
              <a:t> </a:t>
            </a:r>
            <a:r>
              <a:rPr lang="en-US" altLang="ja-JP" sz="2800" dirty="0" err="1">
                <a:solidFill>
                  <a:srgbClr val="FF0000"/>
                </a:solidFill>
              </a:rPr>
              <a:t>xíng</a:t>
            </a:r>
            <a:r>
              <a:rPr lang="en-US" altLang="ja-JP" sz="2800" dirty="0">
                <a:solidFill>
                  <a:srgbClr val="FF0000"/>
                </a:solidFill>
              </a:rPr>
              <a:t> </a:t>
            </a:r>
            <a:r>
              <a:rPr lang="en-US" altLang="ja-JP" sz="2800" dirty="0" err="1">
                <a:solidFill>
                  <a:srgbClr val="FF0000"/>
                </a:solidFill>
              </a:rPr>
              <a:t>chē</a:t>
            </a:r>
            <a:r>
              <a:rPr lang="en-US" altLang="ja-JP" sz="2800" dirty="0">
                <a:solidFill>
                  <a:srgbClr val="FF0000"/>
                </a:solidFill>
              </a:rPr>
              <a:t>,</a:t>
            </a:r>
            <a:r>
              <a:rPr lang="ja-JP" altLang="en-US" sz="2800" dirty="0">
                <a:solidFill>
                  <a:srgbClr val="FF0000"/>
                </a:solidFill>
              </a:rPr>
              <a:t> </a:t>
            </a:r>
            <a:r>
              <a:rPr lang="en-US" altLang="ja-JP" sz="2800" dirty="0">
                <a:solidFill>
                  <a:srgbClr val="FF0000"/>
                </a:solidFill>
              </a:rPr>
              <a:t>bicycle</a:t>
            </a:r>
            <a:endParaRPr lang="en-GB" sz="2800" dirty="0">
              <a:solidFill>
                <a:srgbClr val="FF0000"/>
              </a:solidFill>
            </a:endParaRPr>
          </a:p>
        </p:txBody>
      </p:sp>
      <p:sp>
        <p:nvSpPr>
          <p:cNvPr id="17" name="TextBox 16">
            <a:extLst>
              <a:ext uri="{FF2B5EF4-FFF2-40B4-BE49-F238E27FC236}">
                <a16:creationId xmlns:a16="http://schemas.microsoft.com/office/drawing/2014/main" id="{841232C7-CA9C-4F39-9F32-366EBA0B4852}"/>
              </a:ext>
            </a:extLst>
          </p:cNvPr>
          <p:cNvSpPr txBox="1"/>
          <p:nvPr/>
        </p:nvSpPr>
        <p:spPr>
          <a:xfrm>
            <a:off x="8847927" y="4553354"/>
            <a:ext cx="2285049" cy="523220"/>
          </a:xfrm>
          <a:prstGeom prst="rect">
            <a:avLst/>
          </a:prstGeom>
          <a:noFill/>
        </p:spPr>
        <p:txBody>
          <a:bodyPr wrap="none" rtlCol="0">
            <a:spAutoFit/>
          </a:bodyPr>
          <a:lstStyle/>
          <a:p>
            <a:r>
              <a:rPr lang="en-US" altLang="ja-JP" sz="2800" dirty="0" err="1">
                <a:solidFill>
                  <a:srgbClr val="FF0000"/>
                </a:solidFill>
              </a:rPr>
              <a:t>zǒu</a:t>
            </a:r>
            <a:r>
              <a:rPr lang="en-US" altLang="ja-JP" sz="2800" dirty="0">
                <a:solidFill>
                  <a:srgbClr val="FF0000"/>
                </a:solidFill>
              </a:rPr>
              <a:t> </a:t>
            </a:r>
            <a:r>
              <a:rPr lang="en-US" altLang="ja-JP" sz="2800" dirty="0" err="1">
                <a:solidFill>
                  <a:srgbClr val="FF0000"/>
                </a:solidFill>
              </a:rPr>
              <a:t>lù</a:t>
            </a:r>
            <a:r>
              <a:rPr lang="en-US" altLang="ja-JP" sz="2800" dirty="0">
                <a:solidFill>
                  <a:srgbClr val="FF0000"/>
                </a:solidFill>
              </a:rPr>
              <a:t>,</a:t>
            </a:r>
            <a:r>
              <a:rPr lang="ja-JP" altLang="en-US" sz="2800" dirty="0">
                <a:solidFill>
                  <a:srgbClr val="FF0000"/>
                </a:solidFill>
              </a:rPr>
              <a:t> </a:t>
            </a:r>
            <a:r>
              <a:rPr lang="en-US" altLang="ja-JP" sz="2800" dirty="0">
                <a:solidFill>
                  <a:srgbClr val="FF0000"/>
                </a:solidFill>
              </a:rPr>
              <a:t>to</a:t>
            </a:r>
            <a:r>
              <a:rPr lang="ja-JP" altLang="en-US" sz="2800" dirty="0">
                <a:solidFill>
                  <a:srgbClr val="FF0000"/>
                </a:solidFill>
              </a:rPr>
              <a:t> </a:t>
            </a:r>
            <a:r>
              <a:rPr lang="en-US" altLang="ja-JP" sz="2800" dirty="0">
                <a:solidFill>
                  <a:srgbClr val="FF0000"/>
                </a:solidFill>
              </a:rPr>
              <a:t>walk</a:t>
            </a:r>
            <a:endParaRPr lang="en-GB" sz="2800" dirty="0">
              <a:solidFill>
                <a:srgbClr val="FF0000"/>
              </a:solidFill>
            </a:endParaRPr>
          </a:p>
        </p:txBody>
      </p:sp>
      <p:sp>
        <p:nvSpPr>
          <p:cNvPr id="8" name="TextBox 7">
            <a:extLst>
              <a:ext uri="{FF2B5EF4-FFF2-40B4-BE49-F238E27FC236}">
                <a16:creationId xmlns:a16="http://schemas.microsoft.com/office/drawing/2014/main" id="{28A62FCF-5504-4A6F-864F-52551CF69FD9}"/>
              </a:ext>
            </a:extLst>
          </p:cNvPr>
          <p:cNvSpPr txBox="1"/>
          <p:nvPr/>
        </p:nvSpPr>
        <p:spPr>
          <a:xfrm>
            <a:off x="9250002" y="5443169"/>
            <a:ext cx="2657746" cy="646331"/>
          </a:xfrm>
          <a:prstGeom prst="rect">
            <a:avLst/>
          </a:prstGeom>
          <a:noFill/>
        </p:spPr>
        <p:txBody>
          <a:bodyPr wrap="square" rtlCol="0">
            <a:spAutoFit/>
          </a:bodyPr>
          <a:lstStyle/>
          <a:p>
            <a:r>
              <a:rPr lang="en-GB" dirty="0">
                <a:highlight>
                  <a:srgbClr val="FFFF00"/>
                </a:highlight>
              </a:rPr>
              <a:t>Task 2 Write down these words</a:t>
            </a:r>
          </a:p>
        </p:txBody>
      </p:sp>
    </p:spTree>
    <p:extLst>
      <p:ext uri="{BB962C8B-B14F-4D97-AF65-F5344CB8AC3E}">
        <p14:creationId xmlns:p14="http://schemas.microsoft.com/office/powerpoint/2010/main" val="60159370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301F24EF-D438-4ECF-9EFD-0F1725A3FD46}"/>
              </a:ext>
            </a:extLst>
          </p:cNvPr>
          <p:cNvSpPr txBox="1"/>
          <p:nvPr/>
        </p:nvSpPr>
        <p:spPr>
          <a:xfrm flipH="1">
            <a:off x="327660" y="-125694"/>
            <a:ext cx="9064414" cy="1754326"/>
          </a:xfrm>
          <a:prstGeom prst="rect">
            <a:avLst/>
          </a:prstGeom>
          <a:noFill/>
        </p:spPr>
        <p:txBody>
          <a:bodyPr wrap="square" rtlCol="0">
            <a:spAutoFit/>
          </a:bodyPr>
          <a:lstStyle/>
          <a:p>
            <a:r>
              <a:rPr lang="en-GB" sz="3600" dirty="0">
                <a:highlight>
                  <a:srgbClr val="FFFF00"/>
                </a:highlight>
              </a:rPr>
              <a:t>Task 3 What transport you often take to go to school</a:t>
            </a:r>
          </a:p>
          <a:p>
            <a:r>
              <a:rPr lang="en-GB" sz="3600" dirty="0">
                <a:highlight>
                  <a:srgbClr val="FFFF00"/>
                </a:highlight>
              </a:rPr>
              <a:t>Use the sentence structure to write a sentence</a:t>
            </a:r>
          </a:p>
        </p:txBody>
      </p:sp>
      <p:sp>
        <p:nvSpPr>
          <p:cNvPr id="3" name="TextBox 2">
            <a:extLst>
              <a:ext uri="{FF2B5EF4-FFF2-40B4-BE49-F238E27FC236}">
                <a16:creationId xmlns:a16="http://schemas.microsoft.com/office/drawing/2014/main" id="{237254AE-8B4C-42C3-A0DB-5375CA155C5D}"/>
              </a:ext>
            </a:extLst>
          </p:cNvPr>
          <p:cNvSpPr txBox="1"/>
          <p:nvPr/>
        </p:nvSpPr>
        <p:spPr>
          <a:xfrm flipH="1">
            <a:off x="717920" y="2044130"/>
            <a:ext cx="3079489" cy="646331"/>
          </a:xfrm>
          <a:prstGeom prst="rect">
            <a:avLst/>
          </a:prstGeom>
          <a:noFill/>
        </p:spPr>
        <p:txBody>
          <a:bodyPr wrap="square" rtlCol="0">
            <a:spAutoFit/>
          </a:bodyPr>
          <a:lstStyle/>
          <a:p>
            <a:r>
              <a:rPr lang="en-GB" sz="3600" dirty="0"/>
              <a:t>person</a:t>
            </a:r>
          </a:p>
        </p:txBody>
      </p:sp>
      <p:sp>
        <p:nvSpPr>
          <p:cNvPr id="5" name="TextBox 4">
            <a:extLst>
              <a:ext uri="{FF2B5EF4-FFF2-40B4-BE49-F238E27FC236}">
                <a16:creationId xmlns:a16="http://schemas.microsoft.com/office/drawing/2014/main" id="{35D8EDA5-72A1-48F4-A201-6B0BF9EB4C8E}"/>
              </a:ext>
            </a:extLst>
          </p:cNvPr>
          <p:cNvSpPr txBox="1"/>
          <p:nvPr/>
        </p:nvSpPr>
        <p:spPr>
          <a:xfrm flipH="1">
            <a:off x="2427543" y="1951672"/>
            <a:ext cx="2360214" cy="3416320"/>
          </a:xfrm>
          <a:prstGeom prst="rect">
            <a:avLst/>
          </a:prstGeom>
          <a:noFill/>
        </p:spPr>
        <p:txBody>
          <a:bodyPr wrap="square" rtlCol="0">
            <a:spAutoFit/>
          </a:bodyPr>
          <a:lstStyle/>
          <a:p>
            <a:r>
              <a:rPr lang="en-GB" sz="3600" dirty="0"/>
              <a:t>adverb of frequency</a:t>
            </a:r>
          </a:p>
          <a:p>
            <a:r>
              <a:rPr lang="zh-CN" altLang="en-US" sz="3600" dirty="0"/>
              <a:t>常常</a:t>
            </a:r>
            <a:endParaRPr lang="en-GB" altLang="zh-CN" sz="3600" dirty="0"/>
          </a:p>
          <a:p>
            <a:r>
              <a:rPr lang="zh-CN" altLang="en-US" sz="3600" dirty="0"/>
              <a:t>有时候</a:t>
            </a:r>
            <a:endParaRPr lang="en-GB" altLang="zh-CN" sz="3600" dirty="0"/>
          </a:p>
          <a:p>
            <a:r>
              <a:rPr lang="zh-CN" altLang="en-US" sz="3600" dirty="0"/>
              <a:t>很少</a:t>
            </a:r>
            <a:endParaRPr lang="en-GB" altLang="zh-CN" sz="3600" dirty="0"/>
          </a:p>
          <a:p>
            <a:r>
              <a:rPr lang="zh-CN" altLang="en-US" sz="3600" dirty="0"/>
              <a:t>从不</a:t>
            </a:r>
            <a:endParaRPr lang="en-GB" sz="3600" dirty="0"/>
          </a:p>
        </p:txBody>
      </p:sp>
      <p:sp>
        <p:nvSpPr>
          <p:cNvPr id="7" name="TextBox 6">
            <a:extLst>
              <a:ext uri="{FF2B5EF4-FFF2-40B4-BE49-F238E27FC236}">
                <a16:creationId xmlns:a16="http://schemas.microsoft.com/office/drawing/2014/main" id="{C9F146B9-66B4-428F-9154-B2F0CD3929C8}"/>
              </a:ext>
            </a:extLst>
          </p:cNvPr>
          <p:cNvSpPr txBox="1"/>
          <p:nvPr/>
        </p:nvSpPr>
        <p:spPr>
          <a:xfrm flipH="1">
            <a:off x="4859867" y="1951672"/>
            <a:ext cx="3194968" cy="2862322"/>
          </a:xfrm>
          <a:prstGeom prst="rect">
            <a:avLst/>
          </a:prstGeom>
          <a:noFill/>
        </p:spPr>
        <p:txBody>
          <a:bodyPr wrap="square" rtlCol="0">
            <a:spAutoFit/>
          </a:bodyPr>
          <a:lstStyle/>
          <a:p>
            <a:r>
              <a:rPr lang="en-GB" sz="3600" dirty="0"/>
              <a:t>transport</a:t>
            </a:r>
          </a:p>
          <a:p>
            <a:r>
              <a:rPr lang="zh-CN" altLang="en-US" sz="3600" dirty="0"/>
              <a:t>坐火车</a:t>
            </a:r>
            <a:endParaRPr lang="en-GB" altLang="zh-CN" sz="3600" dirty="0"/>
          </a:p>
          <a:p>
            <a:r>
              <a:rPr lang="zh-CN" altLang="en-US" sz="3600" dirty="0"/>
              <a:t>坐公共汽车</a:t>
            </a:r>
            <a:endParaRPr lang="en-GB" altLang="zh-CN" sz="3600" dirty="0"/>
          </a:p>
          <a:p>
            <a:r>
              <a:rPr lang="zh-CN" altLang="en-US" sz="3600" dirty="0"/>
              <a:t>坐汽车</a:t>
            </a:r>
            <a:endParaRPr lang="en-GB" altLang="zh-CN" sz="3600" dirty="0"/>
          </a:p>
          <a:p>
            <a:r>
              <a:rPr lang="zh-CN" altLang="en-US" sz="3600" dirty="0"/>
              <a:t>骑自行车</a:t>
            </a:r>
            <a:endParaRPr lang="en-GB" sz="3600" dirty="0"/>
          </a:p>
        </p:txBody>
      </p:sp>
      <p:sp>
        <p:nvSpPr>
          <p:cNvPr id="9" name="TextBox 8">
            <a:extLst>
              <a:ext uri="{FF2B5EF4-FFF2-40B4-BE49-F238E27FC236}">
                <a16:creationId xmlns:a16="http://schemas.microsoft.com/office/drawing/2014/main" id="{2245C221-0F48-41A5-AA45-F073718D8B59}"/>
              </a:ext>
            </a:extLst>
          </p:cNvPr>
          <p:cNvSpPr txBox="1"/>
          <p:nvPr/>
        </p:nvSpPr>
        <p:spPr>
          <a:xfrm flipH="1">
            <a:off x="8394591" y="2044129"/>
            <a:ext cx="3079489" cy="1200329"/>
          </a:xfrm>
          <a:prstGeom prst="rect">
            <a:avLst/>
          </a:prstGeom>
          <a:noFill/>
        </p:spPr>
        <p:txBody>
          <a:bodyPr wrap="square" rtlCol="0">
            <a:spAutoFit/>
          </a:bodyPr>
          <a:lstStyle/>
          <a:p>
            <a:r>
              <a:rPr lang="en-GB" sz="3600" dirty="0"/>
              <a:t>go to school</a:t>
            </a:r>
          </a:p>
          <a:p>
            <a:r>
              <a:rPr lang="zh-CN" altLang="en-US" sz="3600" dirty="0"/>
              <a:t>上学 </a:t>
            </a:r>
            <a:r>
              <a:rPr lang="en-US" altLang="ja-JP" sz="3600" dirty="0" err="1"/>
              <a:t>shàng</a:t>
            </a:r>
            <a:r>
              <a:rPr lang="en-US" altLang="ja-JP" sz="3600" dirty="0"/>
              <a:t> </a:t>
            </a:r>
            <a:r>
              <a:rPr lang="en-US" altLang="ja-JP" sz="3600" dirty="0" err="1"/>
              <a:t>xué</a:t>
            </a:r>
            <a:endParaRPr lang="en-GB" sz="3600" dirty="0"/>
          </a:p>
        </p:txBody>
      </p:sp>
    </p:spTree>
    <p:extLst>
      <p:ext uri="{BB962C8B-B14F-4D97-AF65-F5344CB8AC3E}">
        <p14:creationId xmlns:p14="http://schemas.microsoft.com/office/powerpoint/2010/main" val="5642913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339A63F-DB27-418F-AEEB-0E1AFB2F4E6C}"/>
              </a:ext>
            </a:extLst>
          </p:cNvPr>
          <p:cNvSpPr txBox="1"/>
          <p:nvPr/>
        </p:nvSpPr>
        <p:spPr>
          <a:xfrm>
            <a:off x="1160979" y="667820"/>
            <a:ext cx="10161141" cy="5755422"/>
          </a:xfrm>
          <a:prstGeom prst="rect">
            <a:avLst/>
          </a:prstGeom>
          <a:noFill/>
        </p:spPr>
        <p:txBody>
          <a:bodyPr wrap="square" rtlCol="0">
            <a:spAutoFit/>
          </a:bodyPr>
          <a:lstStyle/>
          <a:p>
            <a:r>
              <a:rPr lang="en-US" altLang="ja-JP" sz="4800" b="1" dirty="0"/>
              <a:t>Lesson </a:t>
            </a:r>
            <a:r>
              <a:rPr lang="en-GB" altLang="ja-JP" sz="4800" b="1" dirty="0"/>
              <a:t>2 I wen to London by train</a:t>
            </a:r>
          </a:p>
          <a:p>
            <a:r>
              <a:rPr lang="en-GB" altLang="ja-JP" sz="4000" dirty="0"/>
              <a:t>LO:</a:t>
            </a:r>
          </a:p>
          <a:p>
            <a:r>
              <a:rPr lang="en-GB" altLang="ja-JP" sz="4000" dirty="0"/>
              <a:t>We are learning to describe past activities</a:t>
            </a:r>
          </a:p>
          <a:p>
            <a:r>
              <a:rPr lang="en-GB" altLang="ja-JP" sz="4000" dirty="0"/>
              <a:t>I can </a:t>
            </a:r>
          </a:p>
          <a:p>
            <a:pPr marL="571500" indent="-571500">
              <a:buFont typeface="Arial" panose="020B0604020202020204" pitchFamily="34" charset="0"/>
              <a:buChar char="•"/>
            </a:pPr>
            <a:r>
              <a:rPr lang="en-GB" altLang="ja-JP" sz="4000" dirty="0"/>
              <a:t>say when I went to a place the transport I took</a:t>
            </a:r>
          </a:p>
          <a:p>
            <a:pPr marL="571500" indent="-571500">
              <a:buFont typeface="Arial" panose="020B0604020202020204" pitchFamily="34" charset="0"/>
              <a:buChar char="•"/>
            </a:pPr>
            <a:r>
              <a:rPr lang="en-GB" altLang="ja-JP" sz="4000" dirty="0"/>
              <a:t>say the things I did not do</a:t>
            </a:r>
          </a:p>
          <a:p>
            <a:pPr marL="571500" indent="-571500">
              <a:buFont typeface="Arial" panose="020B0604020202020204" pitchFamily="34" charset="0"/>
              <a:buChar char="•"/>
            </a:pPr>
            <a:r>
              <a:rPr lang="en-GB" altLang="ja-JP" sz="4000" dirty="0"/>
              <a:t>write a paraph to describe what we did </a:t>
            </a:r>
          </a:p>
          <a:p>
            <a:pPr marL="571500" indent="-571500">
              <a:buFont typeface="Arial" panose="020B0604020202020204" pitchFamily="34" charset="0"/>
              <a:buChar char="•"/>
            </a:pPr>
            <a:r>
              <a:rPr lang="en-GB" altLang="ja-JP" sz="4000" dirty="0"/>
              <a:t> </a:t>
            </a:r>
            <a:endParaRPr lang="en-GB" sz="4000" dirty="0"/>
          </a:p>
        </p:txBody>
      </p:sp>
    </p:spTree>
    <p:extLst>
      <p:ext uri="{BB962C8B-B14F-4D97-AF65-F5344CB8AC3E}">
        <p14:creationId xmlns:p14="http://schemas.microsoft.com/office/powerpoint/2010/main" val="54007980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C38BA23-A0BC-471E-B939-6959F742A158}"/>
              </a:ext>
            </a:extLst>
          </p:cNvPr>
          <p:cNvSpPr txBox="1"/>
          <p:nvPr/>
        </p:nvSpPr>
        <p:spPr>
          <a:xfrm>
            <a:off x="904125" y="308225"/>
            <a:ext cx="11175623" cy="1200329"/>
          </a:xfrm>
          <a:prstGeom prst="rect">
            <a:avLst/>
          </a:prstGeom>
          <a:noFill/>
        </p:spPr>
        <p:txBody>
          <a:bodyPr wrap="none" rtlCol="0">
            <a:spAutoFit/>
          </a:bodyPr>
          <a:lstStyle/>
          <a:p>
            <a:r>
              <a:rPr lang="en-US" altLang="zh-CN" sz="3600" dirty="0"/>
              <a:t>Task 1 Use </a:t>
            </a:r>
            <a:r>
              <a:rPr lang="zh-CN" altLang="en-US" sz="3600" dirty="0"/>
              <a:t>的 </a:t>
            </a:r>
            <a:r>
              <a:rPr lang="en-US" altLang="zh-CN" sz="3600" dirty="0"/>
              <a:t>de structure to write a sentence in past tense</a:t>
            </a:r>
          </a:p>
          <a:p>
            <a:r>
              <a:rPr lang="en-US" altLang="zh-CN" sz="3600" dirty="0"/>
              <a:t>I </a:t>
            </a:r>
            <a:r>
              <a:rPr lang="en-GB" altLang="zh-CN" sz="3600" dirty="0"/>
              <a:t>went</a:t>
            </a:r>
            <a:r>
              <a:rPr lang="zh-CN" altLang="en-US" sz="3600" dirty="0"/>
              <a:t> </a:t>
            </a:r>
            <a:r>
              <a:rPr lang="en-GB" altLang="zh-CN" sz="3600" dirty="0"/>
              <a:t>to</a:t>
            </a:r>
            <a:r>
              <a:rPr lang="zh-CN" altLang="en-US" sz="3600" dirty="0"/>
              <a:t> </a:t>
            </a:r>
            <a:r>
              <a:rPr lang="en-GB" altLang="zh-CN" sz="3600" dirty="0"/>
              <a:t>Paris</a:t>
            </a:r>
            <a:r>
              <a:rPr lang="zh-CN" altLang="en-US" sz="3600" dirty="0"/>
              <a:t> </a:t>
            </a:r>
            <a:r>
              <a:rPr lang="en-GB" altLang="zh-CN" sz="3600" dirty="0"/>
              <a:t>by</a:t>
            </a:r>
            <a:r>
              <a:rPr lang="zh-CN" altLang="en-US" sz="3600" dirty="0"/>
              <a:t> </a:t>
            </a:r>
            <a:r>
              <a:rPr lang="en-GB" altLang="zh-CN" sz="3600" dirty="0"/>
              <a:t>train.</a:t>
            </a:r>
            <a:endParaRPr lang="en-GB" sz="3600" dirty="0"/>
          </a:p>
        </p:txBody>
      </p:sp>
      <p:sp>
        <p:nvSpPr>
          <p:cNvPr id="3" name="TextBox 2">
            <a:extLst>
              <a:ext uri="{FF2B5EF4-FFF2-40B4-BE49-F238E27FC236}">
                <a16:creationId xmlns:a16="http://schemas.microsoft.com/office/drawing/2014/main" id="{567F407C-0D6F-4EDD-9C8E-E2FDBDC11712}"/>
              </a:ext>
            </a:extLst>
          </p:cNvPr>
          <p:cNvSpPr txBox="1"/>
          <p:nvPr/>
        </p:nvSpPr>
        <p:spPr>
          <a:xfrm>
            <a:off x="1345914" y="1849348"/>
            <a:ext cx="1320426" cy="1569660"/>
          </a:xfrm>
          <a:prstGeom prst="rect">
            <a:avLst/>
          </a:prstGeom>
        </p:spPr>
        <p:style>
          <a:lnRef idx="1">
            <a:schemeClr val="accent3"/>
          </a:lnRef>
          <a:fillRef idx="2">
            <a:schemeClr val="accent3"/>
          </a:fillRef>
          <a:effectRef idx="1">
            <a:schemeClr val="accent3"/>
          </a:effectRef>
          <a:fontRef idx="minor">
            <a:schemeClr val="dk1"/>
          </a:fontRef>
        </p:style>
        <p:txBody>
          <a:bodyPr wrap="none" rtlCol="0">
            <a:spAutoFit/>
          </a:bodyPr>
          <a:lstStyle/>
          <a:p>
            <a:r>
              <a:rPr lang="en-GB" sz="3200" dirty="0"/>
              <a:t>Person</a:t>
            </a:r>
          </a:p>
          <a:p>
            <a:r>
              <a:rPr lang="zh-CN" altLang="en-US" sz="3200" dirty="0"/>
              <a:t>我</a:t>
            </a:r>
            <a:endParaRPr lang="en-GB" altLang="zh-CN" sz="3200" dirty="0"/>
          </a:p>
          <a:p>
            <a:r>
              <a:rPr lang="zh-CN" altLang="en-US" sz="3200" dirty="0"/>
              <a:t>我们</a:t>
            </a:r>
            <a:r>
              <a:rPr lang="en-GB" sz="3200" dirty="0"/>
              <a:t> </a:t>
            </a:r>
          </a:p>
        </p:txBody>
      </p:sp>
      <p:sp>
        <p:nvSpPr>
          <p:cNvPr id="5" name="TextBox 4">
            <a:extLst>
              <a:ext uri="{FF2B5EF4-FFF2-40B4-BE49-F238E27FC236}">
                <a16:creationId xmlns:a16="http://schemas.microsoft.com/office/drawing/2014/main" id="{7BA1DAF0-AD8D-4530-A360-338FF5D14006}"/>
              </a:ext>
            </a:extLst>
          </p:cNvPr>
          <p:cNvSpPr txBox="1"/>
          <p:nvPr/>
        </p:nvSpPr>
        <p:spPr>
          <a:xfrm>
            <a:off x="3167687" y="1791471"/>
            <a:ext cx="2236510" cy="4524315"/>
          </a:xfrm>
          <a:prstGeom prst="rect">
            <a:avLst/>
          </a:prstGeom>
        </p:spPr>
        <p:style>
          <a:lnRef idx="1">
            <a:schemeClr val="accent1"/>
          </a:lnRef>
          <a:fillRef idx="2">
            <a:schemeClr val="accent1"/>
          </a:fillRef>
          <a:effectRef idx="1">
            <a:schemeClr val="accent1"/>
          </a:effectRef>
          <a:fontRef idx="minor">
            <a:schemeClr val="dk1"/>
          </a:fontRef>
        </p:style>
        <p:txBody>
          <a:bodyPr wrap="none" rtlCol="0">
            <a:spAutoFit/>
          </a:bodyPr>
          <a:lstStyle/>
          <a:p>
            <a:r>
              <a:rPr lang="en-US" sz="3200" dirty="0"/>
              <a:t>Manner</a:t>
            </a:r>
            <a:endParaRPr lang="en-GB" sz="3200" dirty="0"/>
          </a:p>
          <a:p>
            <a:r>
              <a:rPr lang="en-GB" sz="3200" dirty="0"/>
              <a:t>transport</a:t>
            </a:r>
          </a:p>
          <a:p>
            <a:r>
              <a:rPr lang="zh-CN" altLang="en-US" sz="3200" dirty="0"/>
              <a:t>坐火车</a:t>
            </a:r>
            <a:endParaRPr lang="en-GB" altLang="zh-CN" sz="3200" dirty="0"/>
          </a:p>
          <a:p>
            <a:r>
              <a:rPr lang="zh-CN" altLang="en-US" sz="3200" dirty="0"/>
              <a:t>坐飞机</a:t>
            </a:r>
            <a:endParaRPr lang="en-GB" altLang="zh-CN" sz="3200" dirty="0"/>
          </a:p>
          <a:p>
            <a:r>
              <a:rPr lang="zh-CN" altLang="en-US" sz="3200" dirty="0"/>
              <a:t>坐船</a:t>
            </a:r>
            <a:endParaRPr lang="en-GB" altLang="zh-CN" sz="3200" dirty="0"/>
          </a:p>
          <a:p>
            <a:r>
              <a:rPr lang="zh-CN" altLang="en-US" sz="3200" dirty="0"/>
              <a:t>坐公共汽车</a:t>
            </a:r>
            <a:endParaRPr lang="en-GB" altLang="zh-CN" sz="3200" dirty="0"/>
          </a:p>
          <a:p>
            <a:r>
              <a:rPr lang="zh-CN" altLang="en-US" sz="3200" dirty="0"/>
              <a:t>骑自行车</a:t>
            </a:r>
            <a:endParaRPr lang="en-GB" altLang="zh-CN" sz="3200" dirty="0"/>
          </a:p>
          <a:p>
            <a:r>
              <a:rPr lang="zh-CN" altLang="en-US" sz="3200" dirty="0"/>
              <a:t>走路</a:t>
            </a:r>
            <a:endParaRPr lang="en-GB" altLang="zh-CN" sz="3200" dirty="0"/>
          </a:p>
          <a:p>
            <a:endParaRPr lang="en-GB" sz="3200" dirty="0"/>
          </a:p>
        </p:txBody>
      </p:sp>
      <p:sp>
        <p:nvSpPr>
          <p:cNvPr id="7" name="TextBox 6">
            <a:extLst>
              <a:ext uri="{FF2B5EF4-FFF2-40B4-BE49-F238E27FC236}">
                <a16:creationId xmlns:a16="http://schemas.microsoft.com/office/drawing/2014/main" id="{690FD6F2-86D0-4CBD-AE41-C4FC7522DAC2}"/>
              </a:ext>
            </a:extLst>
          </p:cNvPr>
          <p:cNvSpPr txBox="1"/>
          <p:nvPr/>
        </p:nvSpPr>
        <p:spPr>
          <a:xfrm>
            <a:off x="5697246" y="1792369"/>
            <a:ext cx="959302" cy="1569660"/>
          </a:xfrm>
          <a:prstGeom prst="rect">
            <a:avLst/>
          </a:prstGeom>
        </p:spPr>
        <p:style>
          <a:lnRef idx="1">
            <a:schemeClr val="accent2"/>
          </a:lnRef>
          <a:fillRef idx="2">
            <a:schemeClr val="accent2"/>
          </a:fillRef>
          <a:effectRef idx="1">
            <a:schemeClr val="accent2"/>
          </a:effectRef>
          <a:fontRef idx="minor">
            <a:schemeClr val="dk1"/>
          </a:fontRef>
        </p:style>
        <p:txBody>
          <a:bodyPr wrap="none" rtlCol="0">
            <a:spAutoFit/>
          </a:bodyPr>
          <a:lstStyle/>
          <a:p>
            <a:r>
              <a:rPr lang="en-US" altLang="zh-CN" sz="3200" dirty="0"/>
              <a:t>V</a:t>
            </a:r>
            <a:r>
              <a:rPr lang="en-GB" sz="3200" dirty="0" err="1"/>
              <a:t>erb</a:t>
            </a:r>
            <a:endParaRPr lang="en-GB" sz="3200" dirty="0"/>
          </a:p>
          <a:p>
            <a:r>
              <a:rPr lang="en-GB" sz="3200" dirty="0"/>
              <a:t>go</a:t>
            </a:r>
          </a:p>
          <a:p>
            <a:r>
              <a:rPr lang="zh-CN" altLang="en-US" sz="3200" dirty="0"/>
              <a:t>去</a:t>
            </a:r>
            <a:endParaRPr lang="en-GB" sz="3200" dirty="0"/>
          </a:p>
        </p:txBody>
      </p:sp>
      <p:sp>
        <p:nvSpPr>
          <p:cNvPr id="9" name="TextBox 8">
            <a:extLst>
              <a:ext uri="{FF2B5EF4-FFF2-40B4-BE49-F238E27FC236}">
                <a16:creationId xmlns:a16="http://schemas.microsoft.com/office/drawing/2014/main" id="{2230CCFF-D365-49DF-B2FE-2EEBCE074446}"/>
              </a:ext>
            </a:extLst>
          </p:cNvPr>
          <p:cNvSpPr txBox="1"/>
          <p:nvPr/>
        </p:nvSpPr>
        <p:spPr>
          <a:xfrm>
            <a:off x="7177120" y="1842841"/>
            <a:ext cx="2008986" cy="2554545"/>
          </a:xfrm>
          <a:prstGeom prst="rect">
            <a:avLst/>
          </a:prstGeom>
        </p:spPr>
        <p:style>
          <a:lnRef idx="1">
            <a:schemeClr val="accent6"/>
          </a:lnRef>
          <a:fillRef idx="2">
            <a:schemeClr val="accent6"/>
          </a:fillRef>
          <a:effectRef idx="1">
            <a:schemeClr val="accent6"/>
          </a:effectRef>
          <a:fontRef idx="minor">
            <a:schemeClr val="dk1"/>
          </a:fontRef>
        </p:style>
        <p:txBody>
          <a:bodyPr wrap="square" rtlCol="0">
            <a:spAutoFit/>
          </a:bodyPr>
          <a:lstStyle/>
          <a:p>
            <a:r>
              <a:rPr lang="zh-CN" altLang="en-US" sz="3200" dirty="0">
                <a:highlight>
                  <a:srgbClr val="FFFF00"/>
                </a:highlight>
              </a:rPr>
              <a:t>的</a:t>
            </a:r>
            <a:endParaRPr lang="en-GB" altLang="zh-CN" sz="3200" dirty="0">
              <a:highlight>
                <a:srgbClr val="FFFF00"/>
              </a:highlight>
            </a:endParaRPr>
          </a:p>
          <a:p>
            <a:r>
              <a:rPr lang="en-US" altLang="zh-CN" sz="3200" dirty="0">
                <a:highlight>
                  <a:srgbClr val="FFFF00"/>
                </a:highlight>
              </a:rPr>
              <a:t>indicate the action happened in the past</a:t>
            </a:r>
            <a:endParaRPr lang="en-GB" sz="3200" dirty="0">
              <a:highlight>
                <a:srgbClr val="FFFF00"/>
              </a:highlight>
            </a:endParaRPr>
          </a:p>
        </p:txBody>
      </p:sp>
      <p:sp>
        <p:nvSpPr>
          <p:cNvPr id="11" name="TextBox 10">
            <a:extLst>
              <a:ext uri="{FF2B5EF4-FFF2-40B4-BE49-F238E27FC236}">
                <a16:creationId xmlns:a16="http://schemas.microsoft.com/office/drawing/2014/main" id="{37A60CDC-452E-45D5-9F63-46276A199A03}"/>
              </a:ext>
            </a:extLst>
          </p:cNvPr>
          <p:cNvSpPr txBox="1"/>
          <p:nvPr/>
        </p:nvSpPr>
        <p:spPr>
          <a:xfrm>
            <a:off x="9422471" y="1745304"/>
            <a:ext cx="1098378" cy="3046988"/>
          </a:xfrm>
          <a:prstGeom prst="rect">
            <a:avLst/>
          </a:prstGeom>
        </p:spPr>
        <p:style>
          <a:lnRef idx="1">
            <a:schemeClr val="accent4"/>
          </a:lnRef>
          <a:fillRef idx="2">
            <a:schemeClr val="accent4"/>
          </a:fillRef>
          <a:effectRef idx="1">
            <a:schemeClr val="accent4"/>
          </a:effectRef>
          <a:fontRef idx="minor">
            <a:schemeClr val="dk1"/>
          </a:fontRef>
        </p:style>
        <p:txBody>
          <a:bodyPr wrap="none" rtlCol="0">
            <a:spAutoFit/>
          </a:bodyPr>
          <a:lstStyle/>
          <a:p>
            <a:r>
              <a:rPr lang="en-US" altLang="zh-CN" sz="3200" dirty="0"/>
              <a:t>Paris</a:t>
            </a:r>
          </a:p>
          <a:p>
            <a:r>
              <a:rPr lang="zh-CN" altLang="en-US" sz="3200" dirty="0"/>
              <a:t>巴黎</a:t>
            </a:r>
            <a:endParaRPr lang="en-GB" altLang="zh-CN" sz="3200" dirty="0"/>
          </a:p>
          <a:p>
            <a:r>
              <a:rPr lang="zh-CN" altLang="en-US" sz="3200" dirty="0"/>
              <a:t>伦敦</a:t>
            </a:r>
            <a:endParaRPr lang="en-GB" altLang="zh-CN" sz="3200" dirty="0"/>
          </a:p>
          <a:p>
            <a:r>
              <a:rPr lang="zh-CN" altLang="en-US" sz="3200" dirty="0"/>
              <a:t>上海</a:t>
            </a:r>
            <a:endParaRPr lang="en-GB" altLang="zh-CN" sz="3200" dirty="0"/>
          </a:p>
          <a:p>
            <a:r>
              <a:rPr lang="zh-CN" altLang="en-US" sz="3200" dirty="0"/>
              <a:t>北京</a:t>
            </a:r>
            <a:endParaRPr lang="en-GB" altLang="zh-CN" sz="3200" dirty="0"/>
          </a:p>
          <a:p>
            <a:r>
              <a:rPr lang="zh-CN" altLang="en-US" sz="3200" dirty="0"/>
              <a:t>香港</a:t>
            </a:r>
            <a:r>
              <a:rPr lang="en-GB" sz="3200" dirty="0"/>
              <a:t> </a:t>
            </a:r>
          </a:p>
        </p:txBody>
      </p:sp>
    </p:spTree>
    <p:extLst>
      <p:ext uri="{BB962C8B-B14F-4D97-AF65-F5344CB8AC3E}">
        <p14:creationId xmlns:p14="http://schemas.microsoft.com/office/powerpoint/2010/main" val="189942800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6C82F0A2-4481-4D5B-8F16-30704F1EAE5B}"/>
              </a:ext>
            </a:extLst>
          </p:cNvPr>
          <p:cNvSpPr txBox="1"/>
          <p:nvPr/>
        </p:nvSpPr>
        <p:spPr>
          <a:xfrm>
            <a:off x="1089061" y="513708"/>
            <a:ext cx="9158084" cy="1077218"/>
          </a:xfrm>
          <a:prstGeom prst="rect">
            <a:avLst/>
          </a:prstGeom>
          <a:noFill/>
        </p:spPr>
        <p:txBody>
          <a:bodyPr wrap="none" rtlCol="0">
            <a:spAutoFit/>
          </a:bodyPr>
          <a:lstStyle/>
          <a:p>
            <a:r>
              <a:rPr lang="en-US" altLang="zh-CN" sz="3200" b="1" dirty="0">
                <a:highlight>
                  <a:srgbClr val="FFFF00"/>
                </a:highlight>
              </a:rPr>
              <a:t>Task 2 Write a sentence using the following structure</a:t>
            </a:r>
          </a:p>
          <a:p>
            <a:r>
              <a:rPr lang="en-US" altLang="zh-CN" sz="3200" b="1" dirty="0"/>
              <a:t>Use </a:t>
            </a:r>
            <a:r>
              <a:rPr lang="zh-CN" altLang="en-US" sz="3200" b="1" dirty="0"/>
              <a:t>从来没</a:t>
            </a:r>
            <a:r>
              <a:rPr lang="en-GB" altLang="zh-CN" sz="3200" b="1" dirty="0"/>
              <a:t>+</a:t>
            </a:r>
            <a:r>
              <a:rPr lang="en-US" altLang="zh-CN" sz="3200" b="1" dirty="0"/>
              <a:t>verb+</a:t>
            </a:r>
            <a:r>
              <a:rPr lang="zh-CN" altLang="en-US" sz="3200" b="1" dirty="0"/>
              <a:t>过</a:t>
            </a:r>
            <a:r>
              <a:rPr lang="en-GB" altLang="zh-CN" sz="3200" b="1" dirty="0"/>
              <a:t>… </a:t>
            </a:r>
            <a:r>
              <a:rPr lang="en-US" altLang="ja-JP" sz="3200" b="1" dirty="0" err="1"/>
              <a:t>méi</a:t>
            </a:r>
            <a:r>
              <a:rPr lang="ja-JP" altLang="en-US" sz="3200" b="1" dirty="0"/>
              <a:t> </a:t>
            </a:r>
            <a:r>
              <a:rPr lang="en-US" altLang="ja-JP" sz="3200" b="1" dirty="0" err="1"/>
              <a:t>qù</a:t>
            </a:r>
            <a:r>
              <a:rPr lang="en-US" altLang="ja-JP" sz="3200" b="1" dirty="0"/>
              <a:t> </a:t>
            </a:r>
            <a:r>
              <a:rPr lang="en-US" altLang="ja-JP" sz="3200" b="1" dirty="0" err="1"/>
              <a:t>guò</a:t>
            </a:r>
            <a:r>
              <a:rPr lang="en-US" altLang="ja-JP" sz="3200" b="1" dirty="0"/>
              <a:t>,</a:t>
            </a:r>
            <a:r>
              <a:rPr lang="ja-JP" altLang="en-US" sz="3200" b="1" dirty="0"/>
              <a:t> </a:t>
            </a:r>
            <a:r>
              <a:rPr lang="en-US" altLang="ja-JP" sz="3200" b="1" dirty="0"/>
              <a:t>have</a:t>
            </a:r>
            <a:r>
              <a:rPr lang="ja-JP" altLang="en-US" sz="3200" b="1" dirty="0"/>
              <a:t> </a:t>
            </a:r>
            <a:r>
              <a:rPr lang="en-US" altLang="ja-JP" sz="3200" b="1" dirty="0"/>
              <a:t>not</a:t>
            </a:r>
            <a:r>
              <a:rPr lang="en-GB" altLang="ja-JP" sz="3200" b="1" dirty="0"/>
              <a:t>…</a:t>
            </a:r>
            <a:endParaRPr lang="en-GB" sz="3200" b="1" dirty="0"/>
          </a:p>
        </p:txBody>
      </p:sp>
      <p:sp>
        <p:nvSpPr>
          <p:cNvPr id="4" name="TextBox 3">
            <a:extLst>
              <a:ext uri="{FF2B5EF4-FFF2-40B4-BE49-F238E27FC236}">
                <a16:creationId xmlns:a16="http://schemas.microsoft.com/office/drawing/2014/main" id="{870AB08A-E858-48E8-B86E-7A6DB831EE39}"/>
              </a:ext>
            </a:extLst>
          </p:cNvPr>
          <p:cNvSpPr txBox="1"/>
          <p:nvPr/>
        </p:nvSpPr>
        <p:spPr>
          <a:xfrm>
            <a:off x="1387011" y="1674688"/>
            <a:ext cx="7743082" cy="584775"/>
          </a:xfrm>
          <a:prstGeom prst="rect">
            <a:avLst/>
          </a:prstGeom>
          <a:noFill/>
        </p:spPr>
        <p:txBody>
          <a:bodyPr wrap="none" rtlCol="0">
            <a:spAutoFit/>
          </a:bodyPr>
          <a:lstStyle/>
          <a:p>
            <a:r>
              <a:rPr lang="zh-CN" altLang="en-US" sz="3200" dirty="0"/>
              <a:t>我</a:t>
            </a:r>
            <a:r>
              <a:rPr lang="zh-CN" altLang="en-US" sz="3200" dirty="0">
                <a:solidFill>
                  <a:srgbClr val="00B050"/>
                </a:solidFill>
              </a:rPr>
              <a:t>从来没</a:t>
            </a:r>
            <a:r>
              <a:rPr lang="zh-CN" altLang="en-US" sz="3200" dirty="0">
                <a:solidFill>
                  <a:srgbClr val="FF0000"/>
                </a:solidFill>
              </a:rPr>
              <a:t>去</a:t>
            </a:r>
            <a:r>
              <a:rPr lang="zh-CN" altLang="en-US" sz="3200" dirty="0">
                <a:solidFill>
                  <a:srgbClr val="00B050"/>
                </a:solidFill>
              </a:rPr>
              <a:t>过</a:t>
            </a:r>
            <a:r>
              <a:rPr lang="zh-CN" altLang="en-US" sz="3200" dirty="0"/>
              <a:t>巴黎</a:t>
            </a:r>
            <a:r>
              <a:rPr lang="zh-CN" altLang="en-US" dirty="0"/>
              <a:t>。</a:t>
            </a:r>
            <a:r>
              <a:rPr lang="en-US" altLang="ja-JP" sz="2800" dirty="0" err="1"/>
              <a:t>wǒ</a:t>
            </a:r>
            <a:r>
              <a:rPr lang="en-US" altLang="ja-JP" sz="2800" dirty="0"/>
              <a:t> </a:t>
            </a:r>
            <a:r>
              <a:rPr lang="en-US" altLang="ja-JP" sz="2800" dirty="0" err="1"/>
              <a:t>cóng</a:t>
            </a:r>
            <a:r>
              <a:rPr lang="en-US" altLang="ja-JP" sz="2800" dirty="0"/>
              <a:t> </a:t>
            </a:r>
            <a:r>
              <a:rPr lang="en-US" altLang="ja-JP" sz="2800" dirty="0" err="1"/>
              <a:t>lái</a:t>
            </a:r>
            <a:r>
              <a:rPr lang="en-US" altLang="ja-JP" sz="2800" dirty="0"/>
              <a:t> </a:t>
            </a:r>
            <a:r>
              <a:rPr lang="en-US" altLang="ja-JP" sz="2800" dirty="0" err="1"/>
              <a:t>méi</a:t>
            </a:r>
            <a:r>
              <a:rPr lang="en-US" altLang="ja-JP" sz="2800" dirty="0"/>
              <a:t> </a:t>
            </a:r>
            <a:r>
              <a:rPr lang="en-US" altLang="ja-JP" sz="2800" dirty="0" err="1"/>
              <a:t>qù</a:t>
            </a:r>
            <a:r>
              <a:rPr lang="en-US" altLang="ja-JP" sz="2800" dirty="0"/>
              <a:t> </a:t>
            </a:r>
            <a:r>
              <a:rPr lang="en-US" altLang="ja-JP" sz="2800" dirty="0" err="1"/>
              <a:t>guò</a:t>
            </a:r>
            <a:r>
              <a:rPr lang="ja-JP" altLang="en-US" sz="2800" dirty="0"/>
              <a:t> </a:t>
            </a:r>
            <a:r>
              <a:rPr lang="en-US" altLang="ja-JP" sz="2800" dirty="0" err="1"/>
              <a:t>bā</a:t>
            </a:r>
            <a:r>
              <a:rPr lang="en-US" altLang="ja-JP" sz="2800" dirty="0"/>
              <a:t> </a:t>
            </a:r>
            <a:r>
              <a:rPr lang="en-US" altLang="ja-JP" sz="2800" dirty="0" err="1"/>
              <a:t>lí</a:t>
            </a:r>
            <a:endParaRPr lang="en-GB" sz="2800" dirty="0"/>
          </a:p>
        </p:txBody>
      </p:sp>
      <p:sp>
        <p:nvSpPr>
          <p:cNvPr id="5" name="TextBox 4">
            <a:extLst>
              <a:ext uri="{FF2B5EF4-FFF2-40B4-BE49-F238E27FC236}">
                <a16:creationId xmlns:a16="http://schemas.microsoft.com/office/drawing/2014/main" id="{5DC86F1D-77EB-47D2-B8AD-9A6D1C930025}"/>
              </a:ext>
            </a:extLst>
          </p:cNvPr>
          <p:cNvSpPr txBox="1"/>
          <p:nvPr/>
        </p:nvSpPr>
        <p:spPr>
          <a:xfrm>
            <a:off x="8311793" y="3364787"/>
            <a:ext cx="2887039" cy="1938992"/>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r>
              <a:rPr lang="zh-CN" altLang="en-US" sz="4000" dirty="0"/>
              <a:t>从来没：</a:t>
            </a:r>
            <a:r>
              <a:rPr lang="en-US" altLang="ja-JP" sz="4000" dirty="0" err="1"/>
              <a:t>cóng</a:t>
            </a:r>
            <a:r>
              <a:rPr lang="en-US" altLang="ja-JP" sz="4000" dirty="0"/>
              <a:t> </a:t>
            </a:r>
            <a:r>
              <a:rPr lang="en-US" altLang="ja-JP" sz="4000" dirty="0" err="1"/>
              <a:t>lái</a:t>
            </a:r>
            <a:r>
              <a:rPr lang="en-US" altLang="ja-JP" sz="4000" dirty="0"/>
              <a:t> </a:t>
            </a:r>
            <a:r>
              <a:rPr lang="en-US" altLang="ja-JP" sz="4000" dirty="0" err="1"/>
              <a:t>méi</a:t>
            </a:r>
            <a:r>
              <a:rPr lang="en-US" altLang="ja-JP" sz="4000" dirty="0"/>
              <a:t>,</a:t>
            </a:r>
            <a:r>
              <a:rPr lang="ja-JP" altLang="en-US" sz="4000" dirty="0"/>
              <a:t> </a:t>
            </a:r>
            <a:r>
              <a:rPr lang="en-US" altLang="zh-CN" sz="4000" dirty="0"/>
              <a:t>have never</a:t>
            </a:r>
            <a:endParaRPr lang="en-GB" sz="4000" dirty="0"/>
          </a:p>
        </p:txBody>
      </p:sp>
      <p:sp>
        <p:nvSpPr>
          <p:cNvPr id="17" name="TextBox 16">
            <a:extLst>
              <a:ext uri="{FF2B5EF4-FFF2-40B4-BE49-F238E27FC236}">
                <a16:creationId xmlns:a16="http://schemas.microsoft.com/office/drawing/2014/main" id="{3303A9A4-7F94-4DF8-B8CB-7A149592D4DD}"/>
              </a:ext>
            </a:extLst>
          </p:cNvPr>
          <p:cNvSpPr txBox="1"/>
          <p:nvPr/>
        </p:nvSpPr>
        <p:spPr>
          <a:xfrm>
            <a:off x="1387011" y="3565134"/>
            <a:ext cx="6596009" cy="584775"/>
          </a:xfrm>
          <a:prstGeom prst="rect">
            <a:avLst/>
          </a:prstGeom>
          <a:noFill/>
        </p:spPr>
        <p:txBody>
          <a:bodyPr wrap="square" rtlCol="0">
            <a:spAutoFit/>
          </a:bodyPr>
          <a:lstStyle/>
          <a:p>
            <a:r>
              <a:rPr lang="en-GB" altLang="zh-CN" sz="3200" dirty="0"/>
              <a:t>I have never been on a plane before.</a:t>
            </a:r>
            <a:endParaRPr lang="en-GB" dirty="0"/>
          </a:p>
        </p:txBody>
      </p:sp>
    </p:spTree>
    <p:extLst>
      <p:ext uri="{BB962C8B-B14F-4D97-AF65-F5344CB8AC3E}">
        <p14:creationId xmlns:p14="http://schemas.microsoft.com/office/powerpoint/2010/main" val="130732374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DACCE45-0D32-4DF4-A8CA-D9D07F00E5B1}"/>
              </a:ext>
            </a:extLst>
          </p:cNvPr>
          <p:cNvSpPr txBox="1"/>
          <p:nvPr/>
        </p:nvSpPr>
        <p:spPr>
          <a:xfrm>
            <a:off x="1236133" y="685800"/>
            <a:ext cx="8348134" cy="2862322"/>
          </a:xfrm>
          <a:prstGeom prst="rect">
            <a:avLst/>
          </a:prstGeom>
          <a:noFill/>
        </p:spPr>
        <p:txBody>
          <a:bodyPr wrap="square" rtlCol="0">
            <a:spAutoFit/>
          </a:bodyPr>
          <a:lstStyle/>
          <a:p>
            <a:r>
              <a:rPr lang="en-GB" sz="3600" dirty="0"/>
              <a:t>Task 3 Write a paragraph to describe your holiday. You must include:</a:t>
            </a:r>
          </a:p>
          <a:p>
            <a:r>
              <a:rPr lang="en-GB" sz="3600" dirty="0"/>
              <a:t>When and where you went on holiday</a:t>
            </a:r>
          </a:p>
          <a:p>
            <a:r>
              <a:rPr lang="en-GB" sz="3600" dirty="0"/>
              <a:t>Who you went on holiday with</a:t>
            </a:r>
          </a:p>
          <a:p>
            <a:r>
              <a:rPr lang="en-GB" sz="3600" dirty="0"/>
              <a:t> What transport you took</a:t>
            </a:r>
          </a:p>
        </p:txBody>
      </p:sp>
    </p:spTree>
    <p:extLst>
      <p:ext uri="{BB962C8B-B14F-4D97-AF65-F5344CB8AC3E}">
        <p14:creationId xmlns:p14="http://schemas.microsoft.com/office/powerpoint/2010/main" val="32650988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ED1B46ED8E29C64B85E966A4AD65D100" ma:contentTypeVersion="10" ma:contentTypeDescription="Create a new document." ma:contentTypeScope="" ma:versionID="2e27d6a251cfd26c11fb719c597c03bc">
  <xsd:schema xmlns:xsd="http://www.w3.org/2001/XMLSchema" xmlns:xs="http://www.w3.org/2001/XMLSchema" xmlns:p="http://schemas.microsoft.com/office/2006/metadata/properties" xmlns:ns2="f513355b-a9cf-41c1-ad84-cdbe52169224" targetNamespace="http://schemas.microsoft.com/office/2006/metadata/properties" ma:root="true" ma:fieldsID="12ca933570d4978c894272445aa3928f" ns2:_="">
    <xsd:import namespace="f513355b-a9cf-41c1-ad84-cdbe52169224"/>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AutoTags" minOccurs="0"/>
                <xsd:element ref="ns2:MediaServiceGenerationTime" minOccurs="0"/>
                <xsd:element ref="ns2:MediaServiceEventHashCode" minOccurs="0"/>
                <xsd:element ref="ns2:MediaServiceOCR" minOccurs="0"/>
                <xsd:element ref="ns2:MediaServiceDateTaken" minOccurs="0"/>
                <xsd:element ref="ns2: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f513355b-a9cf-41c1-ad84-cdbe52169224"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AutoTags" ma:index="12" nillable="true" ma:displayName="Tags" ma:internalName="MediaServiceAutoTag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MediaServiceDateTaken" ma:index="16" nillable="true" ma:displayName="MediaServiceDateTaken" ma:hidden="true" ma:internalName="MediaServiceDateTaken" ma:readOnly="true">
      <xsd:simpleType>
        <xsd:restriction base="dms:Text"/>
      </xsd:simpleType>
    </xsd:element>
    <xsd:element name="MediaServiceLocation" ma:index="17" nillable="true" ma:displayName="Location" ma:internalName="MediaServiceLocation"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BBAC9F93-9E27-4931-B174-CBACBE0DDDCB}"/>
</file>

<file path=customXml/itemProps2.xml><?xml version="1.0" encoding="utf-8"?>
<ds:datastoreItem xmlns:ds="http://schemas.openxmlformats.org/officeDocument/2006/customXml" ds:itemID="{D5E4E9B3-BD59-4416-A30E-053280941D49}"/>
</file>

<file path=customXml/itemProps3.xml><?xml version="1.0" encoding="utf-8"?>
<ds:datastoreItem xmlns:ds="http://schemas.openxmlformats.org/officeDocument/2006/customXml" ds:itemID="{70B102FD-D3DF-4FA0-8DF4-6A103292B187}"/>
</file>

<file path=docProps/app.xml><?xml version="1.0" encoding="utf-8"?>
<Properties xmlns="http://schemas.openxmlformats.org/officeDocument/2006/extended-properties" xmlns:vt="http://schemas.openxmlformats.org/officeDocument/2006/docPropsVTypes">
  <TotalTime>104</TotalTime>
  <Words>635</Words>
  <Application>Microsoft Office PowerPoint</Application>
  <PresentationFormat>Widescreen</PresentationFormat>
  <Paragraphs>101</Paragraphs>
  <Slides>12</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12</vt:i4>
      </vt:variant>
    </vt:vector>
  </HeadingPairs>
  <TitlesOfParts>
    <vt:vector size="17" baseType="lpstr">
      <vt:lpstr>KaiTi</vt:lpstr>
      <vt:lpstr>Arial</vt:lpstr>
      <vt:lpstr>Calibri</vt:lpstr>
      <vt:lpstr>Calibri Light</vt:lpstr>
      <vt:lpstr>Office Theme</vt:lpstr>
      <vt:lpstr>Week commencing 3rd May Year 9 Mandarin Non-MEP</vt:lpstr>
      <vt:lpstr>Lesson 3 I went there by plane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Lesson 7 I went there by plane</dc:title>
  <dc:creator>R Marshall</dc:creator>
  <cp:lastModifiedBy>R Marshall</cp:lastModifiedBy>
  <cp:revision>16</cp:revision>
  <dcterms:created xsi:type="dcterms:W3CDTF">2020-09-20T21:36:28Z</dcterms:created>
  <dcterms:modified xsi:type="dcterms:W3CDTF">2021-04-19T12:30:48Z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0x010100ED1B46ED8E29C64B85E966A4AD65D100</vt:lpwstr>
  </property>
</Properties>
</file>