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layout1.xml" ContentType="application/vnd.openxmlformats-officedocument.drawingml.diagramLayout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319" r:id="rId3"/>
    <p:sldId id="344" r:id="rId4"/>
    <p:sldId id="268" r:id="rId5"/>
    <p:sldId id="266" r:id="rId6"/>
    <p:sldId id="342" r:id="rId7"/>
    <p:sldId id="317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8C4422-3B7A-4E42-9817-7F9383C8A63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70C7D1F-53AB-4F8E-9CD0-B204A87B4ED0}">
      <dgm:prSet/>
      <dgm:spPr/>
      <dgm:t>
        <a:bodyPr/>
        <a:lstStyle/>
        <a:p>
          <a:r>
            <a:rPr lang="en-US"/>
            <a:t>ALL: To explore the Brechtian technique.</a:t>
          </a:r>
        </a:p>
      </dgm:t>
    </dgm:pt>
    <dgm:pt modelId="{A3E8A02D-495A-48F7-B9CB-B87EB6147082}" type="parTrans" cxnId="{81F99A75-41ED-46B8-8854-4D75F8305788}">
      <dgm:prSet/>
      <dgm:spPr/>
      <dgm:t>
        <a:bodyPr/>
        <a:lstStyle/>
        <a:p>
          <a:endParaRPr lang="en-US"/>
        </a:p>
      </dgm:t>
    </dgm:pt>
    <dgm:pt modelId="{2FC788EE-202F-4719-A091-B8644C69FCDE}" type="sibTrans" cxnId="{81F99A75-41ED-46B8-8854-4D75F8305788}">
      <dgm:prSet/>
      <dgm:spPr/>
      <dgm:t>
        <a:bodyPr/>
        <a:lstStyle/>
        <a:p>
          <a:endParaRPr lang="en-US"/>
        </a:p>
      </dgm:t>
    </dgm:pt>
    <dgm:pt modelId="{F278523A-7E68-4B1C-8282-DFA78AD80FD4}">
      <dgm:prSet/>
      <dgm:spPr/>
      <dgm:t>
        <a:bodyPr/>
        <a:lstStyle/>
        <a:p>
          <a:r>
            <a:rPr lang="en-US"/>
            <a:t>MOST: To develop and apply the Brechtian techniques to a performance.</a:t>
          </a:r>
        </a:p>
      </dgm:t>
    </dgm:pt>
    <dgm:pt modelId="{A5C8C504-7F86-439C-99B9-E2F7C9060825}" type="parTrans" cxnId="{01234B39-0683-4436-AA54-894D4DE1DD1B}">
      <dgm:prSet/>
      <dgm:spPr/>
      <dgm:t>
        <a:bodyPr/>
        <a:lstStyle/>
        <a:p>
          <a:endParaRPr lang="en-US"/>
        </a:p>
      </dgm:t>
    </dgm:pt>
    <dgm:pt modelId="{82BADCA3-76C4-4272-96AF-9E682A7C64F8}" type="sibTrans" cxnId="{01234B39-0683-4436-AA54-894D4DE1DD1B}">
      <dgm:prSet/>
      <dgm:spPr/>
      <dgm:t>
        <a:bodyPr/>
        <a:lstStyle/>
        <a:p>
          <a:endParaRPr lang="en-US"/>
        </a:p>
      </dgm:t>
    </dgm:pt>
    <dgm:pt modelId="{0E1E9912-7B1E-4493-A877-88C990359941}">
      <dgm:prSet/>
      <dgm:spPr/>
      <dgm:t>
        <a:bodyPr/>
        <a:lstStyle/>
        <a:p>
          <a:r>
            <a:rPr lang="en-US"/>
            <a:t>SOME: To lead and direct a piece of drama including the A Effect techniques.</a:t>
          </a:r>
        </a:p>
      </dgm:t>
    </dgm:pt>
    <dgm:pt modelId="{D55EBEDE-B623-4665-A853-66F020E05F0F}" type="parTrans" cxnId="{777E295F-F224-44F3-97F0-D1F43AC807B0}">
      <dgm:prSet/>
      <dgm:spPr/>
      <dgm:t>
        <a:bodyPr/>
        <a:lstStyle/>
        <a:p>
          <a:endParaRPr lang="en-US"/>
        </a:p>
      </dgm:t>
    </dgm:pt>
    <dgm:pt modelId="{9E2D79CB-AFF2-4806-8B17-981F32D97FA5}" type="sibTrans" cxnId="{777E295F-F224-44F3-97F0-D1F43AC807B0}">
      <dgm:prSet/>
      <dgm:spPr/>
      <dgm:t>
        <a:bodyPr/>
        <a:lstStyle/>
        <a:p>
          <a:endParaRPr lang="en-US"/>
        </a:p>
      </dgm:t>
    </dgm:pt>
    <dgm:pt modelId="{200C46FA-9EE8-40DA-9383-532C5BD926B7}" type="pres">
      <dgm:prSet presAssocID="{0F8C4422-3B7A-4E42-9817-7F9383C8A634}" presName="linear" presStyleCnt="0">
        <dgm:presLayoutVars>
          <dgm:animLvl val="lvl"/>
          <dgm:resizeHandles val="exact"/>
        </dgm:presLayoutVars>
      </dgm:prSet>
      <dgm:spPr/>
    </dgm:pt>
    <dgm:pt modelId="{8044BE53-976A-4B3D-BC95-B8B7C5DF693A}" type="pres">
      <dgm:prSet presAssocID="{A70C7D1F-53AB-4F8E-9CD0-B204A87B4ED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8F6FF59-2E5A-4ADA-AF04-E1FE430B9088}" type="pres">
      <dgm:prSet presAssocID="{2FC788EE-202F-4719-A091-B8644C69FCDE}" presName="spacer" presStyleCnt="0"/>
      <dgm:spPr/>
    </dgm:pt>
    <dgm:pt modelId="{1AB4868E-2171-4BCA-BC93-1DB898D69254}" type="pres">
      <dgm:prSet presAssocID="{F278523A-7E68-4B1C-8282-DFA78AD80FD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3B67B20-AAE1-4E54-B16D-BE96B50CF75B}" type="pres">
      <dgm:prSet presAssocID="{82BADCA3-76C4-4272-96AF-9E682A7C64F8}" presName="spacer" presStyleCnt="0"/>
      <dgm:spPr/>
    </dgm:pt>
    <dgm:pt modelId="{169619A0-1681-4EA8-8599-802E23A22A78}" type="pres">
      <dgm:prSet presAssocID="{0E1E9912-7B1E-4493-A877-88C99035994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83B8809-3A51-4828-9732-EA7409983524}" type="presOf" srcId="{0F8C4422-3B7A-4E42-9817-7F9383C8A634}" destId="{200C46FA-9EE8-40DA-9383-532C5BD926B7}" srcOrd="0" destOrd="0" presId="urn:microsoft.com/office/officeart/2005/8/layout/vList2"/>
    <dgm:cxn modelId="{C7FC7A38-CEC4-44F6-AA04-1A98740CC2DB}" type="presOf" srcId="{A70C7D1F-53AB-4F8E-9CD0-B204A87B4ED0}" destId="{8044BE53-976A-4B3D-BC95-B8B7C5DF693A}" srcOrd="0" destOrd="0" presId="urn:microsoft.com/office/officeart/2005/8/layout/vList2"/>
    <dgm:cxn modelId="{01234B39-0683-4436-AA54-894D4DE1DD1B}" srcId="{0F8C4422-3B7A-4E42-9817-7F9383C8A634}" destId="{F278523A-7E68-4B1C-8282-DFA78AD80FD4}" srcOrd="1" destOrd="0" parTransId="{A5C8C504-7F86-439C-99B9-E2F7C9060825}" sibTransId="{82BADCA3-76C4-4272-96AF-9E682A7C64F8}"/>
    <dgm:cxn modelId="{777E295F-F224-44F3-97F0-D1F43AC807B0}" srcId="{0F8C4422-3B7A-4E42-9817-7F9383C8A634}" destId="{0E1E9912-7B1E-4493-A877-88C990359941}" srcOrd="2" destOrd="0" parTransId="{D55EBEDE-B623-4665-A853-66F020E05F0F}" sibTransId="{9E2D79CB-AFF2-4806-8B17-981F32D97FA5}"/>
    <dgm:cxn modelId="{81F99A75-41ED-46B8-8854-4D75F8305788}" srcId="{0F8C4422-3B7A-4E42-9817-7F9383C8A634}" destId="{A70C7D1F-53AB-4F8E-9CD0-B204A87B4ED0}" srcOrd="0" destOrd="0" parTransId="{A3E8A02D-495A-48F7-B9CB-B87EB6147082}" sibTransId="{2FC788EE-202F-4719-A091-B8644C69FCDE}"/>
    <dgm:cxn modelId="{079794C1-904A-49E9-9B58-A45BBFEEBDA0}" type="presOf" srcId="{F278523A-7E68-4B1C-8282-DFA78AD80FD4}" destId="{1AB4868E-2171-4BCA-BC93-1DB898D69254}" srcOrd="0" destOrd="0" presId="urn:microsoft.com/office/officeart/2005/8/layout/vList2"/>
    <dgm:cxn modelId="{4D225EFA-6C7D-4A77-A581-725C5A07D385}" type="presOf" srcId="{0E1E9912-7B1E-4493-A877-88C990359941}" destId="{169619A0-1681-4EA8-8599-802E23A22A78}" srcOrd="0" destOrd="0" presId="urn:microsoft.com/office/officeart/2005/8/layout/vList2"/>
    <dgm:cxn modelId="{88FBAE71-BC03-48CD-8CE5-FCE3D7ECDD5D}" type="presParOf" srcId="{200C46FA-9EE8-40DA-9383-532C5BD926B7}" destId="{8044BE53-976A-4B3D-BC95-B8B7C5DF693A}" srcOrd="0" destOrd="0" presId="urn:microsoft.com/office/officeart/2005/8/layout/vList2"/>
    <dgm:cxn modelId="{FA3FB9C4-7583-493E-8497-EA7C7A5F885F}" type="presParOf" srcId="{200C46FA-9EE8-40DA-9383-532C5BD926B7}" destId="{78F6FF59-2E5A-4ADA-AF04-E1FE430B9088}" srcOrd="1" destOrd="0" presId="urn:microsoft.com/office/officeart/2005/8/layout/vList2"/>
    <dgm:cxn modelId="{60BE67A5-6E0D-4F5D-BF86-B55C33A8ECFB}" type="presParOf" srcId="{200C46FA-9EE8-40DA-9383-532C5BD926B7}" destId="{1AB4868E-2171-4BCA-BC93-1DB898D69254}" srcOrd="2" destOrd="0" presId="urn:microsoft.com/office/officeart/2005/8/layout/vList2"/>
    <dgm:cxn modelId="{AB6C6FA9-99A7-4390-BA62-8C82B6530064}" type="presParOf" srcId="{200C46FA-9EE8-40DA-9383-532C5BD926B7}" destId="{B3B67B20-AAE1-4E54-B16D-BE96B50CF75B}" srcOrd="3" destOrd="0" presId="urn:microsoft.com/office/officeart/2005/8/layout/vList2"/>
    <dgm:cxn modelId="{54D62689-8BAB-4C25-860E-E2BB696F1504}" type="presParOf" srcId="{200C46FA-9EE8-40DA-9383-532C5BD926B7}" destId="{169619A0-1681-4EA8-8599-802E23A22A7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44BE53-976A-4B3D-BC95-B8B7C5DF693A}">
      <dsp:nvSpPr>
        <dsp:cNvPr id="0" name=""/>
        <dsp:cNvSpPr/>
      </dsp:nvSpPr>
      <dsp:spPr>
        <a:xfrm>
          <a:off x="0" y="51766"/>
          <a:ext cx="10515600" cy="1350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ALL: To explore the Brechtian technique.</a:t>
          </a:r>
        </a:p>
      </dsp:txBody>
      <dsp:txXfrm>
        <a:off x="65934" y="117700"/>
        <a:ext cx="10383732" cy="1218787"/>
      </dsp:txXfrm>
    </dsp:sp>
    <dsp:sp modelId="{1AB4868E-2171-4BCA-BC93-1DB898D69254}">
      <dsp:nvSpPr>
        <dsp:cNvPr id="0" name=""/>
        <dsp:cNvSpPr/>
      </dsp:nvSpPr>
      <dsp:spPr>
        <a:xfrm>
          <a:off x="0" y="1500341"/>
          <a:ext cx="10515600" cy="1350655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MOST: To develop and apply the Brechtian techniques to a performance.</a:t>
          </a:r>
        </a:p>
      </dsp:txBody>
      <dsp:txXfrm>
        <a:off x="65934" y="1566275"/>
        <a:ext cx="10383732" cy="1218787"/>
      </dsp:txXfrm>
    </dsp:sp>
    <dsp:sp modelId="{169619A0-1681-4EA8-8599-802E23A22A78}">
      <dsp:nvSpPr>
        <dsp:cNvPr id="0" name=""/>
        <dsp:cNvSpPr/>
      </dsp:nvSpPr>
      <dsp:spPr>
        <a:xfrm>
          <a:off x="0" y="2948916"/>
          <a:ext cx="10515600" cy="1350655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SOME: To lead and direct a piece of drama including the A Effect techniques.</a:t>
          </a:r>
        </a:p>
      </dsp:txBody>
      <dsp:txXfrm>
        <a:off x="65934" y="3014850"/>
        <a:ext cx="10383732" cy="12187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D08E67-4636-4FCE-B29F-3DEF3588946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801889-303E-4D38-B347-631035D1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070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3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00A07-01FB-4E18-AE63-BB9144843D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8351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Careers in the Theatre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00A07-01FB-4E18-AE63-BB9144843D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3455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Rehearse and Perform 1 -2 minute performance.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00A07-01FB-4E18-AE63-BB9144843D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6333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4859C-7265-44CA-80BF-E5F932F0A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81635E-81B0-4635-A1C1-3B9C9B4A68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63E43-4122-48A6-BB59-CE225C373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FC6409-033E-49B9-AC3C-A8906BCF2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504E7-0A6A-4E08-A1D7-5A7F62DAC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159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0A43C-8CE8-4EED-8890-24A96AD79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6A290-0097-479E-B459-08220E58C2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E7AF90-5D98-43D8-A066-75619BAA4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FC1F6C-816A-4B52-839B-19E800D1D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028EE-BFDF-4F78-BFAE-047933DFF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413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A57C5-443C-4FDF-BA1C-0399E3E5D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387D38-AC57-4CFA-B58E-668B54AA53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1B90C4-A684-4099-96D3-D8F39DCEC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96FFC-7C7F-43FD-B180-633455524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3238B1-3144-4E39-9BB8-7912C77EC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281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BB2D5-E8B5-4A6F-9F56-904C797BB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12A491-1F40-47D0-8219-3EE564B197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D85DAF-0C26-4D94-A4BD-0C8D175458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D716CC-0FB0-4696-8FD0-549CDE98B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B88334-39AC-421C-817D-99C1D628B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8FCC6F-1254-4B8C-8692-D09987B41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973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1BBBE-7178-4C2E-8414-93950C4F1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53C22E-87BD-4B0F-88F1-C2F87293F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A67A5C-6568-499E-89AB-6CDD5221AB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AD9490-E1AF-41FA-9E0E-9D4F5BEAA1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35D9EE-BA45-416C-8728-E8F8250D4B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67E186-4BD4-4C19-9DB3-7720EAC6B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71C958-E400-4D42-B441-9FBE0D058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EEFA5-BA9A-41DC-8B80-0587F9E3A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434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7DDD2-0DDB-42FF-87FA-954ACC0D3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02E0D8-A5FC-44EB-BB87-5B76FCCCB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D40FB6-45F1-4ED6-8EAD-BDB61A6D8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8DF58F-74CF-4F05-A719-919A791DB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227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C5FA67-78A9-4815-9511-E0FEE453A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0D58EB-AD1A-4AE8-A939-4C6CE3E45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A9BC19-CA43-4079-A4D6-900B4D1AD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576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68DE0-692F-4F27-BFAD-1AE3EF514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37BACB-148E-4218-87A3-75B2105611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4E2E01-BB83-41B3-AC10-24BAB52065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5ADB43-2B1D-45BC-A0E5-301714F0B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13913F-E94F-436E-AAB5-37287407E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118593-5C5C-435E-97B1-F8C4537EB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76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83921-04E0-42EE-B595-9A9E2C1EB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F012A6-3A61-4A9D-89F2-F303C09E02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2A1274-F59D-4E7D-B59C-FD0C71F58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5DB63-2977-4B87-8FA5-B524543F4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B73817-D54D-4C07-84E6-7909F77A6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6160EA-1E4D-469C-A459-6B82BC039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380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31D62-9CE7-461B-AE4F-5DABF2715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439922-E832-4BAE-88BE-C0AA5929C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AA6547-D464-44AD-B597-474A7C45F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B9228-76EA-4F7C-95A4-6F19C8A77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571B4-7F93-441E-9610-5E9742AE8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558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51A80-F9AA-42FF-BB43-320EFB16B7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6D33B6-30EF-41CD-A3C3-7025CC17F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D630C-04E9-4C5A-96BE-CBCF31857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C14D18-B4C7-4366-A1CE-7F5A8F9A5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10256-0899-4A55-A98A-0C0E87743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04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9A1AA8-4688-46AB-8628-E900C2B5E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F9DB89-0FFB-433C-97BF-B42D06314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D9E55-2FFF-457B-9322-1925E5611C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147F8-D74A-4B3E-8B6F-6018DBB15BEA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C50CD-14E4-4B25-ABD1-70C100A7D5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D3A99C-2461-45FB-9DA3-B91594F4EF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F2A29-90BD-4919-98EF-68C9F9322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250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524A9-B2A9-4C1F-A15B-0A3C45CDE3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BC72D0-848C-413B-B499-76D0E38639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Remote Learning Term 5 </a:t>
            </a:r>
          </a:p>
          <a:p>
            <a:r>
              <a:rPr lang="en-GB" dirty="0"/>
              <a:t>Week 3 </a:t>
            </a:r>
          </a:p>
        </p:txBody>
      </p:sp>
    </p:spTree>
    <p:extLst>
      <p:ext uri="{BB962C8B-B14F-4D97-AF65-F5344CB8AC3E}">
        <p14:creationId xmlns:p14="http://schemas.microsoft.com/office/powerpoint/2010/main" val="1261960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A1F35B-C8F7-4A5A-9339-7DA4D785B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2D4AD41-40DA-4A81-92F5-B6E3BA1ED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8175088" y="457951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D9171A-3B93-4C1D-AE98-DBCEC0C88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Lesson 3 </a:t>
            </a:r>
            <a:r>
              <a:rPr lang="en-GB" b="1" dirty="0"/>
              <a:t>Developing Brechtian Techniques 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F6AFF31-8454-4E9C-A675-06543F24E17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7547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57C55-2C83-450E-961F-492517367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dirty="0"/>
              <a:t>What careers are there to do with devising/creating Drama?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01D25-CDC9-4A23-8416-9A9AB921B1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4612" y="4750893"/>
            <a:ext cx="4087305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/>
              <a:t>Discuss with you group and feedback to the whole class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Glasses on top of a book">
            <a:extLst>
              <a:ext uri="{FF2B5EF4-FFF2-40B4-BE49-F238E27FC236}">
                <a16:creationId xmlns:a16="http://schemas.microsoft.com/office/drawing/2014/main" id="{F57C76ED-B208-42EE-89B7-A8929D4798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85" r="28717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073457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8056"/>
            <a:ext cx="1920339" cy="2894124"/>
          </a:xfrm>
          <a:prstGeom prst="rect">
            <a:avLst/>
          </a:prstGeom>
          <a:solidFill>
            <a:srgbClr val="3C3E67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3515821"/>
            <a:ext cx="1920338" cy="2883258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4B055F2-84CC-44A1-89F3-0C32E8AB48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8353" r="-2" b="-2"/>
          <a:stretch/>
        </p:blipFill>
        <p:spPr>
          <a:xfrm>
            <a:off x="2551176" y="448056"/>
            <a:ext cx="9180576" cy="595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23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4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1497AF-0E22-44F3-BFEF-7822FBE07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Theatre Careers</a:t>
            </a:r>
          </a:p>
        </p:txBody>
      </p:sp>
      <p:sp>
        <p:nvSpPr>
          <p:cNvPr id="25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69E48DA-9C35-4E14-A506-336D79F709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5123"/>
          <a:stretch/>
        </p:blipFill>
        <p:spPr>
          <a:xfrm>
            <a:off x="416685" y="618681"/>
            <a:ext cx="8282354" cy="555955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217196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77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2A25DF-CFBE-4069-82DD-3A6E9AC31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What Brecht techniques can you remember?</a:t>
            </a:r>
          </a:p>
        </p:txBody>
      </p:sp>
      <p:sp>
        <p:nvSpPr>
          <p:cNvPr id="18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27C1D5F-1ED4-49D2-9C47-745E6BF0D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234" r="-2" b="4914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96112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 fontScale="90000"/>
          </a:bodyPr>
          <a:lstStyle/>
          <a:p>
            <a:pPr eaLnBrk="1" hangingPunct="1"/>
            <a:r>
              <a:rPr lang="en-GB" altLang="es-ES" sz="3400" dirty="0"/>
              <a:t>Devise and write an scene based on the picture 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8" name="Rectangle 77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lnSpcReduction="10000"/>
          </a:bodyPr>
          <a:lstStyle/>
          <a:p>
            <a:pPr marL="0" indent="0" eaLnBrk="1" hangingPunct="1">
              <a:buNone/>
            </a:pPr>
            <a:r>
              <a:rPr lang="en-GB" altLang="es-ES" sz="2000" dirty="0"/>
              <a:t>These are some of the drama techniques used to make sure audiences would not get too attached to the story: (Brecht Techniques to use)</a:t>
            </a:r>
          </a:p>
          <a:p>
            <a:pPr eaLnBrk="1" hangingPunct="1"/>
            <a:r>
              <a:rPr lang="en-GB" altLang="es-ES" sz="2000" dirty="0"/>
              <a:t>Narration</a:t>
            </a:r>
          </a:p>
          <a:p>
            <a:pPr eaLnBrk="1" hangingPunct="1"/>
            <a:r>
              <a:rPr lang="en-GB" altLang="es-ES" sz="2000" dirty="0"/>
              <a:t>Third Person Narration</a:t>
            </a:r>
          </a:p>
          <a:p>
            <a:pPr eaLnBrk="1" hangingPunct="1"/>
            <a:r>
              <a:rPr lang="en-GB" altLang="es-ES" sz="2000" dirty="0"/>
              <a:t>Speaking Stage Directions</a:t>
            </a:r>
          </a:p>
          <a:p>
            <a:pPr eaLnBrk="1" hangingPunct="1"/>
            <a:r>
              <a:rPr lang="en-GB" altLang="es-ES" sz="2000" dirty="0"/>
              <a:t>Direct Address</a:t>
            </a:r>
          </a:p>
          <a:p>
            <a:pPr eaLnBrk="1" hangingPunct="1"/>
            <a:r>
              <a:rPr lang="en-GB" altLang="es-ES" sz="2000" dirty="0"/>
              <a:t>Using Placards</a:t>
            </a:r>
          </a:p>
          <a:p>
            <a:pPr eaLnBrk="1" hangingPunct="1"/>
            <a:r>
              <a:rPr lang="en-GB" altLang="es-ES" sz="2000" dirty="0"/>
              <a:t>Multi-Role</a:t>
            </a:r>
          </a:p>
          <a:p>
            <a:pPr eaLnBrk="1" hangingPunct="1"/>
            <a:r>
              <a:rPr lang="en-GB" altLang="es-ES" sz="2000" dirty="0"/>
              <a:t>Split Role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79A0E4-ED14-496F-9F75-3EE93F5D81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71" r="16900" b="-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Email your completed work to your Drama Teacher </a:t>
            </a:r>
            <a:br>
              <a:rPr lang="en-GB" sz="4800" dirty="0"/>
            </a:br>
            <a:r>
              <a:rPr lang="en-GB" sz="4800" dirty="0"/>
              <a:t>Mrs Lake </a:t>
            </a:r>
            <a:br>
              <a:rPr lang="en-GB" sz="4800" dirty="0"/>
            </a:br>
            <a:r>
              <a:rPr lang="en-GB" sz="4800" dirty="0"/>
              <a:t>Mrs Hawkins</a:t>
            </a:r>
            <a:br>
              <a:rPr lang="en-GB" sz="4800" dirty="0"/>
            </a:br>
            <a:r>
              <a:rPr lang="en-GB" sz="4800" dirty="0"/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E1EBC18-37B6-4418-94E5-1137CCB6614B}"/>
</file>

<file path=customXml/itemProps2.xml><?xml version="1.0" encoding="utf-8"?>
<ds:datastoreItem xmlns:ds="http://schemas.openxmlformats.org/officeDocument/2006/customXml" ds:itemID="{52C722B5-5E57-47DF-A6D9-A9A23A60BB98}"/>
</file>

<file path=customXml/itemProps3.xml><?xml version="1.0" encoding="utf-8"?>
<ds:datastoreItem xmlns:ds="http://schemas.openxmlformats.org/officeDocument/2006/customXml" ds:itemID="{3F51E859-D3ED-4072-B7EF-1700D0FF3F36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166</Words>
  <Application>Microsoft Office PowerPoint</Application>
  <PresentationFormat>Widescreen</PresentationFormat>
  <Paragraphs>27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Year 8 </vt:lpstr>
      <vt:lpstr>Lesson 3 Developing Brechtian Techniques </vt:lpstr>
      <vt:lpstr>What careers are there to do with devising/creating Drama? </vt:lpstr>
      <vt:lpstr>PowerPoint Presentation</vt:lpstr>
      <vt:lpstr>Theatre Careers</vt:lpstr>
      <vt:lpstr>What Brecht techniques can you remember?</vt:lpstr>
      <vt:lpstr>Devise and write an scene based on the picture 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</dc:title>
  <dc:creator>P Hawkins</dc:creator>
  <cp:lastModifiedBy>P Hawkins</cp:lastModifiedBy>
  <cp:revision>1</cp:revision>
  <dcterms:created xsi:type="dcterms:W3CDTF">2021-03-29T10:40:46Z</dcterms:created>
  <dcterms:modified xsi:type="dcterms:W3CDTF">2021-03-29T10:42:48Z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