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60" r:id="rId6"/>
    <p:sldId id="261" r:id="rId7"/>
    <p:sldId id="264" r:id="rId8"/>
    <p:sldId id="262" r:id="rId9"/>
    <p:sldId id="259" r:id="rId10"/>
    <p:sldId id="265" r:id="rId11"/>
    <p:sldId id="266" r:id="rId12"/>
    <p:sldId id="267" r:id="rId13"/>
    <p:sldId id="263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400" y="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customXml" Target="../customXml/item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customXml" Target="../customXml/item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859EE-E29A-4EDD-A99B-E805F1EA9A38}" type="datetimeFigureOut">
              <a:rPr lang="en-GB" smtClean="0"/>
              <a:pPr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6C9C2-C328-4441-AB79-05A18DD4E2C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859EE-E29A-4EDD-A99B-E805F1EA9A38}" type="datetimeFigureOut">
              <a:rPr lang="en-GB" smtClean="0"/>
              <a:pPr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6C9C2-C328-4441-AB79-05A18DD4E2C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859EE-E29A-4EDD-A99B-E805F1EA9A38}" type="datetimeFigureOut">
              <a:rPr lang="en-GB" smtClean="0"/>
              <a:pPr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6C9C2-C328-4441-AB79-05A18DD4E2C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859EE-E29A-4EDD-A99B-E805F1EA9A38}" type="datetimeFigureOut">
              <a:rPr lang="en-GB" smtClean="0"/>
              <a:pPr/>
              <a:t>19/04/2021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6C9C2-C328-4441-AB79-05A18DD4E2C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859EE-E29A-4EDD-A99B-E805F1EA9A38}" type="datetimeFigureOut">
              <a:rPr lang="en-GB" smtClean="0"/>
              <a:pPr/>
              <a:t>19/04/2021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6C9C2-C328-4441-AB79-05A18DD4E2C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859EE-E29A-4EDD-A99B-E805F1EA9A38}" type="datetimeFigureOut">
              <a:rPr lang="en-GB" smtClean="0"/>
              <a:pPr/>
              <a:t>19/04/2021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6C9C2-C328-4441-AB79-05A18DD4E2C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859EE-E29A-4EDD-A99B-E805F1EA9A38}" type="datetimeFigureOut">
              <a:rPr lang="en-GB" smtClean="0"/>
              <a:pPr/>
              <a:t>19/04/2021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6C9C2-C328-4441-AB79-05A18DD4E2C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859EE-E29A-4EDD-A99B-E805F1EA9A38}" type="datetimeFigureOut">
              <a:rPr lang="en-GB" smtClean="0"/>
              <a:pPr/>
              <a:t>19/04/2021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6C9C2-C328-4441-AB79-05A18DD4E2C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859EE-E29A-4EDD-A99B-E805F1EA9A38}" type="datetimeFigureOut">
              <a:rPr lang="en-GB" smtClean="0"/>
              <a:pPr/>
              <a:t>19/04/2021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6C9C2-C328-4441-AB79-05A18DD4E2C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859EE-E29A-4EDD-A99B-E805F1EA9A38}" type="datetimeFigureOut">
              <a:rPr lang="en-GB" smtClean="0"/>
              <a:pPr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6C9C2-C328-4441-AB79-05A18DD4E2C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859EE-E29A-4EDD-A99B-E805F1EA9A38}" type="datetimeFigureOut">
              <a:rPr lang="en-GB" smtClean="0"/>
              <a:pPr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6C9C2-C328-4441-AB79-05A18DD4E2C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93534-30A8-4BAC-A8CC-9F321BD649B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19/04/2021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7C03A-BB63-4E71-A8A9-8C87660334A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50488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93534-30A8-4BAC-A8CC-9F321BD649B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19/04/2021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7C03A-BB63-4E71-A8A9-8C87660334A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0804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93534-30A8-4BAC-A8CC-9F321BD649B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19/04/2021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7C03A-BB63-4E71-A8A9-8C87660334A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91118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93534-30A8-4BAC-A8CC-9F321BD649B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19/04/2021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7C03A-BB63-4E71-A8A9-8C87660334A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67292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93534-30A8-4BAC-A8CC-9F321BD649B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19/04/2021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7C03A-BB63-4E71-A8A9-8C87660334A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69236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93534-30A8-4BAC-A8CC-9F321BD649B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19/04/2021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7C03A-BB63-4E71-A8A9-8C87660334A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90104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93534-30A8-4BAC-A8CC-9F321BD649B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19/04/2021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7C03A-BB63-4E71-A8A9-8C87660334A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72847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93534-30A8-4BAC-A8CC-9F321BD649B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19/04/2021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7C03A-BB63-4E71-A8A9-8C87660334A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786808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93534-30A8-4BAC-A8CC-9F321BD649B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19/04/2021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7C03A-BB63-4E71-A8A9-8C87660334A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730585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93534-30A8-4BAC-A8CC-9F321BD649B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19/04/2021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7C03A-BB63-4E71-A8A9-8C87660334A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349476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93534-30A8-4BAC-A8CC-9F321BD649B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19/04/2021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7C03A-BB63-4E71-A8A9-8C87660334A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49650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6859EE-E29A-4EDD-A99B-E805F1EA9A38}" type="datetimeFigureOut">
              <a:rPr lang="en-GB" smtClean="0"/>
              <a:pPr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6C9C2-C328-4441-AB79-05A18DD4E2CB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D93534-30A8-4BAC-A8CC-9F321BD649B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19/04/2021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B7C03A-BB63-4E71-A8A9-8C87660334A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03841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emf"/><Relationship Id="rId4" Type="http://schemas.openxmlformats.org/officeDocument/2006/relationships/image" Target="../media/image1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Wiring a plug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Identify the hazards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458914"/>
            <a:ext cx="9159942" cy="49944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Wiring a plug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State the main parts of a standard electrical plug</a:t>
            </a:r>
          </a:p>
          <a:p>
            <a:r>
              <a:rPr lang="en-GB" sz="4000" dirty="0"/>
              <a:t>Create a wired plug</a:t>
            </a:r>
          </a:p>
          <a:p>
            <a:r>
              <a:rPr lang="en-GB" sz="4000" dirty="0"/>
              <a:t>Explain the role of the various parts of the plug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Wires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6">
                    <a:lumMod val="50000"/>
                  </a:schemeClr>
                </a:solidFill>
              </a:rPr>
              <a:t>Brown = live. Carries the energy to the device. Has a potential difference of 230v.</a:t>
            </a:r>
          </a:p>
          <a:p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Blue = neutral. Completes the circuit – has a potential difference of 0v.</a:t>
            </a:r>
          </a:p>
          <a:p>
            <a:r>
              <a:rPr lang="en-GB" b="1" dirty="0">
                <a:solidFill>
                  <a:schemeClr val="accent3">
                    <a:lumMod val="75000"/>
                  </a:schemeClr>
                </a:solidFill>
              </a:rPr>
              <a:t>Green and yellow = earth. Transfers energy away from the device if there is a fault.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>
          <a:xfrm>
            <a:off x="-36512" y="-27384"/>
            <a:ext cx="2602632" cy="1143000"/>
          </a:xfrm>
        </p:spPr>
        <p:txBody>
          <a:bodyPr/>
          <a:lstStyle/>
          <a:p>
            <a:r>
              <a:rPr lang="en-GB" altLang="en-US" dirty="0"/>
              <a:t>Fuses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>
          <a:xfrm>
            <a:off x="3203848" y="260648"/>
            <a:ext cx="5868144" cy="4525963"/>
          </a:xfrm>
        </p:spPr>
        <p:txBody>
          <a:bodyPr>
            <a:normAutofit fontScale="92500" lnSpcReduction="20000"/>
          </a:bodyPr>
          <a:lstStyle/>
          <a:p>
            <a:pPr marL="0" indent="0">
              <a:buFontTx/>
              <a:buNone/>
            </a:pPr>
            <a:r>
              <a:rPr lang="en-GB" altLang="en-US" dirty="0"/>
              <a:t>They have a thin wire which melts when current exceeds its rating. E.g. 3A fuse melts when the current gets to three amps.</a:t>
            </a:r>
          </a:p>
          <a:p>
            <a:pPr marL="0" indent="0">
              <a:buFontTx/>
              <a:buNone/>
            </a:pPr>
            <a:r>
              <a:rPr lang="en-GB" altLang="en-US" dirty="0"/>
              <a:t>They are very cheap 20p.</a:t>
            </a:r>
          </a:p>
          <a:p>
            <a:pPr marL="0" indent="0">
              <a:buFontTx/>
              <a:buNone/>
            </a:pPr>
            <a:r>
              <a:rPr lang="en-GB" altLang="en-US" dirty="0"/>
              <a:t>Once they “blow” they cannot be used again. Fuses come in 3 sizes: 3A, 5A and 13A. </a:t>
            </a:r>
          </a:p>
          <a:p>
            <a:pPr marL="0" indent="0">
              <a:buFontTx/>
              <a:buNone/>
            </a:pPr>
            <a:r>
              <a:rPr lang="en-GB" altLang="en-US" b="1" dirty="0"/>
              <a:t>Fuses prevent fires not electrocution. You only need 0.1 A to stop your heart.</a:t>
            </a:r>
          </a:p>
        </p:txBody>
      </p:sp>
      <p:pic>
        <p:nvPicPr>
          <p:cNvPr id="7172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37" r="4923"/>
          <a:stretch/>
        </p:blipFill>
        <p:spPr bwMode="auto">
          <a:xfrm>
            <a:off x="137785" y="1556792"/>
            <a:ext cx="3068877" cy="3408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 descr="Image result for fuse symbo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4653136"/>
            <a:ext cx="2800610" cy="199154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000327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Other safety devices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554960" cy="4525963"/>
          </a:xfrm>
        </p:spPr>
        <p:txBody>
          <a:bodyPr/>
          <a:lstStyle/>
          <a:p>
            <a:r>
              <a:rPr lang="en-GB" dirty="0"/>
              <a:t>Circuit breakers – if the current increases, it switches the device off. It has to be reset each time it is used.</a:t>
            </a:r>
          </a:p>
          <a:p>
            <a:pPr>
              <a:buNone/>
            </a:pPr>
            <a:endParaRPr lang="en-GB" dirty="0"/>
          </a:p>
        </p:txBody>
      </p:sp>
      <p:sp>
        <p:nvSpPr>
          <p:cNvPr id="8194" name="AutoShape 2" descr="Image result for circuit breaker plu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96" name="AutoShape 4" descr="Image result for circuit breaker plu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2" cstate="print"/>
          <a:srcRect l="20081" t="16400" r="51869" b="21651"/>
          <a:stretch>
            <a:fillRect/>
          </a:stretch>
        </p:blipFill>
        <p:spPr bwMode="auto">
          <a:xfrm>
            <a:off x="5724128" y="2609528"/>
            <a:ext cx="3419872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/>
          <a:lstStyle/>
          <a:p>
            <a:r>
              <a:rPr lang="en-GB" dirty="0"/>
              <a:t>Task 2 - Wiring a plug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196752"/>
            <a:ext cx="8219256" cy="49294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Watch the video on how to wire a plug.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dirty="0"/>
              <a:t>https://www.youtube.com/watch?v=jqfsUGhAX9k</a:t>
            </a:r>
          </a:p>
          <a:p>
            <a:pPr marL="0" indent="0">
              <a:buNone/>
            </a:pPr>
            <a:endParaRPr lang="en-GB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71" y="3615119"/>
            <a:ext cx="4824536" cy="2789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85530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State the parts of the plug, and sketch a copy of a wired plug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10922" t="22700" r="18794" b="10101"/>
          <a:stretch>
            <a:fillRect/>
          </a:stretch>
        </p:blipFill>
        <p:spPr bwMode="auto">
          <a:xfrm>
            <a:off x="323528" y="1556792"/>
            <a:ext cx="5221705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11019" t="36350" r="50000" b="13251"/>
          <a:stretch>
            <a:fillRect/>
          </a:stretch>
        </p:blipFill>
        <p:spPr bwMode="auto">
          <a:xfrm>
            <a:off x="5652120" y="1844824"/>
            <a:ext cx="3267363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467544" y="5373216"/>
            <a:ext cx="8136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Earth wire	Fuse	Pin	Plastic case	Outer insulation	</a:t>
            </a:r>
          </a:p>
          <a:p>
            <a:r>
              <a:rPr lang="en-GB" sz="2400" dirty="0"/>
              <a:t>	Cable grip	Neutral wire	Live wire</a:t>
            </a:r>
          </a:p>
        </p:txBody>
      </p:sp>
      <p:sp>
        <p:nvSpPr>
          <p:cNvPr id="9" name="Rectangle 8"/>
          <p:cNvSpPr/>
          <p:nvPr/>
        </p:nvSpPr>
        <p:spPr>
          <a:xfrm>
            <a:off x="0" y="1700808"/>
            <a:ext cx="180020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0" y="2708920"/>
            <a:ext cx="180020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79512" y="3933056"/>
            <a:ext cx="180020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4572000" y="1700808"/>
            <a:ext cx="180020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4932040" y="2492896"/>
            <a:ext cx="864096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4427984" y="3789040"/>
            <a:ext cx="144016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Straight Arrow Connector 15"/>
          <p:cNvCxnSpPr/>
          <p:nvPr/>
        </p:nvCxnSpPr>
        <p:spPr>
          <a:xfrm flipH="1">
            <a:off x="7092280" y="1484784"/>
            <a:ext cx="576064" cy="504056"/>
          </a:xfrm>
          <a:prstGeom prst="straightConnector1">
            <a:avLst/>
          </a:prstGeom>
          <a:ln w="5715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7668344" y="1196752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Pin</a:t>
            </a:r>
          </a:p>
        </p:txBody>
      </p:sp>
      <p:sp>
        <p:nvSpPr>
          <p:cNvPr id="19" name="Rectangle 18"/>
          <p:cNvSpPr/>
          <p:nvPr/>
        </p:nvSpPr>
        <p:spPr>
          <a:xfrm>
            <a:off x="7740352" y="1196752"/>
            <a:ext cx="864096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0" name="Straight Arrow Connector 19"/>
          <p:cNvCxnSpPr/>
          <p:nvPr/>
        </p:nvCxnSpPr>
        <p:spPr>
          <a:xfrm flipH="1" flipV="1">
            <a:off x="6660232" y="4149080"/>
            <a:ext cx="288032" cy="576064"/>
          </a:xfrm>
          <a:prstGeom prst="straightConnector1">
            <a:avLst/>
          </a:prstGeom>
          <a:ln w="5715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6948264" y="4509120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Plastic casing</a:t>
            </a:r>
          </a:p>
        </p:txBody>
      </p:sp>
      <p:sp>
        <p:nvSpPr>
          <p:cNvPr id="24" name="Rectangle 23"/>
          <p:cNvSpPr/>
          <p:nvPr/>
        </p:nvSpPr>
        <p:spPr>
          <a:xfrm>
            <a:off x="7020272" y="4581128"/>
            <a:ext cx="864096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9" grpId="0" animBg="1"/>
      <p:bldP spid="2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Earthing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330824" cy="4525963"/>
          </a:xfrm>
        </p:spPr>
        <p:txBody>
          <a:bodyPr>
            <a:normAutofit fontScale="85000" lnSpcReduction="10000"/>
          </a:bodyPr>
          <a:lstStyle/>
          <a:p>
            <a:r>
              <a:rPr lang="en-GB" dirty="0"/>
              <a:t>The striped wire “earths” devices. It is attached to the top pin of plug.</a:t>
            </a:r>
          </a:p>
          <a:p>
            <a:r>
              <a:rPr lang="en-GB" dirty="0"/>
              <a:t> If there is a fault in the device, the current flows through the Earth wire and into the ground.</a:t>
            </a:r>
          </a:p>
          <a:p>
            <a:r>
              <a:rPr lang="en-GB" dirty="0"/>
              <a:t>This stops you getting an electric shock when you touch the metal device</a:t>
            </a:r>
          </a:p>
        </p:txBody>
      </p:sp>
      <p:pic>
        <p:nvPicPr>
          <p:cNvPr id="23554" name="Picture 2" descr="Image result for earth wir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1484784"/>
            <a:ext cx="3877512" cy="47525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If you have a phone charger in your bag, take it out and have a look. Can you see the metal Earth pin?</a:t>
            </a:r>
          </a:p>
          <a:p>
            <a:r>
              <a:rPr lang="en-GB" dirty="0"/>
              <a:t>Why not?</a:t>
            </a:r>
          </a:p>
          <a:p>
            <a:r>
              <a:rPr lang="en-GB" dirty="0"/>
              <a:t>For a P2, can you explain why you don’t need an Earth wire for a phone charger?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97026"/>
            <a:ext cx="7886700" cy="1325563"/>
          </a:xfrm>
        </p:spPr>
        <p:txBody>
          <a:bodyPr/>
          <a:lstStyle/>
          <a:p>
            <a:r>
              <a:rPr lang="en-GB" dirty="0"/>
              <a:t>Spot the difference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323528" y="548680"/>
            <a:ext cx="3868340" cy="823912"/>
          </a:xfrm>
        </p:spPr>
        <p:txBody>
          <a:bodyPr/>
          <a:lstStyle/>
          <a:p>
            <a:r>
              <a:rPr lang="en-GB" dirty="0"/>
              <a:t>Non - earthed plug</a:t>
            </a:r>
          </a:p>
        </p:txBody>
      </p:sp>
      <p:pic>
        <p:nvPicPr>
          <p:cNvPr id="10" name="Content Placeholder 9" descr="Screen Clipping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1340768"/>
            <a:ext cx="1623296" cy="1992227"/>
          </a:xfrm>
        </p:spPr>
      </p:pic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5256609" y="404664"/>
            <a:ext cx="3887391" cy="823912"/>
          </a:xfrm>
        </p:spPr>
        <p:txBody>
          <a:bodyPr/>
          <a:lstStyle/>
          <a:p>
            <a:r>
              <a:rPr lang="en-GB" dirty="0"/>
              <a:t>Earthed plug</a:t>
            </a:r>
          </a:p>
        </p:txBody>
      </p:sp>
      <p:pic>
        <p:nvPicPr>
          <p:cNvPr id="11" name="Content Placeholder 10" descr="Screen Clipping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1124744"/>
            <a:ext cx="1789912" cy="2088232"/>
          </a:xfrm>
        </p:spPr>
      </p:pic>
      <p:sp>
        <p:nvSpPr>
          <p:cNvPr id="13" name="TextBox 12"/>
          <p:cNvSpPr txBox="1"/>
          <p:nvPr/>
        </p:nvSpPr>
        <p:spPr>
          <a:xfrm>
            <a:off x="0" y="3573016"/>
            <a:ext cx="439451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prstClr val="black"/>
                </a:solidFill>
              </a:rPr>
              <a:t>No Earth wire as the device is </a:t>
            </a:r>
            <a:r>
              <a:rPr lang="en-GB" sz="2400" b="1" dirty="0">
                <a:solidFill>
                  <a:prstClr val="black"/>
                </a:solidFill>
              </a:rPr>
              <a:t>insulated</a:t>
            </a:r>
            <a:endParaRPr lang="en-GB" sz="2400" dirty="0">
              <a:solidFill>
                <a:prstClr val="black"/>
              </a:solidFill>
            </a:endParaRPr>
          </a:p>
          <a:p>
            <a:r>
              <a:rPr lang="en-GB" sz="2400" dirty="0">
                <a:solidFill>
                  <a:prstClr val="black"/>
                </a:solidFill>
              </a:rPr>
              <a:t>The case of the appliance is plastic – this means that the appliance cannot become </a:t>
            </a:r>
            <a:r>
              <a:rPr lang="en-GB" sz="2400" b="1" dirty="0">
                <a:solidFill>
                  <a:prstClr val="black"/>
                </a:solidFill>
              </a:rPr>
              <a:t>live</a:t>
            </a:r>
            <a:r>
              <a:rPr lang="en-GB" sz="2400" dirty="0">
                <a:solidFill>
                  <a:prstClr val="black"/>
                </a:solidFill>
              </a:rPr>
              <a:t> and electrocute you</a:t>
            </a:r>
          </a:p>
          <a:p>
            <a:r>
              <a:rPr lang="en-GB" sz="2400" dirty="0">
                <a:solidFill>
                  <a:prstClr val="black"/>
                </a:solidFill>
              </a:rPr>
              <a:t>Example – phone charger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706007" y="3717032"/>
            <a:ext cx="443799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prstClr val="black"/>
                </a:solidFill>
              </a:rPr>
              <a:t>Has an earth wire as the device is </a:t>
            </a:r>
            <a:r>
              <a:rPr lang="en-GB" sz="2400" b="1" dirty="0">
                <a:solidFill>
                  <a:prstClr val="black"/>
                </a:solidFill>
              </a:rPr>
              <a:t>not insulated</a:t>
            </a:r>
            <a:endParaRPr lang="en-GB" sz="2400" dirty="0">
              <a:solidFill>
                <a:prstClr val="black"/>
              </a:solidFill>
            </a:endParaRPr>
          </a:p>
          <a:p>
            <a:r>
              <a:rPr lang="en-GB" sz="2400" dirty="0">
                <a:solidFill>
                  <a:prstClr val="black"/>
                </a:solidFill>
              </a:rPr>
              <a:t>The case of the appliance is metal – this means that the appliance can become </a:t>
            </a:r>
            <a:r>
              <a:rPr lang="en-GB" sz="2400" b="1" dirty="0">
                <a:solidFill>
                  <a:prstClr val="black"/>
                </a:solidFill>
              </a:rPr>
              <a:t>live</a:t>
            </a:r>
            <a:r>
              <a:rPr lang="en-GB" sz="2400" dirty="0">
                <a:solidFill>
                  <a:prstClr val="black"/>
                </a:solidFill>
              </a:rPr>
              <a:t> and electrocute you</a:t>
            </a:r>
          </a:p>
          <a:p>
            <a:r>
              <a:rPr lang="en-GB" sz="2400" dirty="0">
                <a:solidFill>
                  <a:prstClr val="black"/>
                </a:solidFill>
              </a:rPr>
              <a:t>Example – lamp, oven</a:t>
            </a:r>
          </a:p>
        </p:txBody>
      </p:sp>
      <p:sp>
        <p:nvSpPr>
          <p:cNvPr id="16" name="Rectangle 15"/>
          <p:cNvSpPr/>
          <p:nvPr/>
        </p:nvSpPr>
        <p:spPr>
          <a:xfrm>
            <a:off x="0" y="692696"/>
            <a:ext cx="4611414" cy="570795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716016" y="692696"/>
            <a:ext cx="4309406" cy="570795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0" y="1556792"/>
            <a:ext cx="2339752" cy="163121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prstClr val="black"/>
                </a:solidFill>
              </a:rPr>
              <a:t>Use the below information to write an explanation of the difference between the plugs</a:t>
            </a:r>
          </a:p>
        </p:txBody>
      </p:sp>
    </p:spTree>
    <p:extLst>
      <p:ext uri="{BB962C8B-B14F-4D97-AF65-F5344CB8AC3E}">
        <p14:creationId xmlns:p14="http://schemas.microsoft.com/office/powerpoint/2010/main" val="6468174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-171400"/>
            <a:ext cx="8229600" cy="720080"/>
          </a:xfrm>
        </p:spPr>
        <p:txBody>
          <a:bodyPr>
            <a:normAutofit/>
          </a:bodyPr>
          <a:lstStyle/>
          <a:p>
            <a:r>
              <a:rPr lang="en-GB" sz="3200" dirty="0"/>
              <a:t>Task 3 – plug quiz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476672"/>
            <a:ext cx="8229600" cy="4525963"/>
          </a:xfrm>
        </p:spPr>
        <p:txBody>
          <a:bodyPr>
            <a:normAutofit/>
          </a:bodyPr>
          <a:lstStyle/>
          <a:p>
            <a:r>
              <a:rPr lang="en-GB" sz="2200" dirty="0"/>
              <a:t>Describe the three wires that are inside a UK plug. Explain their roles.</a:t>
            </a:r>
          </a:p>
          <a:p>
            <a:r>
              <a:rPr lang="en-GB" sz="2200" dirty="0"/>
              <a:t>Explain the role of the fuse. What does it do and what does it help prevent?</a:t>
            </a:r>
          </a:p>
          <a:p>
            <a:r>
              <a:rPr lang="en-GB" sz="2200" dirty="0"/>
              <a:t>How else can the current to a plug be stopped?</a:t>
            </a:r>
          </a:p>
          <a:p>
            <a:r>
              <a:rPr lang="en-GB" sz="2200" dirty="0"/>
              <a:t>Think – some plugs only have two pins (mobile phone chargers for example). Which wire is missing? Why do you think that this device does not have this wire?</a:t>
            </a:r>
          </a:p>
          <a:p>
            <a:r>
              <a:rPr lang="en-GB" sz="2200" dirty="0"/>
              <a:t>Identify what is wrong in each of the pictures below. Sketch them in your book and explain what you would need to do in order to correct them.</a:t>
            </a:r>
          </a:p>
          <a:p>
            <a:r>
              <a:rPr lang="en-GB" sz="2200" dirty="0"/>
              <a:t>Write a step by step method for wiring a plug. </a:t>
            </a:r>
          </a:p>
        </p:txBody>
      </p:sp>
      <p:pic>
        <p:nvPicPr>
          <p:cNvPr id="4" name="Picture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5129808"/>
            <a:ext cx="1656184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5057800"/>
            <a:ext cx="1800200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5201816"/>
            <a:ext cx="1872208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2240" y="5129808"/>
            <a:ext cx="1728192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2" ma:contentTypeDescription="Create a new document." ma:contentTypeScope="" ma:versionID="8bff4ea9bbf578accc85fe6293134aaa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6490a2c258b91988babf7bea1d004eb5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8C562D7-5D26-46C6-8DFA-F516CFC59DDC}"/>
</file>

<file path=customXml/itemProps2.xml><?xml version="1.0" encoding="utf-8"?>
<ds:datastoreItem xmlns:ds="http://schemas.openxmlformats.org/officeDocument/2006/customXml" ds:itemID="{8A70AC8F-93BD-4FD1-8697-C5A01247237C}"/>
</file>

<file path=customXml/itemProps3.xml><?xml version="1.0" encoding="utf-8"?>
<ds:datastoreItem xmlns:ds="http://schemas.openxmlformats.org/officeDocument/2006/customXml" ds:itemID="{C61CB70F-04FC-4108-B6CC-13F9FD5DF8F2}"/>
</file>

<file path=docProps/app.xml><?xml version="1.0" encoding="utf-8"?>
<Properties xmlns="http://schemas.openxmlformats.org/officeDocument/2006/extended-properties" xmlns:vt="http://schemas.openxmlformats.org/officeDocument/2006/docPropsVTypes">
  <TotalTime>265</TotalTime>
  <Words>568</Words>
  <Application>Microsoft Office PowerPoint</Application>
  <PresentationFormat>On-screen Show (4:3)</PresentationFormat>
  <Paragraphs>50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1_Office Theme</vt:lpstr>
      <vt:lpstr>Wiring a plug</vt:lpstr>
      <vt:lpstr>Identify the hazards</vt:lpstr>
      <vt:lpstr>Wiring a plug</vt:lpstr>
      <vt:lpstr>Wires</vt:lpstr>
      <vt:lpstr>Fuses</vt:lpstr>
      <vt:lpstr>Other safety devices</vt:lpstr>
      <vt:lpstr>Task 2 - Wiring a plug</vt:lpstr>
      <vt:lpstr>State the parts of the plug, and sketch a copy of a wired plug</vt:lpstr>
      <vt:lpstr>Earthing</vt:lpstr>
      <vt:lpstr>PowerPoint Presentation</vt:lpstr>
      <vt:lpstr>Spot the difference</vt:lpstr>
      <vt:lpstr>Task 3 – plug quiz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Wiring a plug</dc:title>
  <dc:creator>Matthew Loveday</dc:creator>
  <cp:lastModifiedBy>M Loveday</cp:lastModifiedBy>
  <cp:revision>10</cp:revision>
  <dcterms:created xsi:type="dcterms:W3CDTF">2017-01-30T12:32:58Z</dcterms:created>
  <dcterms:modified xsi:type="dcterms:W3CDTF">2021-04-19T12:10:24Z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