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wmf" ContentType="image/x-wmf"/>
  <Default Extension="fntdata" ContentType="application/x-fontdata"/>
  <Default Extension="xml" ContentType="application/xml"/>
  <Default Extension="wdp" ContentType="image/vnd.ms-photo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entation.xml" ContentType="application/vnd.openxmlformats-officedocument.presentationml.presentation.main+xml"/>
  <Override PartName="/ppt/diagrams/data1.xml" ContentType="application/vnd.openxmlformats-officedocument.drawingml.diagramData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96" r:id="rId1"/>
  </p:sldMasterIdLst>
  <p:notesMasterIdLst>
    <p:notesMasterId r:id="rId11"/>
  </p:notesMasterIdLst>
  <p:sldIdLst>
    <p:sldId id="311" r:id="rId2"/>
    <p:sldId id="312" r:id="rId3"/>
    <p:sldId id="313" r:id="rId4"/>
    <p:sldId id="314" r:id="rId5"/>
    <p:sldId id="315" r:id="rId6"/>
    <p:sldId id="363" r:id="rId7"/>
    <p:sldId id="285" r:id="rId8"/>
    <p:sldId id="316" r:id="rId9"/>
    <p:sldId id="347" r:id="rId10"/>
  </p:sldIdLst>
  <p:sldSz cx="9144000" cy="5143500" type="screen16x9"/>
  <p:notesSz cx="9945688" cy="6858000"/>
  <p:embeddedFontLst>
    <p:embeddedFont>
      <p:font typeface="Cavolini" panose="03000502040302060204" pitchFamily="66" charset="0"/>
      <p:regular r:id="rId12"/>
      <p:bold r:id="rId13"/>
      <p:italic r:id="rId14"/>
      <p:boldItalic r:id="rId15"/>
    </p:embeddedFont>
    <p:embeddedFont>
      <p:font typeface="Corbel" panose="020B0503020204020204" pitchFamily="34" charset="0"/>
      <p:regular r:id="rId16"/>
      <p:bold r:id="rId17"/>
      <p:italic r:id="rId18"/>
      <p:boldItalic r:id="rId19"/>
    </p:embeddedFont>
    <p:embeddedFont>
      <p:font typeface="Tempus Sans ITC" pitchFamily="82" charset="77"/>
      <p:regular r:id="rId2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99" autoAdjust="0"/>
    <p:restoredTop sz="94694"/>
  </p:normalViewPr>
  <p:slideViewPr>
    <p:cSldViewPr snapToGrid="0">
      <p:cViewPr varScale="1">
        <p:scale>
          <a:sx n="161" d="100"/>
          <a:sy n="161" d="100"/>
        </p:scale>
        <p:origin x="768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customXml" Target="../customXml/item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Relationship Id="rId27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sv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svg"/><Relationship Id="rId4" Type="http://schemas.openxmlformats.org/officeDocument/2006/relationships/image" Target="../media/image9.svg"/><Relationship Id="rId9" Type="http://schemas.openxmlformats.org/officeDocument/2006/relationships/image" Target="../media/image1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EA8E2D-CC3C-48B0-B89E-DAE7C20415D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18D20D5-EC57-4A92-993C-0D7C7281E5F5}">
      <dgm:prSet/>
      <dgm:spPr/>
      <dgm:t>
        <a:bodyPr/>
        <a:lstStyle/>
        <a:p>
          <a:r>
            <a:rPr lang="en-GB">
              <a:latin typeface="Cavolini" panose="03000502040302020204" pitchFamily="66" charset="0"/>
              <a:cs typeface="Cavolini" panose="03000502040302020204" pitchFamily="66" charset="0"/>
            </a:rPr>
            <a:t>After class discussion</a:t>
          </a:r>
          <a:endParaRPr lang="en-US">
            <a:latin typeface="Cavolini" panose="03000502040302020204" pitchFamily="66" charset="0"/>
            <a:cs typeface="Cavolini" panose="03000502040302020204" pitchFamily="66" charset="0"/>
          </a:endParaRPr>
        </a:p>
      </dgm:t>
    </dgm:pt>
    <dgm:pt modelId="{D301F9BB-29B8-49E3-BF59-F6DA04D75401}" type="parTrans" cxnId="{1AC914CF-A0D4-405E-AB0D-083224B11E2C}">
      <dgm:prSet/>
      <dgm:spPr/>
      <dgm:t>
        <a:bodyPr/>
        <a:lstStyle/>
        <a:p>
          <a:endParaRPr lang="en-US"/>
        </a:p>
      </dgm:t>
    </dgm:pt>
    <dgm:pt modelId="{ACB42A2E-ABCE-4EDD-A45B-61148748E940}" type="sibTrans" cxnId="{1AC914CF-A0D4-405E-AB0D-083224B11E2C}">
      <dgm:prSet/>
      <dgm:spPr/>
      <dgm:t>
        <a:bodyPr/>
        <a:lstStyle/>
        <a:p>
          <a:endParaRPr lang="en-US"/>
        </a:p>
      </dgm:t>
    </dgm:pt>
    <dgm:pt modelId="{98B1EABE-228E-4D4E-AB19-B0A713E76CB8}">
      <dgm:prSet/>
      <dgm:spPr/>
      <dgm:t>
        <a:bodyPr/>
        <a:lstStyle/>
        <a:p>
          <a:r>
            <a:rPr lang="en-GB">
              <a:latin typeface="Cavolini" panose="03000502040302020204" pitchFamily="66" charset="0"/>
              <a:cs typeface="Cavolini" panose="03000502040302020204" pitchFamily="66" charset="0"/>
            </a:rPr>
            <a:t>Write down definition for the following types of vegetarians</a:t>
          </a:r>
          <a:endParaRPr lang="en-US">
            <a:latin typeface="Cavolini" panose="03000502040302020204" pitchFamily="66" charset="0"/>
            <a:cs typeface="Cavolini" panose="03000502040302020204" pitchFamily="66" charset="0"/>
          </a:endParaRPr>
        </a:p>
      </dgm:t>
    </dgm:pt>
    <dgm:pt modelId="{1B9071D6-1B20-4F3D-8F56-D5714BEC39C5}" type="parTrans" cxnId="{7386E14D-52AF-4CA8-BD9F-85F77AD15ED8}">
      <dgm:prSet/>
      <dgm:spPr/>
      <dgm:t>
        <a:bodyPr/>
        <a:lstStyle/>
        <a:p>
          <a:endParaRPr lang="en-US"/>
        </a:p>
      </dgm:t>
    </dgm:pt>
    <dgm:pt modelId="{12687A8C-2B87-4F5C-BD34-232ADB51AE40}" type="sibTrans" cxnId="{7386E14D-52AF-4CA8-BD9F-85F77AD15ED8}">
      <dgm:prSet/>
      <dgm:spPr/>
      <dgm:t>
        <a:bodyPr/>
        <a:lstStyle/>
        <a:p>
          <a:endParaRPr lang="en-US"/>
        </a:p>
      </dgm:t>
    </dgm:pt>
    <dgm:pt modelId="{2054E10E-9950-4CDE-89C7-5162C0F765B7}">
      <dgm:prSet/>
      <dgm:spPr/>
      <dgm:t>
        <a:bodyPr/>
        <a:lstStyle/>
        <a:p>
          <a:r>
            <a:rPr lang="en-GB">
              <a:latin typeface="Cavolini" panose="03000502040302020204" pitchFamily="66" charset="0"/>
              <a:cs typeface="Cavolini" panose="03000502040302020204" pitchFamily="66" charset="0"/>
            </a:rPr>
            <a:t>Demi vegetarian</a:t>
          </a:r>
          <a:endParaRPr lang="en-US">
            <a:latin typeface="Cavolini" panose="03000502040302020204" pitchFamily="66" charset="0"/>
            <a:cs typeface="Cavolini" panose="03000502040302020204" pitchFamily="66" charset="0"/>
          </a:endParaRPr>
        </a:p>
      </dgm:t>
    </dgm:pt>
    <dgm:pt modelId="{8006303D-CE75-4B7B-9262-C40A50DA30B3}" type="parTrans" cxnId="{7E1BC3FA-3B4A-4998-9B93-2885E1FFF937}">
      <dgm:prSet/>
      <dgm:spPr/>
      <dgm:t>
        <a:bodyPr/>
        <a:lstStyle/>
        <a:p>
          <a:endParaRPr lang="en-US"/>
        </a:p>
      </dgm:t>
    </dgm:pt>
    <dgm:pt modelId="{B4428D03-D6BE-48DD-B358-2C5EBE49D919}" type="sibTrans" cxnId="{7E1BC3FA-3B4A-4998-9B93-2885E1FFF937}">
      <dgm:prSet/>
      <dgm:spPr/>
      <dgm:t>
        <a:bodyPr/>
        <a:lstStyle/>
        <a:p>
          <a:endParaRPr lang="en-US"/>
        </a:p>
      </dgm:t>
    </dgm:pt>
    <dgm:pt modelId="{B2ACAA57-939C-475C-92D1-EA608DD8E3BF}">
      <dgm:prSet/>
      <dgm:spPr/>
      <dgm:t>
        <a:bodyPr/>
        <a:lstStyle/>
        <a:p>
          <a:r>
            <a:rPr lang="en-GB">
              <a:latin typeface="Cavolini" panose="03000502040302020204" pitchFamily="66" charset="0"/>
              <a:cs typeface="Cavolini" panose="03000502040302020204" pitchFamily="66" charset="0"/>
            </a:rPr>
            <a:t>Lacto ovo vegetarian</a:t>
          </a:r>
          <a:endParaRPr lang="en-US">
            <a:latin typeface="Cavolini" panose="03000502040302020204" pitchFamily="66" charset="0"/>
            <a:cs typeface="Cavolini" panose="03000502040302020204" pitchFamily="66" charset="0"/>
          </a:endParaRPr>
        </a:p>
      </dgm:t>
    </dgm:pt>
    <dgm:pt modelId="{4D14C48D-DCB3-4E85-97D9-300F973572BA}" type="parTrans" cxnId="{082F7F7D-1815-4E7D-9F7E-A2AC9C85E852}">
      <dgm:prSet/>
      <dgm:spPr/>
      <dgm:t>
        <a:bodyPr/>
        <a:lstStyle/>
        <a:p>
          <a:endParaRPr lang="en-US"/>
        </a:p>
      </dgm:t>
    </dgm:pt>
    <dgm:pt modelId="{846C7901-999D-48C8-9652-7350791B9F64}" type="sibTrans" cxnId="{082F7F7D-1815-4E7D-9F7E-A2AC9C85E852}">
      <dgm:prSet/>
      <dgm:spPr/>
      <dgm:t>
        <a:bodyPr/>
        <a:lstStyle/>
        <a:p>
          <a:endParaRPr lang="en-US"/>
        </a:p>
      </dgm:t>
    </dgm:pt>
    <dgm:pt modelId="{1AEAA842-03AE-4DFA-93A5-AFB8F945D332}">
      <dgm:prSet/>
      <dgm:spPr/>
      <dgm:t>
        <a:bodyPr/>
        <a:lstStyle/>
        <a:p>
          <a:r>
            <a:rPr lang="en-GB" dirty="0">
              <a:latin typeface="Cavolini" panose="03000502040302020204" pitchFamily="66" charset="0"/>
              <a:cs typeface="Cavolini" panose="03000502040302020204" pitchFamily="66" charset="0"/>
            </a:rPr>
            <a:t>Vegan</a:t>
          </a:r>
          <a:endParaRPr lang="en-US" dirty="0">
            <a:latin typeface="Cavolini" panose="03000502040302020204" pitchFamily="66" charset="0"/>
            <a:cs typeface="Cavolini" panose="03000502040302020204" pitchFamily="66" charset="0"/>
          </a:endParaRPr>
        </a:p>
      </dgm:t>
    </dgm:pt>
    <dgm:pt modelId="{2FD04095-80A5-4873-95DB-722EB85A5A48}" type="parTrans" cxnId="{D51027E1-D30A-442F-B355-563C08F312D1}">
      <dgm:prSet/>
      <dgm:spPr/>
      <dgm:t>
        <a:bodyPr/>
        <a:lstStyle/>
        <a:p>
          <a:endParaRPr lang="en-US"/>
        </a:p>
      </dgm:t>
    </dgm:pt>
    <dgm:pt modelId="{93C70A56-3E2E-4F9A-AC6F-FF5E16970395}" type="sibTrans" cxnId="{D51027E1-D30A-442F-B355-563C08F312D1}">
      <dgm:prSet/>
      <dgm:spPr/>
      <dgm:t>
        <a:bodyPr/>
        <a:lstStyle/>
        <a:p>
          <a:endParaRPr lang="en-US"/>
        </a:p>
      </dgm:t>
    </dgm:pt>
    <dgm:pt modelId="{7BD7C1C2-0B37-4829-BB51-D188B41FB9A8}">
      <dgm:prSet/>
      <dgm:spPr/>
      <dgm:t>
        <a:bodyPr/>
        <a:lstStyle/>
        <a:p>
          <a:r>
            <a:rPr lang="en-GB" dirty="0">
              <a:latin typeface="Cavolini" panose="03000502040302020204" pitchFamily="66" charset="0"/>
              <a:cs typeface="Cavolini" panose="03000502040302020204" pitchFamily="66" charset="0"/>
            </a:rPr>
            <a:t>Think about what they eat and don’t eat</a:t>
          </a:r>
          <a:endParaRPr lang="en-US" dirty="0">
            <a:latin typeface="Cavolini" panose="03000502040302020204" pitchFamily="66" charset="0"/>
            <a:cs typeface="Cavolini" panose="03000502040302020204" pitchFamily="66" charset="0"/>
          </a:endParaRPr>
        </a:p>
      </dgm:t>
    </dgm:pt>
    <dgm:pt modelId="{5018907E-F5BF-4AD2-BFBF-A83E3E1E1296}" type="parTrans" cxnId="{63969756-1C7D-48AD-899F-F49F00005617}">
      <dgm:prSet/>
      <dgm:spPr/>
      <dgm:t>
        <a:bodyPr/>
        <a:lstStyle/>
        <a:p>
          <a:endParaRPr lang="en-US"/>
        </a:p>
      </dgm:t>
    </dgm:pt>
    <dgm:pt modelId="{3163E063-5E46-461F-922F-2744C7FFD54F}" type="sibTrans" cxnId="{63969756-1C7D-48AD-899F-F49F00005617}">
      <dgm:prSet/>
      <dgm:spPr/>
      <dgm:t>
        <a:bodyPr/>
        <a:lstStyle/>
        <a:p>
          <a:endParaRPr lang="en-US"/>
        </a:p>
      </dgm:t>
    </dgm:pt>
    <dgm:pt modelId="{479C5F6E-27CD-4C74-8E86-277770B5BAEA}" type="pres">
      <dgm:prSet presAssocID="{B2EA8E2D-CC3C-48B0-B89E-DAE7C20415D0}" presName="root" presStyleCnt="0">
        <dgm:presLayoutVars>
          <dgm:dir/>
          <dgm:resizeHandles val="exact"/>
        </dgm:presLayoutVars>
      </dgm:prSet>
      <dgm:spPr/>
    </dgm:pt>
    <dgm:pt modelId="{48C78355-D5CA-4D96-BE2C-3D738E3A1A50}" type="pres">
      <dgm:prSet presAssocID="{118D20D5-EC57-4A92-993C-0D7C7281E5F5}" presName="compNode" presStyleCnt="0"/>
      <dgm:spPr/>
    </dgm:pt>
    <dgm:pt modelId="{AA0440F6-79B7-4976-8DEA-CF1EC6F4BA05}" type="pres">
      <dgm:prSet presAssocID="{118D20D5-EC57-4A92-993C-0D7C7281E5F5}" presName="bgRect" presStyleLbl="bgShp" presStyleIdx="0" presStyleCnt="6"/>
      <dgm:spPr/>
    </dgm:pt>
    <dgm:pt modelId="{9A6EC6E5-BDB6-4685-8B1A-E0F01AE55FA8}" type="pres">
      <dgm:prSet presAssocID="{118D20D5-EC57-4A92-993C-0D7C7281E5F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A2E0A7F0-1DC9-4C15-BFD1-6989C56C7E49}" type="pres">
      <dgm:prSet presAssocID="{118D20D5-EC57-4A92-993C-0D7C7281E5F5}" presName="spaceRect" presStyleCnt="0"/>
      <dgm:spPr/>
    </dgm:pt>
    <dgm:pt modelId="{ACE42FA7-6B6A-4F0C-BBA1-A001F697A282}" type="pres">
      <dgm:prSet presAssocID="{118D20D5-EC57-4A92-993C-0D7C7281E5F5}" presName="parTx" presStyleLbl="revTx" presStyleIdx="0" presStyleCnt="6" custLinFactNeighborY="0">
        <dgm:presLayoutVars>
          <dgm:chMax val="0"/>
          <dgm:chPref val="0"/>
        </dgm:presLayoutVars>
      </dgm:prSet>
      <dgm:spPr/>
    </dgm:pt>
    <dgm:pt modelId="{CE0BBF6A-8E28-46CA-BA6E-E9BA9DA98217}" type="pres">
      <dgm:prSet presAssocID="{ACB42A2E-ABCE-4EDD-A45B-61148748E940}" presName="sibTrans" presStyleCnt="0"/>
      <dgm:spPr/>
    </dgm:pt>
    <dgm:pt modelId="{A105F78D-57BD-4BE9-8347-2EFA7D4861B9}" type="pres">
      <dgm:prSet presAssocID="{98B1EABE-228E-4D4E-AB19-B0A713E76CB8}" presName="compNode" presStyleCnt="0"/>
      <dgm:spPr/>
    </dgm:pt>
    <dgm:pt modelId="{09130448-0D11-45DB-815B-D2BD3E7E27F4}" type="pres">
      <dgm:prSet presAssocID="{98B1EABE-228E-4D4E-AB19-B0A713E76CB8}" presName="bgRect" presStyleLbl="bgShp" presStyleIdx="1" presStyleCnt="6"/>
      <dgm:spPr/>
    </dgm:pt>
    <dgm:pt modelId="{D7378C6A-1C26-4726-BA62-B50B16369BF1}" type="pres">
      <dgm:prSet presAssocID="{98B1EABE-228E-4D4E-AB19-B0A713E76CB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32D5F9B7-FD58-4492-95AD-AEF244BD4955}" type="pres">
      <dgm:prSet presAssocID="{98B1EABE-228E-4D4E-AB19-B0A713E76CB8}" presName="spaceRect" presStyleCnt="0"/>
      <dgm:spPr/>
    </dgm:pt>
    <dgm:pt modelId="{9CEB2892-ACB2-43AB-8FA9-7C5D9F431703}" type="pres">
      <dgm:prSet presAssocID="{98B1EABE-228E-4D4E-AB19-B0A713E76CB8}" presName="parTx" presStyleLbl="revTx" presStyleIdx="1" presStyleCnt="6" custLinFactNeighborY="0">
        <dgm:presLayoutVars>
          <dgm:chMax val="0"/>
          <dgm:chPref val="0"/>
        </dgm:presLayoutVars>
      </dgm:prSet>
      <dgm:spPr/>
    </dgm:pt>
    <dgm:pt modelId="{190BA5AF-ABC3-4EA9-90FF-70EEF60F0CB5}" type="pres">
      <dgm:prSet presAssocID="{12687A8C-2B87-4F5C-BD34-232ADB51AE40}" presName="sibTrans" presStyleCnt="0"/>
      <dgm:spPr/>
    </dgm:pt>
    <dgm:pt modelId="{6B6B09EC-C5C0-4E14-9898-477BF8A98743}" type="pres">
      <dgm:prSet presAssocID="{2054E10E-9950-4CDE-89C7-5162C0F765B7}" presName="compNode" presStyleCnt="0"/>
      <dgm:spPr/>
    </dgm:pt>
    <dgm:pt modelId="{7B36C00A-C756-47F6-8FFF-9D66893C91C1}" type="pres">
      <dgm:prSet presAssocID="{2054E10E-9950-4CDE-89C7-5162C0F765B7}" presName="bgRect" presStyleLbl="bgShp" presStyleIdx="2" presStyleCnt="6"/>
      <dgm:spPr/>
    </dgm:pt>
    <dgm:pt modelId="{7EA6508A-CC78-4863-829F-B933CBA86158}" type="pres">
      <dgm:prSet presAssocID="{2054E10E-9950-4CDE-89C7-5162C0F765B7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rk and knife"/>
        </a:ext>
      </dgm:extLst>
    </dgm:pt>
    <dgm:pt modelId="{25D3D87C-DA38-488A-9C9D-D1CCD9B821FD}" type="pres">
      <dgm:prSet presAssocID="{2054E10E-9950-4CDE-89C7-5162C0F765B7}" presName="spaceRect" presStyleCnt="0"/>
      <dgm:spPr/>
    </dgm:pt>
    <dgm:pt modelId="{05C8AF04-2FD9-4BDC-9568-8E755C0E5B4E}" type="pres">
      <dgm:prSet presAssocID="{2054E10E-9950-4CDE-89C7-5162C0F765B7}" presName="parTx" presStyleLbl="revTx" presStyleIdx="2" presStyleCnt="6" custLinFactNeighborY="0">
        <dgm:presLayoutVars>
          <dgm:chMax val="0"/>
          <dgm:chPref val="0"/>
        </dgm:presLayoutVars>
      </dgm:prSet>
      <dgm:spPr/>
    </dgm:pt>
    <dgm:pt modelId="{C094C3E4-1328-4795-9E83-2D424114F5E7}" type="pres">
      <dgm:prSet presAssocID="{B4428D03-D6BE-48DD-B358-2C5EBE49D919}" presName="sibTrans" presStyleCnt="0"/>
      <dgm:spPr/>
    </dgm:pt>
    <dgm:pt modelId="{173D6FD5-3CB0-4391-9547-929FDB28A53D}" type="pres">
      <dgm:prSet presAssocID="{B2ACAA57-939C-475C-92D1-EA608DD8E3BF}" presName="compNode" presStyleCnt="0"/>
      <dgm:spPr/>
    </dgm:pt>
    <dgm:pt modelId="{DC42BB30-BECD-40E4-BB5B-574071A2FD70}" type="pres">
      <dgm:prSet presAssocID="{B2ACAA57-939C-475C-92D1-EA608DD8E3BF}" presName="bgRect" presStyleLbl="bgShp" presStyleIdx="3" presStyleCnt="6"/>
      <dgm:spPr/>
    </dgm:pt>
    <dgm:pt modelId="{D8B6AFB6-9297-47FD-873F-2C87CDA34F6C}" type="pres">
      <dgm:prSet presAssocID="{B2ACAA57-939C-475C-92D1-EA608DD8E3BF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w"/>
        </a:ext>
      </dgm:extLst>
    </dgm:pt>
    <dgm:pt modelId="{E0060F60-33A2-4B0D-98E2-2D77B68CA823}" type="pres">
      <dgm:prSet presAssocID="{B2ACAA57-939C-475C-92D1-EA608DD8E3BF}" presName="spaceRect" presStyleCnt="0"/>
      <dgm:spPr/>
    </dgm:pt>
    <dgm:pt modelId="{9509FE15-158D-4F78-ACE7-743AF4A00884}" type="pres">
      <dgm:prSet presAssocID="{B2ACAA57-939C-475C-92D1-EA608DD8E3BF}" presName="parTx" presStyleLbl="revTx" presStyleIdx="3" presStyleCnt="6" custLinFactNeighborY="235">
        <dgm:presLayoutVars>
          <dgm:chMax val="0"/>
          <dgm:chPref val="0"/>
        </dgm:presLayoutVars>
      </dgm:prSet>
      <dgm:spPr/>
    </dgm:pt>
    <dgm:pt modelId="{1B6D3F08-78EF-4EB1-BB8E-2E7535FA16F9}" type="pres">
      <dgm:prSet presAssocID="{846C7901-999D-48C8-9652-7350791B9F64}" presName="sibTrans" presStyleCnt="0"/>
      <dgm:spPr/>
    </dgm:pt>
    <dgm:pt modelId="{3CA7AC1C-1E93-4282-9A4C-5841620616D4}" type="pres">
      <dgm:prSet presAssocID="{1AEAA842-03AE-4DFA-93A5-AFB8F945D332}" presName="compNode" presStyleCnt="0"/>
      <dgm:spPr/>
    </dgm:pt>
    <dgm:pt modelId="{8CFE1FD4-1575-4EC2-A33B-F75020972424}" type="pres">
      <dgm:prSet presAssocID="{1AEAA842-03AE-4DFA-93A5-AFB8F945D332}" presName="bgRect" presStyleLbl="bgShp" presStyleIdx="4" presStyleCnt="6" custLinFactNeighborY="235"/>
      <dgm:spPr/>
    </dgm:pt>
    <dgm:pt modelId="{0832B600-802F-4976-83CC-8C9A7727781B}" type="pres">
      <dgm:prSet presAssocID="{1AEAA842-03AE-4DFA-93A5-AFB8F945D332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90F39D4C-8D93-4D0D-AD03-B832CAC3B866}" type="pres">
      <dgm:prSet presAssocID="{1AEAA842-03AE-4DFA-93A5-AFB8F945D332}" presName="spaceRect" presStyleCnt="0"/>
      <dgm:spPr/>
    </dgm:pt>
    <dgm:pt modelId="{485549E9-4CB0-4C16-961A-DA5141EE24F5}" type="pres">
      <dgm:prSet presAssocID="{1AEAA842-03AE-4DFA-93A5-AFB8F945D332}" presName="parTx" presStyleLbl="revTx" presStyleIdx="4" presStyleCnt="6">
        <dgm:presLayoutVars>
          <dgm:chMax val="0"/>
          <dgm:chPref val="0"/>
        </dgm:presLayoutVars>
      </dgm:prSet>
      <dgm:spPr/>
    </dgm:pt>
    <dgm:pt modelId="{CBF936F7-6635-452B-A2D0-4AF39E86C36B}" type="pres">
      <dgm:prSet presAssocID="{93C70A56-3E2E-4F9A-AC6F-FF5E16970395}" presName="sibTrans" presStyleCnt="0"/>
      <dgm:spPr/>
    </dgm:pt>
    <dgm:pt modelId="{E9A30337-ED81-4587-828C-A819FA63882C}" type="pres">
      <dgm:prSet presAssocID="{7BD7C1C2-0B37-4829-BB51-D188B41FB9A8}" presName="compNode" presStyleCnt="0"/>
      <dgm:spPr/>
    </dgm:pt>
    <dgm:pt modelId="{D1CF36EF-E518-42FD-9B7F-0A1FB155596C}" type="pres">
      <dgm:prSet presAssocID="{7BD7C1C2-0B37-4829-BB51-D188B41FB9A8}" presName="bgRect" presStyleLbl="bgShp" presStyleIdx="5" presStyleCnt="6"/>
      <dgm:spPr/>
    </dgm:pt>
    <dgm:pt modelId="{9C15A767-C98E-4E26-B57D-01BF90A8E674}" type="pres">
      <dgm:prSet presAssocID="{7BD7C1C2-0B37-4829-BB51-D188B41FB9A8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rger and Drink"/>
        </a:ext>
      </dgm:extLst>
    </dgm:pt>
    <dgm:pt modelId="{53FB6ED0-8E8B-4794-B6AE-D1E96F77B29B}" type="pres">
      <dgm:prSet presAssocID="{7BD7C1C2-0B37-4829-BB51-D188B41FB9A8}" presName="spaceRect" presStyleCnt="0"/>
      <dgm:spPr/>
    </dgm:pt>
    <dgm:pt modelId="{5483DCDA-7CF3-41AF-A253-900FC4774B33}" type="pres">
      <dgm:prSet presAssocID="{7BD7C1C2-0B37-4829-BB51-D188B41FB9A8}" presName="parTx" presStyleLbl="revTx" presStyleIdx="5" presStyleCnt="6" custLinFactNeighborY="235">
        <dgm:presLayoutVars>
          <dgm:chMax val="0"/>
          <dgm:chPref val="0"/>
        </dgm:presLayoutVars>
      </dgm:prSet>
      <dgm:spPr/>
    </dgm:pt>
  </dgm:ptLst>
  <dgm:cxnLst>
    <dgm:cxn modelId="{2719CD1F-59C0-4C9B-B0C2-6B52E02A0118}" type="presOf" srcId="{1AEAA842-03AE-4DFA-93A5-AFB8F945D332}" destId="{485549E9-4CB0-4C16-961A-DA5141EE24F5}" srcOrd="0" destOrd="0" presId="urn:microsoft.com/office/officeart/2018/2/layout/IconVerticalSolidList"/>
    <dgm:cxn modelId="{FAB9492C-7A89-4083-91FA-077C07B509DC}" type="presOf" srcId="{118D20D5-EC57-4A92-993C-0D7C7281E5F5}" destId="{ACE42FA7-6B6A-4F0C-BBA1-A001F697A282}" srcOrd="0" destOrd="0" presId="urn:microsoft.com/office/officeart/2018/2/layout/IconVerticalSolidList"/>
    <dgm:cxn modelId="{C197A943-DAAA-41F9-9051-AA820341CD4E}" type="presOf" srcId="{7BD7C1C2-0B37-4829-BB51-D188B41FB9A8}" destId="{5483DCDA-7CF3-41AF-A253-900FC4774B33}" srcOrd="0" destOrd="0" presId="urn:microsoft.com/office/officeart/2018/2/layout/IconVerticalSolidList"/>
    <dgm:cxn modelId="{7386E14D-52AF-4CA8-BD9F-85F77AD15ED8}" srcId="{B2EA8E2D-CC3C-48B0-B89E-DAE7C20415D0}" destId="{98B1EABE-228E-4D4E-AB19-B0A713E76CB8}" srcOrd="1" destOrd="0" parTransId="{1B9071D6-1B20-4F3D-8F56-D5714BEC39C5}" sibTransId="{12687A8C-2B87-4F5C-BD34-232ADB51AE40}"/>
    <dgm:cxn modelId="{63969756-1C7D-48AD-899F-F49F00005617}" srcId="{B2EA8E2D-CC3C-48B0-B89E-DAE7C20415D0}" destId="{7BD7C1C2-0B37-4829-BB51-D188B41FB9A8}" srcOrd="5" destOrd="0" parTransId="{5018907E-F5BF-4AD2-BFBF-A83E3E1E1296}" sibTransId="{3163E063-5E46-461F-922F-2744C7FFD54F}"/>
    <dgm:cxn modelId="{082F7F7D-1815-4E7D-9F7E-A2AC9C85E852}" srcId="{B2EA8E2D-CC3C-48B0-B89E-DAE7C20415D0}" destId="{B2ACAA57-939C-475C-92D1-EA608DD8E3BF}" srcOrd="3" destOrd="0" parTransId="{4D14C48D-DCB3-4E85-97D9-300F973572BA}" sibTransId="{846C7901-999D-48C8-9652-7350791B9F64}"/>
    <dgm:cxn modelId="{08485884-8AB4-4091-A5A6-1F9EAA784D3F}" type="presOf" srcId="{2054E10E-9950-4CDE-89C7-5162C0F765B7}" destId="{05C8AF04-2FD9-4BDC-9568-8E755C0E5B4E}" srcOrd="0" destOrd="0" presId="urn:microsoft.com/office/officeart/2018/2/layout/IconVerticalSolidList"/>
    <dgm:cxn modelId="{FA6A4287-F615-4024-89DC-25D5C3FD82B5}" type="presOf" srcId="{B2EA8E2D-CC3C-48B0-B89E-DAE7C20415D0}" destId="{479C5F6E-27CD-4C74-8E86-277770B5BAEA}" srcOrd="0" destOrd="0" presId="urn:microsoft.com/office/officeart/2018/2/layout/IconVerticalSolidList"/>
    <dgm:cxn modelId="{033B8FB5-123D-42C8-809B-FFDF94064BDF}" type="presOf" srcId="{B2ACAA57-939C-475C-92D1-EA608DD8E3BF}" destId="{9509FE15-158D-4F78-ACE7-743AF4A00884}" srcOrd="0" destOrd="0" presId="urn:microsoft.com/office/officeart/2018/2/layout/IconVerticalSolidList"/>
    <dgm:cxn modelId="{1AC914CF-A0D4-405E-AB0D-083224B11E2C}" srcId="{B2EA8E2D-CC3C-48B0-B89E-DAE7C20415D0}" destId="{118D20D5-EC57-4A92-993C-0D7C7281E5F5}" srcOrd="0" destOrd="0" parTransId="{D301F9BB-29B8-49E3-BF59-F6DA04D75401}" sibTransId="{ACB42A2E-ABCE-4EDD-A45B-61148748E940}"/>
    <dgm:cxn modelId="{D51027E1-D30A-442F-B355-563C08F312D1}" srcId="{B2EA8E2D-CC3C-48B0-B89E-DAE7C20415D0}" destId="{1AEAA842-03AE-4DFA-93A5-AFB8F945D332}" srcOrd="4" destOrd="0" parTransId="{2FD04095-80A5-4873-95DB-722EB85A5A48}" sibTransId="{93C70A56-3E2E-4F9A-AC6F-FF5E16970395}"/>
    <dgm:cxn modelId="{A99188F9-DC1F-4D59-B2A2-A72245D42F61}" type="presOf" srcId="{98B1EABE-228E-4D4E-AB19-B0A713E76CB8}" destId="{9CEB2892-ACB2-43AB-8FA9-7C5D9F431703}" srcOrd="0" destOrd="0" presId="urn:microsoft.com/office/officeart/2018/2/layout/IconVerticalSolidList"/>
    <dgm:cxn modelId="{7E1BC3FA-3B4A-4998-9B93-2885E1FFF937}" srcId="{B2EA8E2D-CC3C-48B0-B89E-DAE7C20415D0}" destId="{2054E10E-9950-4CDE-89C7-5162C0F765B7}" srcOrd="2" destOrd="0" parTransId="{8006303D-CE75-4B7B-9262-C40A50DA30B3}" sibTransId="{B4428D03-D6BE-48DD-B358-2C5EBE49D919}"/>
    <dgm:cxn modelId="{6D4D4CEE-986A-4276-8B98-0EEBE4699070}" type="presParOf" srcId="{479C5F6E-27CD-4C74-8E86-277770B5BAEA}" destId="{48C78355-D5CA-4D96-BE2C-3D738E3A1A50}" srcOrd="0" destOrd="0" presId="urn:microsoft.com/office/officeart/2018/2/layout/IconVerticalSolidList"/>
    <dgm:cxn modelId="{07ECC9C9-CD33-4417-9FEB-06208463B712}" type="presParOf" srcId="{48C78355-D5CA-4D96-BE2C-3D738E3A1A50}" destId="{AA0440F6-79B7-4976-8DEA-CF1EC6F4BA05}" srcOrd="0" destOrd="0" presId="urn:microsoft.com/office/officeart/2018/2/layout/IconVerticalSolidList"/>
    <dgm:cxn modelId="{6C59B9C1-0BEC-42A5-84B0-749E486B543C}" type="presParOf" srcId="{48C78355-D5CA-4D96-BE2C-3D738E3A1A50}" destId="{9A6EC6E5-BDB6-4685-8B1A-E0F01AE55FA8}" srcOrd="1" destOrd="0" presId="urn:microsoft.com/office/officeart/2018/2/layout/IconVerticalSolidList"/>
    <dgm:cxn modelId="{71000E3F-4233-4D8D-87D0-218EB31CC0EF}" type="presParOf" srcId="{48C78355-D5CA-4D96-BE2C-3D738E3A1A50}" destId="{A2E0A7F0-1DC9-4C15-BFD1-6989C56C7E49}" srcOrd="2" destOrd="0" presId="urn:microsoft.com/office/officeart/2018/2/layout/IconVerticalSolidList"/>
    <dgm:cxn modelId="{0ABAA904-6663-4231-9134-D5BCEA8F2C6E}" type="presParOf" srcId="{48C78355-D5CA-4D96-BE2C-3D738E3A1A50}" destId="{ACE42FA7-6B6A-4F0C-BBA1-A001F697A282}" srcOrd="3" destOrd="0" presId="urn:microsoft.com/office/officeart/2018/2/layout/IconVerticalSolidList"/>
    <dgm:cxn modelId="{22B94CD1-6477-404D-B80E-C08E415E5D64}" type="presParOf" srcId="{479C5F6E-27CD-4C74-8E86-277770B5BAEA}" destId="{CE0BBF6A-8E28-46CA-BA6E-E9BA9DA98217}" srcOrd="1" destOrd="0" presId="urn:microsoft.com/office/officeart/2018/2/layout/IconVerticalSolidList"/>
    <dgm:cxn modelId="{09332E55-6F0E-4B08-AED0-DBFDBD0BBF92}" type="presParOf" srcId="{479C5F6E-27CD-4C74-8E86-277770B5BAEA}" destId="{A105F78D-57BD-4BE9-8347-2EFA7D4861B9}" srcOrd="2" destOrd="0" presId="urn:microsoft.com/office/officeart/2018/2/layout/IconVerticalSolidList"/>
    <dgm:cxn modelId="{794F47D0-9217-4CFA-8DC2-A6D7DFF3485A}" type="presParOf" srcId="{A105F78D-57BD-4BE9-8347-2EFA7D4861B9}" destId="{09130448-0D11-45DB-815B-D2BD3E7E27F4}" srcOrd="0" destOrd="0" presId="urn:microsoft.com/office/officeart/2018/2/layout/IconVerticalSolidList"/>
    <dgm:cxn modelId="{9651A5ED-E73F-481E-8650-76CA3F6D2F82}" type="presParOf" srcId="{A105F78D-57BD-4BE9-8347-2EFA7D4861B9}" destId="{D7378C6A-1C26-4726-BA62-B50B16369BF1}" srcOrd="1" destOrd="0" presId="urn:microsoft.com/office/officeart/2018/2/layout/IconVerticalSolidList"/>
    <dgm:cxn modelId="{3816C93F-8399-46EE-96CE-22EFFEAFC63E}" type="presParOf" srcId="{A105F78D-57BD-4BE9-8347-2EFA7D4861B9}" destId="{32D5F9B7-FD58-4492-95AD-AEF244BD4955}" srcOrd="2" destOrd="0" presId="urn:microsoft.com/office/officeart/2018/2/layout/IconVerticalSolidList"/>
    <dgm:cxn modelId="{47DBA283-A782-4991-A31A-AD626E923BEC}" type="presParOf" srcId="{A105F78D-57BD-4BE9-8347-2EFA7D4861B9}" destId="{9CEB2892-ACB2-43AB-8FA9-7C5D9F431703}" srcOrd="3" destOrd="0" presId="urn:microsoft.com/office/officeart/2018/2/layout/IconVerticalSolidList"/>
    <dgm:cxn modelId="{D4C5E124-C4DF-4984-8DD5-44F1591905D5}" type="presParOf" srcId="{479C5F6E-27CD-4C74-8E86-277770B5BAEA}" destId="{190BA5AF-ABC3-4EA9-90FF-70EEF60F0CB5}" srcOrd="3" destOrd="0" presId="urn:microsoft.com/office/officeart/2018/2/layout/IconVerticalSolidList"/>
    <dgm:cxn modelId="{EC06532D-6E43-4769-8278-E5BA88DD391D}" type="presParOf" srcId="{479C5F6E-27CD-4C74-8E86-277770B5BAEA}" destId="{6B6B09EC-C5C0-4E14-9898-477BF8A98743}" srcOrd="4" destOrd="0" presId="urn:microsoft.com/office/officeart/2018/2/layout/IconVerticalSolidList"/>
    <dgm:cxn modelId="{33816EAF-382C-4829-A850-41BBE9312ACC}" type="presParOf" srcId="{6B6B09EC-C5C0-4E14-9898-477BF8A98743}" destId="{7B36C00A-C756-47F6-8FFF-9D66893C91C1}" srcOrd="0" destOrd="0" presId="urn:microsoft.com/office/officeart/2018/2/layout/IconVerticalSolidList"/>
    <dgm:cxn modelId="{B6CFC24B-3899-47AB-92FD-9E90C8447688}" type="presParOf" srcId="{6B6B09EC-C5C0-4E14-9898-477BF8A98743}" destId="{7EA6508A-CC78-4863-829F-B933CBA86158}" srcOrd="1" destOrd="0" presId="urn:microsoft.com/office/officeart/2018/2/layout/IconVerticalSolidList"/>
    <dgm:cxn modelId="{DA318A5F-16A2-461E-8126-5A49E281AB9D}" type="presParOf" srcId="{6B6B09EC-C5C0-4E14-9898-477BF8A98743}" destId="{25D3D87C-DA38-488A-9C9D-D1CCD9B821FD}" srcOrd="2" destOrd="0" presId="urn:microsoft.com/office/officeart/2018/2/layout/IconVerticalSolidList"/>
    <dgm:cxn modelId="{254F69F9-901F-4837-A5A3-47BFC4075881}" type="presParOf" srcId="{6B6B09EC-C5C0-4E14-9898-477BF8A98743}" destId="{05C8AF04-2FD9-4BDC-9568-8E755C0E5B4E}" srcOrd="3" destOrd="0" presId="urn:microsoft.com/office/officeart/2018/2/layout/IconVerticalSolidList"/>
    <dgm:cxn modelId="{5CE492ED-E1D1-4581-ADC9-DA4E6956FF65}" type="presParOf" srcId="{479C5F6E-27CD-4C74-8E86-277770B5BAEA}" destId="{C094C3E4-1328-4795-9E83-2D424114F5E7}" srcOrd="5" destOrd="0" presId="urn:microsoft.com/office/officeart/2018/2/layout/IconVerticalSolidList"/>
    <dgm:cxn modelId="{BB60DD67-7576-431E-87CD-3EC778EC6356}" type="presParOf" srcId="{479C5F6E-27CD-4C74-8E86-277770B5BAEA}" destId="{173D6FD5-3CB0-4391-9547-929FDB28A53D}" srcOrd="6" destOrd="0" presId="urn:microsoft.com/office/officeart/2018/2/layout/IconVerticalSolidList"/>
    <dgm:cxn modelId="{6211856E-2FA4-43D7-9E6D-ABE6CA5D1A59}" type="presParOf" srcId="{173D6FD5-3CB0-4391-9547-929FDB28A53D}" destId="{DC42BB30-BECD-40E4-BB5B-574071A2FD70}" srcOrd="0" destOrd="0" presId="urn:microsoft.com/office/officeart/2018/2/layout/IconVerticalSolidList"/>
    <dgm:cxn modelId="{02D31350-1D74-447E-BD6F-902F806413B9}" type="presParOf" srcId="{173D6FD5-3CB0-4391-9547-929FDB28A53D}" destId="{D8B6AFB6-9297-47FD-873F-2C87CDA34F6C}" srcOrd="1" destOrd="0" presId="urn:microsoft.com/office/officeart/2018/2/layout/IconVerticalSolidList"/>
    <dgm:cxn modelId="{47BC3F72-BFD1-4B8E-B232-0016F55D8D63}" type="presParOf" srcId="{173D6FD5-3CB0-4391-9547-929FDB28A53D}" destId="{E0060F60-33A2-4B0D-98E2-2D77B68CA823}" srcOrd="2" destOrd="0" presId="urn:microsoft.com/office/officeart/2018/2/layout/IconVerticalSolidList"/>
    <dgm:cxn modelId="{22E88DC3-1E8C-42AA-954C-B8F611CDB4D7}" type="presParOf" srcId="{173D6FD5-3CB0-4391-9547-929FDB28A53D}" destId="{9509FE15-158D-4F78-ACE7-743AF4A00884}" srcOrd="3" destOrd="0" presId="urn:microsoft.com/office/officeart/2018/2/layout/IconVerticalSolidList"/>
    <dgm:cxn modelId="{79C3E4D3-6E69-459D-86C5-AAC013F8B329}" type="presParOf" srcId="{479C5F6E-27CD-4C74-8E86-277770B5BAEA}" destId="{1B6D3F08-78EF-4EB1-BB8E-2E7535FA16F9}" srcOrd="7" destOrd="0" presId="urn:microsoft.com/office/officeart/2018/2/layout/IconVerticalSolidList"/>
    <dgm:cxn modelId="{3C48C79A-BF38-41DF-ACE4-100559D09776}" type="presParOf" srcId="{479C5F6E-27CD-4C74-8E86-277770B5BAEA}" destId="{3CA7AC1C-1E93-4282-9A4C-5841620616D4}" srcOrd="8" destOrd="0" presId="urn:microsoft.com/office/officeart/2018/2/layout/IconVerticalSolidList"/>
    <dgm:cxn modelId="{8369E50F-9EA2-4028-81F5-CC8662372AA4}" type="presParOf" srcId="{3CA7AC1C-1E93-4282-9A4C-5841620616D4}" destId="{8CFE1FD4-1575-4EC2-A33B-F75020972424}" srcOrd="0" destOrd="0" presId="urn:microsoft.com/office/officeart/2018/2/layout/IconVerticalSolidList"/>
    <dgm:cxn modelId="{3E7FCD83-074A-4D07-B635-862C2A37B865}" type="presParOf" srcId="{3CA7AC1C-1E93-4282-9A4C-5841620616D4}" destId="{0832B600-802F-4976-83CC-8C9A7727781B}" srcOrd="1" destOrd="0" presId="urn:microsoft.com/office/officeart/2018/2/layout/IconVerticalSolidList"/>
    <dgm:cxn modelId="{9E21E7A4-5712-4864-A4F6-560086064B26}" type="presParOf" srcId="{3CA7AC1C-1E93-4282-9A4C-5841620616D4}" destId="{90F39D4C-8D93-4D0D-AD03-B832CAC3B866}" srcOrd="2" destOrd="0" presId="urn:microsoft.com/office/officeart/2018/2/layout/IconVerticalSolidList"/>
    <dgm:cxn modelId="{A91C8C07-EFCD-48C0-B052-E8BB869F8183}" type="presParOf" srcId="{3CA7AC1C-1E93-4282-9A4C-5841620616D4}" destId="{485549E9-4CB0-4C16-961A-DA5141EE24F5}" srcOrd="3" destOrd="0" presId="urn:microsoft.com/office/officeart/2018/2/layout/IconVerticalSolidList"/>
    <dgm:cxn modelId="{474AEB1E-1C86-4D0E-8B7A-7750A460032E}" type="presParOf" srcId="{479C5F6E-27CD-4C74-8E86-277770B5BAEA}" destId="{CBF936F7-6635-452B-A2D0-4AF39E86C36B}" srcOrd="9" destOrd="0" presId="urn:microsoft.com/office/officeart/2018/2/layout/IconVerticalSolidList"/>
    <dgm:cxn modelId="{3DCD3BE2-D36E-4E92-8C21-244C2942924D}" type="presParOf" srcId="{479C5F6E-27CD-4C74-8E86-277770B5BAEA}" destId="{E9A30337-ED81-4587-828C-A819FA63882C}" srcOrd="10" destOrd="0" presId="urn:microsoft.com/office/officeart/2018/2/layout/IconVerticalSolidList"/>
    <dgm:cxn modelId="{8C31F23B-0859-42CF-8FE2-5289FE22C912}" type="presParOf" srcId="{E9A30337-ED81-4587-828C-A819FA63882C}" destId="{D1CF36EF-E518-42FD-9B7F-0A1FB155596C}" srcOrd="0" destOrd="0" presId="urn:microsoft.com/office/officeart/2018/2/layout/IconVerticalSolidList"/>
    <dgm:cxn modelId="{350F57D3-A961-4AA1-AFA2-264B37017BE7}" type="presParOf" srcId="{E9A30337-ED81-4587-828C-A819FA63882C}" destId="{9C15A767-C98E-4E26-B57D-01BF90A8E674}" srcOrd="1" destOrd="0" presId="urn:microsoft.com/office/officeart/2018/2/layout/IconVerticalSolidList"/>
    <dgm:cxn modelId="{BE8FDE2A-3312-4A00-AD49-C1E0C19AD6FA}" type="presParOf" srcId="{E9A30337-ED81-4587-828C-A819FA63882C}" destId="{53FB6ED0-8E8B-4794-B6AE-D1E96F77B29B}" srcOrd="2" destOrd="0" presId="urn:microsoft.com/office/officeart/2018/2/layout/IconVerticalSolidList"/>
    <dgm:cxn modelId="{A84F73E8-71CA-48F7-AF83-A821181282E0}" type="presParOf" srcId="{E9A30337-ED81-4587-828C-A819FA63882C}" destId="{5483DCDA-7CF3-41AF-A253-900FC4774B3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0440F6-79B7-4976-8DEA-CF1EC6F4BA05}">
      <dsp:nvSpPr>
        <dsp:cNvPr id="0" name=""/>
        <dsp:cNvSpPr/>
      </dsp:nvSpPr>
      <dsp:spPr>
        <a:xfrm>
          <a:off x="0" y="1515"/>
          <a:ext cx="6054811" cy="6459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6EC6E5-BDB6-4685-8B1A-E0F01AE55FA8}">
      <dsp:nvSpPr>
        <dsp:cNvPr id="0" name=""/>
        <dsp:cNvSpPr/>
      </dsp:nvSpPr>
      <dsp:spPr>
        <a:xfrm>
          <a:off x="195407" y="146860"/>
          <a:ext cx="355285" cy="35528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E42FA7-6B6A-4F0C-BBA1-A001F697A282}">
      <dsp:nvSpPr>
        <dsp:cNvPr id="0" name=""/>
        <dsp:cNvSpPr/>
      </dsp:nvSpPr>
      <dsp:spPr>
        <a:xfrm>
          <a:off x="746099" y="1515"/>
          <a:ext cx="5308711" cy="645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366" tIns="68366" rIns="68366" bIns="683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Cavolini" panose="03000502040302020204" pitchFamily="66" charset="0"/>
              <a:cs typeface="Cavolini" panose="03000502040302020204" pitchFamily="66" charset="0"/>
            </a:rPr>
            <a:t>After class discussion</a:t>
          </a:r>
          <a:endParaRPr lang="en-US" sz="1700" kern="1200">
            <a:latin typeface="Cavolini" panose="03000502040302020204" pitchFamily="66" charset="0"/>
            <a:cs typeface="Cavolini" panose="03000502040302020204" pitchFamily="66" charset="0"/>
          </a:endParaRPr>
        </a:p>
      </dsp:txBody>
      <dsp:txXfrm>
        <a:off x="746099" y="1515"/>
        <a:ext cx="5308711" cy="645973"/>
      </dsp:txXfrm>
    </dsp:sp>
    <dsp:sp modelId="{09130448-0D11-45DB-815B-D2BD3E7E27F4}">
      <dsp:nvSpPr>
        <dsp:cNvPr id="0" name=""/>
        <dsp:cNvSpPr/>
      </dsp:nvSpPr>
      <dsp:spPr>
        <a:xfrm>
          <a:off x="0" y="808983"/>
          <a:ext cx="6054811" cy="6459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378C6A-1C26-4726-BA62-B50B16369BF1}">
      <dsp:nvSpPr>
        <dsp:cNvPr id="0" name=""/>
        <dsp:cNvSpPr/>
      </dsp:nvSpPr>
      <dsp:spPr>
        <a:xfrm>
          <a:off x="195407" y="954327"/>
          <a:ext cx="355285" cy="35528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EB2892-ACB2-43AB-8FA9-7C5D9F431703}">
      <dsp:nvSpPr>
        <dsp:cNvPr id="0" name=""/>
        <dsp:cNvSpPr/>
      </dsp:nvSpPr>
      <dsp:spPr>
        <a:xfrm>
          <a:off x="746099" y="808983"/>
          <a:ext cx="5308711" cy="645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366" tIns="68366" rIns="68366" bIns="683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Cavolini" panose="03000502040302020204" pitchFamily="66" charset="0"/>
              <a:cs typeface="Cavolini" panose="03000502040302020204" pitchFamily="66" charset="0"/>
            </a:rPr>
            <a:t>Write down definition for the following types of vegetarians</a:t>
          </a:r>
          <a:endParaRPr lang="en-US" sz="1700" kern="1200">
            <a:latin typeface="Cavolini" panose="03000502040302020204" pitchFamily="66" charset="0"/>
            <a:cs typeface="Cavolini" panose="03000502040302020204" pitchFamily="66" charset="0"/>
          </a:endParaRPr>
        </a:p>
      </dsp:txBody>
      <dsp:txXfrm>
        <a:off x="746099" y="808983"/>
        <a:ext cx="5308711" cy="645973"/>
      </dsp:txXfrm>
    </dsp:sp>
    <dsp:sp modelId="{7B36C00A-C756-47F6-8FFF-9D66893C91C1}">
      <dsp:nvSpPr>
        <dsp:cNvPr id="0" name=""/>
        <dsp:cNvSpPr/>
      </dsp:nvSpPr>
      <dsp:spPr>
        <a:xfrm>
          <a:off x="0" y="1616450"/>
          <a:ext cx="6054811" cy="6459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A6508A-CC78-4863-829F-B933CBA86158}">
      <dsp:nvSpPr>
        <dsp:cNvPr id="0" name=""/>
        <dsp:cNvSpPr/>
      </dsp:nvSpPr>
      <dsp:spPr>
        <a:xfrm>
          <a:off x="195407" y="1761794"/>
          <a:ext cx="355285" cy="35528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C8AF04-2FD9-4BDC-9568-8E755C0E5B4E}">
      <dsp:nvSpPr>
        <dsp:cNvPr id="0" name=""/>
        <dsp:cNvSpPr/>
      </dsp:nvSpPr>
      <dsp:spPr>
        <a:xfrm>
          <a:off x="746099" y="1616450"/>
          <a:ext cx="5308711" cy="645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366" tIns="68366" rIns="68366" bIns="683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Cavolini" panose="03000502040302020204" pitchFamily="66" charset="0"/>
              <a:cs typeface="Cavolini" panose="03000502040302020204" pitchFamily="66" charset="0"/>
            </a:rPr>
            <a:t>Demi vegetarian</a:t>
          </a:r>
          <a:endParaRPr lang="en-US" sz="1700" kern="1200">
            <a:latin typeface="Cavolini" panose="03000502040302020204" pitchFamily="66" charset="0"/>
            <a:cs typeface="Cavolini" panose="03000502040302020204" pitchFamily="66" charset="0"/>
          </a:endParaRPr>
        </a:p>
      </dsp:txBody>
      <dsp:txXfrm>
        <a:off x="746099" y="1616450"/>
        <a:ext cx="5308711" cy="645973"/>
      </dsp:txXfrm>
    </dsp:sp>
    <dsp:sp modelId="{DC42BB30-BECD-40E4-BB5B-574071A2FD70}">
      <dsp:nvSpPr>
        <dsp:cNvPr id="0" name=""/>
        <dsp:cNvSpPr/>
      </dsp:nvSpPr>
      <dsp:spPr>
        <a:xfrm>
          <a:off x="0" y="2423917"/>
          <a:ext cx="6054811" cy="6459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B6AFB6-9297-47FD-873F-2C87CDA34F6C}">
      <dsp:nvSpPr>
        <dsp:cNvPr id="0" name=""/>
        <dsp:cNvSpPr/>
      </dsp:nvSpPr>
      <dsp:spPr>
        <a:xfrm>
          <a:off x="195407" y="2569261"/>
          <a:ext cx="355285" cy="35528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09FE15-158D-4F78-ACE7-743AF4A00884}">
      <dsp:nvSpPr>
        <dsp:cNvPr id="0" name=""/>
        <dsp:cNvSpPr/>
      </dsp:nvSpPr>
      <dsp:spPr>
        <a:xfrm>
          <a:off x="746099" y="2425435"/>
          <a:ext cx="5308711" cy="645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366" tIns="68366" rIns="68366" bIns="683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Cavolini" panose="03000502040302020204" pitchFamily="66" charset="0"/>
              <a:cs typeface="Cavolini" panose="03000502040302020204" pitchFamily="66" charset="0"/>
            </a:rPr>
            <a:t>Lacto ovo vegetarian</a:t>
          </a:r>
          <a:endParaRPr lang="en-US" sz="1700" kern="1200">
            <a:latin typeface="Cavolini" panose="03000502040302020204" pitchFamily="66" charset="0"/>
            <a:cs typeface="Cavolini" panose="03000502040302020204" pitchFamily="66" charset="0"/>
          </a:endParaRPr>
        </a:p>
      </dsp:txBody>
      <dsp:txXfrm>
        <a:off x="746099" y="2425435"/>
        <a:ext cx="5308711" cy="645973"/>
      </dsp:txXfrm>
    </dsp:sp>
    <dsp:sp modelId="{8CFE1FD4-1575-4EC2-A33B-F75020972424}">
      <dsp:nvSpPr>
        <dsp:cNvPr id="0" name=""/>
        <dsp:cNvSpPr/>
      </dsp:nvSpPr>
      <dsp:spPr>
        <a:xfrm>
          <a:off x="0" y="3232902"/>
          <a:ext cx="6054811" cy="6459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832B600-802F-4976-83CC-8C9A7727781B}">
      <dsp:nvSpPr>
        <dsp:cNvPr id="0" name=""/>
        <dsp:cNvSpPr/>
      </dsp:nvSpPr>
      <dsp:spPr>
        <a:xfrm>
          <a:off x="195407" y="3376728"/>
          <a:ext cx="355285" cy="35528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5549E9-4CB0-4C16-961A-DA5141EE24F5}">
      <dsp:nvSpPr>
        <dsp:cNvPr id="0" name=""/>
        <dsp:cNvSpPr/>
      </dsp:nvSpPr>
      <dsp:spPr>
        <a:xfrm>
          <a:off x="746099" y="3231384"/>
          <a:ext cx="5308711" cy="645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366" tIns="68366" rIns="68366" bIns="683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Cavolini" panose="03000502040302020204" pitchFamily="66" charset="0"/>
              <a:cs typeface="Cavolini" panose="03000502040302020204" pitchFamily="66" charset="0"/>
            </a:rPr>
            <a:t>Vegan</a:t>
          </a:r>
          <a:endParaRPr lang="en-US" sz="1700" kern="1200" dirty="0">
            <a:latin typeface="Cavolini" panose="03000502040302020204" pitchFamily="66" charset="0"/>
            <a:cs typeface="Cavolini" panose="03000502040302020204" pitchFamily="66" charset="0"/>
          </a:endParaRPr>
        </a:p>
      </dsp:txBody>
      <dsp:txXfrm>
        <a:off x="746099" y="3231384"/>
        <a:ext cx="5308711" cy="645973"/>
      </dsp:txXfrm>
    </dsp:sp>
    <dsp:sp modelId="{D1CF36EF-E518-42FD-9B7F-0A1FB155596C}">
      <dsp:nvSpPr>
        <dsp:cNvPr id="0" name=""/>
        <dsp:cNvSpPr/>
      </dsp:nvSpPr>
      <dsp:spPr>
        <a:xfrm>
          <a:off x="0" y="4038851"/>
          <a:ext cx="6054811" cy="64597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C15A767-C98E-4E26-B57D-01BF90A8E674}">
      <dsp:nvSpPr>
        <dsp:cNvPr id="0" name=""/>
        <dsp:cNvSpPr/>
      </dsp:nvSpPr>
      <dsp:spPr>
        <a:xfrm>
          <a:off x="195407" y="4184195"/>
          <a:ext cx="355285" cy="35528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83DCDA-7CF3-41AF-A253-900FC4774B33}">
      <dsp:nvSpPr>
        <dsp:cNvPr id="0" name=""/>
        <dsp:cNvSpPr/>
      </dsp:nvSpPr>
      <dsp:spPr>
        <a:xfrm>
          <a:off x="746099" y="4040367"/>
          <a:ext cx="5308711" cy="6459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366" tIns="68366" rIns="68366" bIns="68366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Cavolini" panose="03000502040302020204" pitchFamily="66" charset="0"/>
              <a:cs typeface="Cavolini" panose="03000502040302020204" pitchFamily="66" charset="0"/>
            </a:rPr>
            <a:t>Think about what they eat and don’t eat</a:t>
          </a:r>
          <a:endParaRPr lang="en-US" sz="1700" kern="1200" dirty="0">
            <a:latin typeface="Cavolini" panose="03000502040302020204" pitchFamily="66" charset="0"/>
            <a:cs typeface="Cavolini" panose="03000502040302020204" pitchFamily="66" charset="0"/>
          </a:endParaRPr>
        </a:p>
      </dsp:txBody>
      <dsp:txXfrm>
        <a:off x="746099" y="4040367"/>
        <a:ext cx="5308711" cy="6459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2686050" y="514350"/>
            <a:ext cx="4573588" cy="25717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994569" y="3257550"/>
            <a:ext cx="7956550" cy="3086100"/>
          </a:xfrm>
          <a:prstGeom prst="rect">
            <a:avLst/>
          </a:prstGeom>
          <a:noFill/>
          <a:ln>
            <a:noFill/>
          </a:ln>
        </p:spPr>
        <p:txBody>
          <a:bodyPr wrap="square" lIns="91425" tIns="91425" rIns="91425" bIns="91425" anchor="t" anchorCtr="0"/>
          <a:lstStyle>
            <a:lvl1pPr lvl="0">
              <a:spcBef>
                <a:spcPts val="0"/>
              </a:spcBef>
              <a:buSzPct val="100000"/>
              <a:buChar char="●"/>
              <a:defRPr sz="1100"/>
            </a:lvl1pPr>
            <a:lvl2pPr lvl="1">
              <a:spcBef>
                <a:spcPts val="0"/>
              </a:spcBef>
              <a:buSzPct val="100000"/>
              <a:buChar char="○"/>
              <a:defRPr sz="1100"/>
            </a:lvl2pPr>
            <a:lvl3pPr lvl="2">
              <a:spcBef>
                <a:spcPts val="0"/>
              </a:spcBef>
              <a:buSzPct val="100000"/>
              <a:buChar char="■"/>
              <a:defRPr sz="1100"/>
            </a:lvl3pPr>
            <a:lvl4pPr lvl="3">
              <a:spcBef>
                <a:spcPts val="0"/>
              </a:spcBef>
              <a:buSzPct val="100000"/>
              <a:buChar char="●"/>
              <a:defRPr sz="1100"/>
            </a:lvl4pPr>
            <a:lvl5pPr lvl="4">
              <a:spcBef>
                <a:spcPts val="0"/>
              </a:spcBef>
              <a:buSzPct val="100000"/>
              <a:buChar char="○"/>
              <a:defRPr sz="1100"/>
            </a:lvl5pPr>
            <a:lvl6pPr lvl="5">
              <a:spcBef>
                <a:spcPts val="0"/>
              </a:spcBef>
              <a:buSzPct val="100000"/>
              <a:buChar char="■"/>
              <a:defRPr sz="1100"/>
            </a:lvl6pPr>
            <a:lvl7pPr lvl="6">
              <a:spcBef>
                <a:spcPts val="0"/>
              </a:spcBef>
              <a:buSzPct val="100000"/>
              <a:buChar char="●"/>
              <a:defRPr sz="1100"/>
            </a:lvl7pPr>
            <a:lvl8pPr lvl="7">
              <a:spcBef>
                <a:spcPts val="0"/>
              </a:spcBef>
              <a:buSzPct val="100000"/>
              <a:buChar char="○"/>
              <a:defRPr sz="1100"/>
            </a:lvl8pPr>
            <a:lvl9pPr lvl="8">
              <a:spcBef>
                <a:spcPts val="0"/>
              </a:spcBef>
              <a:buSzPct val="1000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182881"/>
            <a:ext cx="8793480" cy="4783454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661782"/>
            <a:ext cx="7475220" cy="219456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54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2902226"/>
            <a:ext cx="6575895" cy="1041124"/>
          </a:xfrm>
        </p:spPr>
        <p:txBody>
          <a:bodyPr>
            <a:normAutofit/>
          </a:bodyPr>
          <a:lstStyle>
            <a:lvl1pPr marL="0" indent="0" algn="ctr">
              <a:buNone/>
              <a:defRPr sz="1650">
                <a:solidFill>
                  <a:srgbClr val="FFFFFF"/>
                </a:solidFill>
              </a:defRPr>
            </a:lvl1pPr>
            <a:lvl2pPr marL="342900" indent="0" algn="ctr">
              <a:buNone/>
              <a:defRPr sz="1650"/>
            </a:lvl2pPr>
            <a:lvl3pPr marL="685800" indent="0" algn="ctr">
              <a:buNone/>
              <a:defRPr sz="165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B9D17F5-461A-4710-A634-6E5A213180B3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280035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743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6F5E-4673-4DF9-BF2A-227BF35147DC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059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880181"/>
            <a:ext cx="7475220" cy="219456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54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3115890"/>
            <a:ext cx="6576822" cy="1022855"/>
          </a:xfrm>
        </p:spPr>
        <p:txBody>
          <a:bodyPr anchor="t">
            <a:normAutofit/>
          </a:bodyPr>
          <a:lstStyle>
            <a:lvl1pPr marL="0" indent="0" algn="ctr">
              <a:buNone/>
              <a:defRPr sz="165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9D2F-A310-4DF4-A1F8-DB8EC8A15A44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3015306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7862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1543049"/>
            <a:ext cx="3566160" cy="30175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1543050"/>
            <a:ext cx="3566160" cy="301752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5700E9-ED39-49C9-BABF-339153FBD123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1183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1501133"/>
            <a:ext cx="3566160" cy="58293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041112"/>
            <a:ext cx="3566160" cy="25374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499274"/>
            <a:ext cx="3566160" cy="58293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039492"/>
            <a:ext cx="3566160" cy="25374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0F31-FC66-4C3E-A61D-B0507FCEC75C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30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7CC51B-C201-4FBF-8E5C-AD97EDD4B49E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144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EE44-6888-42D0-992C-F00E7E9FE0B4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523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822960"/>
            <a:ext cx="2948940" cy="130302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89119" y="822960"/>
            <a:ext cx="3909060" cy="349758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125980"/>
            <a:ext cx="2948940" cy="22631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D691E-69BA-48C9-A1A3-6834644D624B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16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822960"/>
            <a:ext cx="2948940" cy="130302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59936" y="802385"/>
            <a:ext cx="4574286" cy="360045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125980"/>
            <a:ext cx="2948940" cy="216027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75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9AF7C-9CB3-411F-9FF9-7D9DFAD97A2E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2459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E58D37-C3C8-4951-AAAB-DB3AA027E433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629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571500"/>
            <a:ext cx="1743075" cy="40576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571500"/>
            <a:ext cx="5572125" cy="40576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0A1ACD-4524-4630-A40C-602C6A8A6A78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574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173355" y="182881"/>
            <a:ext cx="8793480" cy="4783454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457200"/>
            <a:ext cx="7406640" cy="10172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1543050"/>
            <a:ext cx="7404653" cy="30289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4667871"/>
            <a:ext cx="1746806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accent1"/>
                </a:solidFill>
              </a:defRPr>
            </a:lvl1pPr>
          </a:lstStyle>
          <a:p>
            <a:fld id="{E8B8D112-840C-4502-95C1-2BFE13F08CFE}" type="datetime2">
              <a:rPr lang="en-US" smtClean="0"/>
              <a:t>Monday, September 21, 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4667871"/>
            <a:ext cx="353833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4667871"/>
            <a:ext cx="127966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-GB" sz="1000" smtClean="0">
                <a:solidFill>
                  <a:schemeClr val="dk2"/>
                </a:solidFill>
              </a:rPr>
              <a:t>‹#›</a:t>
            </a:fld>
            <a:endParaRPr lang="en-GB" sz="1000">
              <a:solidFill>
                <a:schemeClr val="dk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55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50"/>
        </a:spcBef>
        <a:buClr>
          <a:schemeClr val="accent1"/>
        </a:buClr>
        <a:buSzPct val="80000"/>
        <a:buFont typeface="Corbel" pitchFamily="34" charset="0"/>
        <a:buChar char="•"/>
        <a:defRPr sz="165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5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35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6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2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42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65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875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2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collinsdictionary.com/dictionary/english/dairy" TargetMode="External"/><Relationship Id="rId13" Type="http://schemas.openxmlformats.org/officeDocument/2006/relationships/hyperlink" Target="https://www.collinsdictionary.com/dictionary/english/cheese" TargetMode="External"/><Relationship Id="rId3" Type="http://schemas.openxmlformats.org/officeDocument/2006/relationships/hyperlink" Target="https://www.collinsdictionary.com/dictionary/english/poultry" TargetMode="External"/><Relationship Id="rId7" Type="http://schemas.openxmlformats.org/officeDocument/2006/relationships/hyperlink" Target="https://www.collinsdictionary.com/dictionary/english/diet" TargetMode="External"/><Relationship Id="rId12" Type="http://schemas.openxmlformats.org/officeDocument/2006/relationships/hyperlink" Target="https://www.collinsdictionary.com/dictionary/english/butter" TargetMode="External"/><Relationship Id="rId2" Type="http://schemas.openxmlformats.org/officeDocument/2006/relationships/hyperlink" Target="https://www.collinsdictionary.com/dictionary/english/eat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collinsdictionary.com/dictionary/english/vegetarian" TargetMode="External"/><Relationship Id="rId11" Type="http://schemas.openxmlformats.org/officeDocument/2006/relationships/hyperlink" Target="https://www.collinsdictionary.com/dictionary/english/milk" TargetMode="External"/><Relationship Id="rId5" Type="http://schemas.openxmlformats.org/officeDocument/2006/relationships/hyperlink" Target="https://www.collinsdictionary.com/dictionary/english/meat" TargetMode="External"/><Relationship Id="rId10" Type="http://schemas.openxmlformats.org/officeDocument/2006/relationships/hyperlink" Target="https://www.collinsdictionary.com/dictionary/english/never" TargetMode="External"/><Relationship Id="rId4" Type="http://schemas.openxmlformats.org/officeDocument/2006/relationships/hyperlink" Target="https://www.collinsdictionary.com/dictionary/english/red" TargetMode="External"/><Relationship Id="rId9" Type="http://schemas.openxmlformats.org/officeDocument/2006/relationships/hyperlink" Target="https://www.collinsdictionary.com/dictionary/english/eg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image" Target="../media/image29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12" Type="http://schemas.openxmlformats.org/officeDocument/2006/relationships/image" Target="../media/image28.wmf"/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5" Type="http://schemas.openxmlformats.org/officeDocument/2006/relationships/image" Target="../media/image31.wmf"/><Relationship Id="rId10" Type="http://schemas.openxmlformats.org/officeDocument/2006/relationships/image" Target="../media/image26.wmf"/><Relationship Id="rId4" Type="http://schemas.openxmlformats.org/officeDocument/2006/relationships/image" Target="../media/image20.png"/><Relationship Id="rId9" Type="http://schemas.openxmlformats.org/officeDocument/2006/relationships/image" Target="../media/image25.wmf"/><Relationship Id="rId14" Type="http://schemas.openxmlformats.org/officeDocument/2006/relationships/image" Target="../media/image30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C863635B-6532-470F-BD5C-CF4DB5FDEE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8A8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15FB804C-3CFB-42D1-A7D2-AC6F382D03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360045"/>
            <a:ext cx="8428482" cy="442341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2A56FF0-72C9-4F01-8EBB-EEA8D0129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599" y="482601"/>
            <a:ext cx="8178800" cy="41782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AC121C-EEAA-41EB-B64B-1ED5798EBF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26" b="99650" l="2514" r="97207">
                        <a14:foregroundMark x1="3352" y1="13485" x2="3352" y2="13485"/>
                        <a14:foregroundMark x1="3073" y1="4904" x2="3073" y2="4904"/>
                        <a14:foregroundMark x1="2514" y1="1226" x2="2514" y2="1226"/>
                        <a14:foregroundMark x1="22346" y1="8932" x2="22346" y2="8932"/>
                        <a14:foregroundMark x1="39385" y1="10508" x2="39385" y2="10508"/>
                        <a14:foregroundMark x1="57821" y1="8932" x2="57821" y2="8932"/>
                        <a14:foregroundMark x1="38827" y1="8757" x2="38827" y2="8757"/>
                        <a14:foregroundMark x1="71229" y1="9807" x2="71229" y2="9807"/>
                        <a14:foregroundMark x1="70112" y1="8757" x2="70112" y2="8757"/>
                        <a14:foregroundMark x1="68715" y1="8056" x2="68715" y2="8056"/>
                        <a14:foregroundMark x1="67877" y1="10508" x2="67877" y2="10508"/>
                        <a14:foregroundMark x1="56145" y1="8056" x2="56145" y2="8056"/>
                        <a14:foregroundMark x1="25698" y1="8932" x2="25698" y2="8932"/>
                        <a14:foregroundMark x1="85196" y1="10508" x2="85196" y2="10508"/>
                        <a14:foregroundMark x1="88268" y1="10158" x2="88827" y2="10158"/>
                        <a14:foregroundMark x1="96927" y1="11033" x2="96927" y2="11033"/>
                        <a14:foregroundMark x1="97486" y1="14011" x2="97486" y2="14011"/>
                        <a14:foregroundMark x1="16201" y1="43082" x2="16201" y2="43082"/>
                        <a14:foregroundMark x1="58101" y1="46935" x2="58101" y2="46935"/>
                        <a14:foregroundMark x1="69832" y1="45184" x2="69832" y2="45184"/>
                        <a14:foregroundMark x1="83240" y1="45534" x2="83240" y2="45534"/>
                        <a14:foregroundMark x1="34916" y1="79860" x2="34916" y2="79860"/>
                        <a14:foregroundMark x1="35754" y1="78984" x2="35754" y2="78984"/>
                        <a14:foregroundMark x1="37989" y1="88441" x2="37989" y2="88441"/>
                        <a14:foregroundMark x1="36034" y1="92644" x2="36034" y2="92644"/>
                        <a14:foregroundMark x1="31564" y1="97723" x2="31564" y2="97723"/>
                        <a14:foregroundMark x1="40503" y1="99650" x2="40503" y2="99650"/>
                        <a14:foregroundMark x1="30168" y1="55166" x2="30168" y2="55166"/>
                        <a14:backgroundMark x1="13408" y1="6305" x2="13408" y2="6305"/>
                        <a14:backgroundMark x1="12570" y1="30473" x2="12570" y2="3047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89345" y="842645"/>
            <a:ext cx="2165304" cy="34536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57247" y="4789406"/>
            <a:ext cx="1746805" cy="273844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1316F5E-4673-4DF9-BF2A-227BF35147DC}" type="datetime2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Monday, September 21, 2020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07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A875D0D-3C9D-4DCD-B596-0CA5384D7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C5B5FA5-19AF-46C9-BEE5-FF4F509E24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C162E4B-773B-41AA-BD90-3EE2C721E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83995" y="2800350"/>
            <a:ext cx="617220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169B08D5-1CB8-4EAF-A8B1-0A99BFDBF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51434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242F6BE-C03A-4DB5-992E-65AECF687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116077" cy="51435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6B763D30-B799-4D6F-AA8D-148A71242B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16076" y="0"/>
            <a:ext cx="3027924" cy="5143499"/>
          </a:xfrm>
          <a:prstGeom prst="rect">
            <a:avLst/>
          </a:prstGeom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93EC199-6C8E-40AB-AF49-7D16F213B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95" y="241300"/>
            <a:ext cx="1448340" cy="1701800"/>
          </a:xfrm>
          <a:prstGeom prst="rect">
            <a:avLst/>
          </a:prstGeom>
        </p:spPr>
      </p:pic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8DF9E1FE-0793-4B07-B180-8E5236DD7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27807" y="0"/>
            <a:ext cx="68580" cy="21259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2" descr="Soil Association | ISEAL Alliance">
            <a:extLst>
              <a:ext uri="{FF2B5EF4-FFF2-40B4-BE49-F238E27FC236}">
                <a16:creationId xmlns:a16="http://schemas.microsoft.com/office/drawing/2014/main" id="{0763D456-46B8-452E-9ED4-EC5A8C431A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82089" y="256678"/>
            <a:ext cx="2503436" cy="1671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8458A77-3291-488A-8C1E-B471AD2F1E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900" y="2429078"/>
            <a:ext cx="5430675" cy="2175866"/>
          </a:xfrm>
          <a:prstGeom prst="rect">
            <a:avLst/>
          </a:pr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C47F392-FD5F-4B24-A139-A02DE0A9C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04208" y="3004462"/>
            <a:ext cx="1851660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>
            <a:extLst>
              <a:ext uri="{FF2B5EF4-FFF2-40B4-BE49-F238E27FC236}">
                <a16:creationId xmlns:a16="http://schemas.microsoft.com/office/drawing/2014/main" id="{A5EB1A51-938F-475A-AC74-0E7B74B747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01779" y="185166"/>
            <a:ext cx="2656519" cy="4783454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A05A59D-7B6C-4B5D-BF9D-C7367E457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0194" y="357491"/>
            <a:ext cx="2339689" cy="270296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85000"/>
              </a:lnSpc>
            </a:pPr>
            <a:r>
              <a:rPr lang="en-US" sz="4100" b="1" cap="all">
                <a:solidFill>
                  <a:srgbClr val="FFFFFF"/>
                </a:solidFill>
              </a:rPr>
              <a:t>Name these logo’s.</a:t>
            </a:r>
          </a:p>
        </p:txBody>
      </p:sp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CD4454D2-7029-4B2B-ADC0-3F1F404A37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64696"/>
            <a:ext cx="6124194" cy="6858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026770" y="4831698"/>
            <a:ext cx="1746805" cy="273843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spcAft>
                <a:spcPts val="600"/>
              </a:spcAft>
            </a:pPr>
            <a:fld id="{81316F5E-4673-4DF9-BF2A-227BF35147DC}" type="datetime2">
              <a:rPr lang="en-US" sz="1100" kern="1200">
                <a:latin typeface="+mn-lt"/>
                <a:ea typeface="+mn-ea"/>
                <a:cs typeface="+mn-cs"/>
              </a:rPr>
              <a:pPr algn="r">
                <a:spcAft>
                  <a:spcPts val="600"/>
                </a:spcAft>
              </a:pPr>
              <a:t>Monday, September 21, 2020</a:t>
            </a:fld>
            <a:endParaRPr lang="en-US" sz="1100" kern="1200"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8705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Todays date In your book.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943AD-6DED-449B-A777-CA4FC03388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" indent="0" algn="ctr">
              <a:buNone/>
            </a:pPr>
            <a:r>
              <a:rPr lang="en-GB" sz="5400" dirty="0">
                <a:latin typeface="Cavolini" panose="03000502040302020204" pitchFamily="66" charset="0"/>
                <a:cs typeface="Cavolini" panose="03000502040302020204" pitchFamily="66" charset="0"/>
              </a:rPr>
              <a:t>Title</a:t>
            </a:r>
          </a:p>
          <a:p>
            <a:pPr marL="34290" indent="0" algn="ctr">
              <a:buNone/>
            </a:pPr>
            <a:r>
              <a:rPr lang="en-GB" sz="5400" b="1" u="sng" dirty="0">
                <a:latin typeface="Cavolini" panose="03000502040302020204" pitchFamily="66" charset="0"/>
                <a:cs typeface="Cavolini" panose="03000502040302020204" pitchFamily="66" charset="0"/>
              </a:rPr>
              <a:t>Vegetarianism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55119" y="183356"/>
            <a:ext cx="1746806" cy="273844"/>
          </a:xfrm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fld id="{81316F5E-4673-4DF9-BF2A-227BF35147DC}" type="datetime2">
              <a:rPr lang="en-US" sz="1100" smtClean="0">
                <a:solidFill>
                  <a:schemeClr val="tx1"/>
                </a:solidFill>
              </a:rPr>
              <a:t>Monday, September 21, 2020</a:t>
            </a:fld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82120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>
            <a:extLst>
              <a:ext uri="{FF2B5EF4-FFF2-40B4-BE49-F238E27FC236}">
                <a16:creationId xmlns:a16="http://schemas.microsoft.com/office/drawing/2014/main" id="{F28D9B36-75B9-4435-83E6-0A9C81A12E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5" name="Picture 4" descr="A picture containing room, food&#10;&#10;Description automatically generated">
            <a:extLst>
              <a:ext uri="{FF2B5EF4-FFF2-40B4-BE49-F238E27FC236}">
                <a16:creationId xmlns:a16="http://schemas.microsoft.com/office/drawing/2014/main" id="{83319B7B-79AD-4695-841C-11B057ADDB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</a:blip>
          <a:srcRect t="9342" b="17843"/>
          <a:stretch/>
        </p:blipFill>
        <p:spPr>
          <a:xfrm>
            <a:off x="20" y="10"/>
            <a:ext cx="9143980" cy="51434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457200"/>
            <a:ext cx="7406640" cy="1017270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Task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943AD-6DED-449B-A777-CA4FC0338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50" y="1543050"/>
            <a:ext cx="7404653" cy="3028950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000" dirty="0">
                <a:solidFill>
                  <a:schemeClr val="tx1"/>
                </a:solidFill>
                <a:latin typeface="Cavolini"/>
                <a:cs typeface="Cavolini"/>
              </a:rPr>
              <a:t>Produce a list or mind map in your book about everything you know about vegetarians.</a:t>
            </a:r>
          </a:p>
          <a:p>
            <a:endParaRPr lang="en-GB" sz="2000" dirty="0">
              <a:solidFill>
                <a:schemeClr val="tx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000" dirty="0">
                <a:solidFill>
                  <a:schemeClr val="tx1"/>
                </a:solidFill>
                <a:latin typeface="Cavolini"/>
                <a:cs typeface="Cavolini"/>
              </a:rPr>
              <a:t>Are there different sorts?</a:t>
            </a:r>
          </a:p>
          <a:p>
            <a:endParaRPr lang="en-GB" sz="2000" dirty="0">
              <a:solidFill>
                <a:schemeClr val="tx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000" dirty="0">
                <a:solidFill>
                  <a:schemeClr val="tx1"/>
                </a:solidFill>
                <a:latin typeface="Cavolini"/>
                <a:cs typeface="Cavolini"/>
              </a:rPr>
              <a:t>What do they eat?</a:t>
            </a:r>
          </a:p>
          <a:p>
            <a:endParaRPr lang="en-GB" sz="2000" dirty="0">
              <a:solidFill>
                <a:schemeClr val="tx1"/>
              </a:solidFill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r>
              <a:rPr lang="en-GB" sz="2000" dirty="0">
                <a:solidFill>
                  <a:schemeClr val="tx1"/>
                </a:solidFill>
                <a:latin typeface="Cavolini"/>
                <a:cs typeface="Cavolini"/>
              </a:rPr>
              <a:t>What do they not eat?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57247" y="4667871"/>
            <a:ext cx="1746805" cy="27384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1316F5E-4673-4DF9-BF2A-227BF35147DC}" type="datetime2">
              <a:rPr lang="en-US">
                <a:solidFill>
                  <a:srgbClr val="A6B727"/>
                </a:solidFill>
              </a:rPr>
              <a:pPr>
                <a:spcAft>
                  <a:spcPts val="600"/>
                </a:spcAft>
              </a:pPr>
              <a:t>Monday, September 21, 2020</a:t>
            </a:fld>
            <a:endParaRPr lang="en-US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7555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858" y="457199"/>
            <a:ext cx="2523284" cy="4204607"/>
          </a:xfrm>
        </p:spPr>
        <p:txBody>
          <a:bodyPr>
            <a:normAutofit/>
          </a:bodyPr>
          <a:lstStyle/>
          <a:p>
            <a:r>
              <a:rPr lang="en-GB" sz="3600">
                <a:latin typeface="Cavolini" panose="03000502040302020204" pitchFamily="66" charset="0"/>
                <a:cs typeface="Cavolini" panose="03000502040302020204" pitchFamily="66" charset="0"/>
              </a:rPr>
              <a:t>Task 2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57247" y="4667871"/>
            <a:ext cx="1746805" cy="27384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1316F5E-4673-4DF9-BF2A-227BF35147DC}" type="datetime2">
              <a:rPr lang="en-US" smtClean="0"/>
              <a:pPr>
                <a:spcAft>
                  <a:spcPts val="600"/>
                </a:spcAft>
              </a:pPr>
              <a:t>Monday, September 21, 2020</a:t>
            </a:fld>
            <a:endParaRPr lang="en-US"/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967AB828-0EBA-494E-B055-AFF012B29F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9209501"/>
              </p:ext>
            </p:extLst>
          </p:nvPr>
        </p:nvGraphicFramePr>
        <p:xfrm>
          <a:off x="2776150" y="255373"/>
          <a:ext cx="6054811" cy="4686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7565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F895B8-C2F7-4FEC-BAB3-93BCCBE0E7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51" y="438796"/>
            <a:ext cx="7404653" cy="4423797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34290" indent="0" algn="ctr">
              <a:buNone/>
            </a:pPr>
            <a:r>
              <a:rPr lang="en-US" sz="24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r>
              <a:rPr lang="en-US" sz="2800" b="1" dirty="0">
                <a:solidFill>
                  <a:schemeClr val="tx1"/>
                </a:solidFill>
                <a:ea typeface="+mn-lt"/>
                <a:cs typeface="+mn-lt"/>
              </a:rPr>
              <a:t>Demi Vegetarian </a:t>
            </a:r>
            <a:endParaRPr lang="en-US" sz="2800" b="1" dirty="0">
              <a:solidFill>
                <a:schemeClr val="tx1"/>
              </a:solidFill>
            </a:endParaRPr>
          </a:p>
          <a:p>
            <a:pPr marL="34290" indent="0" algn="ctr">
              <a:buNone/>
            </a:pP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a person who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eats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poultry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and fish, but no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red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meat</a:t>
            </a:r>
            <a:endParaRPr lang="en-US" sz="2800">
              <a:solidFill>
                <a:schemeClr val="tx1"/>
              </a:solidFill>
              <a:ea typeface="+mn-lt"/>
              <a:cs typeface="+mn-lt"/>
            </a:endParaRPr>
          </a:p>
          <a:p>
            <a:pPr marL="34290" indent="0" algn="ctr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34290" indent="0" algn="ctr">
              <a:buNone/>
            </a:pPr>
            <a:r>
              <a:rPr lang="en-US" sz="2800" b="1" dirty="0" err="1">
                <a:solidFill>
                  <a:schemeClr val="tx1"/>
                </a:solidFill>
              </a:rPr>
              <a:t>Lacto</a:t>
            </a:r>
            <a:r>
              <a:rPr lang="en-US" sz="2800" b="1" dirty="0">
                <a:solidFill>
                  <a:schemeClr val="tx1"/>
                </a:solidFill>
              </a:rPr>
              <a:t> Ovo Vegetarian</a:t>
            </a:r>
          </a:p>
          <a:p>
            <a:pPr marL="34290" indent="0" algn="ctr">
              <a:buNone/>
            </a:pP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a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vegetarian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whose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diet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includes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dairy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produce and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eggs</a:t>
            </a:r>
          </a:p>
          <a:p>
            <a:pPr marL="34290" indent="0" algn="ctr">
              <a:buNone/>
            </a:pPr>
            <a:endParaRPr lang="en-US" sz="2800" dirty="0">
              <a:solidFill>
                <a:schemeClr val="tx1"/>
              </a:solidFill>
            </a:endParaRPr>
          </a:p>
          <a:p>
            <a:pPr marL="34290" indent="0" algn="ctr">
              <a:buNone/>
            </a:pPr>
            <a:r>
              <a:rPr lang="en-US" sz="2800" b="1" dirty="0">
                <a:solidFill>
                  <a:schemeClr val="tx1"/>
                </a:solidFill>
              </a:rPr>
              <a:t>Vegan</a:t>
            </a:r>
          </a:p>
          <a:p>
            <a:pPr marL="34290" indent="0" algn="ctr">
              <a:buNone/>
            </a:pP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Someone who is </a:t>
            </a:r>
            <a:r>
              <a:rPr lang="en-US" sz="2800" b="1" dirty="0">
                <a:solidFill>
                  <a:schemeClr val="tx1"/>
                </a:solidFill>
                <a:ea typeface="+mn-lt"/>
                <a:cs typeface="+mn-lt"/>
              </a:rPr>
              <a:t>vegan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never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eats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meat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 or any animal products such as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milk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,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butter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, or 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cheese</a:t>
            </a:r>
            <a:r>
              <a:rPr lang="en-US" sz="2800" dirty="0">
                <a:solidFill>
                  <a:schemeClr val="tx1"/>
                </a:solidFill>
                <a:ea typeface="+mn-lt"/>
                <a:cs typeface="+mn-lt"/>
              </a:rPr>
              <a:t>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631D78-2F2D-45F0-B0EC-C147F07A85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316F5E-4673-4DF9-BF2A-227BF35147DC}" type="datetime2">
              <a:rPr lang="en-US" smtClean="0"/>
              <a:t>Monday, September 21, 2020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059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71450" y="-119891"/>
            <a:ext cx="8801100" cy="1685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endParaRPr lang="en-GB" sz="1500" b="1" dirty="0">
              <a:latin typeface="Cavolini" panose="03000502040302020204" pitchFamily="66" charset="0"/>
              <a:ea typeface="Calibri" pitchFamily="34" charset="0"/>
              <a:cs typeface="Cavolini" panose="03000502040302020204" pitchFamily="66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150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TASK 3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150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Draw circles around the pictures of the foods that you think </a:t>
            </a:r>
            <a:r>
              <a:rPr lang="en-GB" sz="1500" b="1" dirty="0" err="1">
                <a:highlight>
                  <a:srgbClr val="FFFF00"/>
                </a:highlight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lacto</a:t>
            </a:r>
            <a:r>
              <a:rPr lang="en-GB" sz="1500" b="1" dirty="0">
                <a:highlight>
                  <a:srgbClr val="FFFF00"/>
                </a:highlight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 </a:t>
            </a:r>
            <a:r>
              <a:rPr lang="en-GB" sz="1500" b="1" dirty="0" err="1">
                <a:highlight>
                  <a:srgbClr val="FFFF00"/>
                </a:highlight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ovo</a:t>
            </a:r>
            <a:r>
              <a:rPr lang="en-GB" sz="1500" b="1" dirty="0">
                <a:highlight>
                  <a:srgbClr val="FFFF00"/>
                </a:highlight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 vegetarians</a:t>
            </a:r>
            <a:r>
              <a:rPr lang="en-GB" sz="150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 can eat and drink. </a:t>
            </a:r>
            <a:endParaRPr lang="en-GB" sz="9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150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Then in another colour draw around the foods that a </a:t>
            </a:r>
            <a:r>
              <a:rPr lang="en-GB" sz="1500" b="1" dirty="0">
                <a:highlight>
                  <a:srgbClr val="FFFF00"/>
                </a:highlight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vegan</a:t>
            </a:r>
            <a:r>
              <a:rPr lang="en-GB" sz="150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 would eat and drink</a:t>
            </a:r>
            <a:endParaRPr lang="en-GB" sz="900" b="1" dirty="0">
              <a:latin typeface="Cavolini" panose="03000502040302020204" pitchFamily="66" charset="0"/>
              <a:cs typeface="Cavolini" panose="03000502040302020204" pitchFamily="66" charset="0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GB" sz="150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And finally in another colour draw around the foods that a </a:t>
            </a:r>
            <a:r>
              <a:rPr lang="en-GB" sz="1500" b="1" dirty="0" err="1">
                <a:highlight>
                  <a:srgbClr val="FFFF00"/>
                </a:highlight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demi</a:t>
            </a:r>
            <a:r>
              <a:rPr lang="en-GB" sz="1500" b="1" dirty="0">
                <a:highlight>
                  <a:srgbClr val="FFFF00"/>
                </a:highlight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 vegetarian </a:t>
            </a:r>
            <a:r>
              <a:rPr lang="en-GB" sz="150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would eat and drink</a:t>
            </a:r>
            <a:r>
              <a:rPr lang="en-GB" sz="1350" b="1" dirty="0">
                <a:latin typeface="Cavolini" panose="03000502040302020204" pitchFamily="66" charset="0"/>
                <a:ea typeface="Calibri" pitchFamily="34" charset="0"/>
                <a:cs typeface="Cavolini" panose="03000502040302020204" pitchFamily="66" charset="0"/>
              </a:rPr>
              <a:t>.</a:t>
            </a:r>
            <a:endParaRPr lang="en-GB" sz="2100" b="1" dirty="0">
              <a:latin typeface="Cavolini" panose="03000502040302020204" pitchFamily="66" charset="0"/>
              <a:cs typeface="Cavolini" panose="03000502040302020204" pitchFamily="66" charset="0"/>
            </a:endParaRPr>
          </a:p>
        </p:txBody>
      </p:sp>
      <p:pic>
        <p:nvPicPr>
          <p:cNvPr id="34" name="Picture 33" descr="C:\Users\wilson.c\Local Settings\Temporary Internet Files\Content.IE5\VRKC82KB\MC900191563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227" y="1587066"/>
            <a:ext cx="808673" cy="891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4" descr="C:\Users\wilson.c\Local Settings\Temporary Internet Files\Content.IE5\VRKC82KB\MC900413330[1].wmf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01353" y="1749084"/>
            <a:ext cx="1117283" cy="891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5" descr="C:\Users\wilson.c\Local Settings\Temporary Internet Files\Content.IE5\3U3EN3BR\MC900439780[1]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74075" y="1561729"/>
            <a:ext cx="982980" cy="994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6" descr="C:\Users\wilson.c\Local Settings\Temporary Internet Files\Content.IE5\I8YIHQ4N\MC900350400[1].wmf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16213" y="1573265"/>
            <a:ext cx="1357313" cy="1005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7" descr="C:\Users\wilson.c\Local Settings\Temporary Internet Files\Content.IE5\3U3EN3BR\MC900412512[1].wmf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93855" y="1515357"/>
            <a:ext cx="500063" cy="1108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8" descr="C:\Users\wilson.c\Local Settings\Temporary Internet Files\Content.IE5\3U3EN3BR\MC900300075[1].wmf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82155" y="1641072"/>
            <a:ext cx="545783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39" descr="C:\Users\wilson.c\Local Settings\Temporary Internet Files\Content.IE5\I8YIHQ4N\MC900412792[1].wmf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1636" y="2775198"/>
            <a:ext cx="1094423" cy="74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0" descr="C:\Users\wilson.c\Local Settings\Temporary Internet Files\Content.IE5\9I3HVKQ7\MC900215798[1].wmf"/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25792" y="2721192"/>
            <a:ext cx="1243013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1" descr="C:\Users\wilson.c\Local Settings\Temporary Internet Files\Content.IE5\VRKC82KB\MC900112808[1].wmf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529545" y="2883210"/>
            <a:ext cx="1117283" cy="62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2" descr="C:\Users\wilson.c\Local Settings\Temporary Internet Files\Content.IE5\I8YIHQ4N\MC900241341[1].wmf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825689" y="2775198"/>
            <a:ext cx="1014413" cy="81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3" descr="C:\Users\wilson.c\Local Settings\Temporary Internet Files\Content.IE5\9I3HVKQ7\MC900325306[1].wmf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229846" y="2775198"/>
            <a:ext cx="620554" cy="81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4" descr="C:\Users\wilson.c\Local Settings\Temporary Internet Files\Content.IE5\VRKC82KB\MC900325406[1].wmf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91668" y="3855318"/>
            <a:ext cx="906304" cy="811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5" descr="C:\Users\wilson.c\Local Settings\Temporary Internet Files\Content.IE5\9I3HVKQ7\MC900016725[1].wmf"/>
          <p:cNvPicPr/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933804" y="3963330"/>
            <a:ext cx="1368743" cy="605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6" descr="C:\Users\wilson.c\Local Settings\Temporary Internet Files\Content.IE5\I8YIHQ4N\MC900013327[1].wmf"/>
          <p:cNvPicPr/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16002" y="3801312"/>
            <a:ext cx="51149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Oval 17"/>
          <p:cNvSpPr/>
          <p:nvPr/>
        </p:nvSpPr>
        <p:spPr>
          <a:xfrm>
            <a:off x="475643" y="1533060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9" name="Oval 18"/>
          <p:cNvSpPr/>
          <p:nvPr/>
        </p:nvSpPr>
        <p:spPr>
          <a:xfrm>
            <a:off x="6235270" y="1482574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0" name="Oval 19"/>
          <p:cNvSpPr/>
          <p:nvPr/>
        </p:nvSpPr>
        <p:spPr>
          <a:xfrm>
            <a:off x="1930242" y="1580165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1" name="Oval 20"/>
          <p:cNvSpPr/>
          <p:nvPr/>
        </p:nvSpPr>
        <p:spPr>
          <a:xfrm>
            <a:off x="4617925" y="1492776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2" name="Oval 21"/>
          <p:cNvSpPr/>
          <p:nvPr/>
        </p:nvSpPr>
        <p:spPr>
          <a:xfrm>
            <a:off x="7612423" y="1492776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3" name="Oval 22"/>
          <p:cNvSpPr/>
          <p:nvPr/>
        </p:nvSpPr>
        <p:spPr>
          <a:xfrm>
            <a:off x="3499979" y="2613180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4" name="Oval 23"/>
          <p:cNvSpPr/>
          <p:nvPr/>
        </p:nvSpPr>
        <p:spPr>
          <a:xfrm>
            <a:off x="6064883" y="2667186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5" name="Oval 24"/>
          <p:cNvSpPr/>
          <p:nvPr/>
        </p:nvSpPr>
        <p:spPr>
          <a:xfrm>
            <a:off x="2095823" y="3693300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6" name="Oval 25"/>
          <p:cNvSpPr/>
          <p:nvPr/>
        </p:nvSpPr>
        <p:spPr>
          <a:xfrm>
            <a:off x="3445973" y="3693300"/>
            <a:ext cx="1026114" cy="1080120"/>
          </a:xfrm>
          <a:prstGeom prst="ellipse">
            <a:avLst/>
          </a:prstGeom>
          <a:noFill/>
          <a:ln w="476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7" name="Isosceles Triangle 26"/>
          <p:cNvSpPr/>
          <p:nvPr/>
        </p:nvSpPr>
        <p:spPr>
          <a:xfrm>
            <a:off x="1883497" y="1587066"/>
            <a:ext cx="1026114" cy="810090"/>
          </a:xfrm>
          <a:prstGeom prst="triangl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8" name="Isosceles Triangle 27"/>
          <p:cNvSpPr/>
          <p:nvPr/>
        </p:nvSpPr>
        <p:spPr>
          <a:xfrm>
            <a:off x="6064883" y="2667186"/>
            <a:ext cx="1026114" cy="810090"/>
          </a:xfrm>
          <a:prstGeom prst="triangl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29" name="Isosceles Triangle 28"/>
          <p:cNvSpPr/>
          <p:nvPr/>
        </p:nvSpPr>
        <p:spPr>
          <a:xfrm>
            <a:off x="3445973" y="3747306"/>
            <a:ext cx="1026114" cy="810090"/>
          </a:xfrm>
          <a:prstGeom prst="triangle">
            <a:avLst/>
          </a:prstGeom>
          <a:noFill/>
          <a:ln w="444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0" name="Rounded Rectangle 29"/>
          <p:cNvSpPr/>
          <p:nvPr/>
        </p:nvSpPr>
        <p:spPr>
          <a:xfrm>
            <a:off x="475643" y="1695078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1" name="Rounded Rectangle 30"/>
          <p:cNvSpPr/>
          <p:nvPr/>
        </p:nvSpPr>
        <p:spPr>
          <a:xfrm>
            <a:off x="6238131" y="1627271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2" name="Rounded Rectangle 31"/>
          <p:cNvSpPr/>
          <p:nvPr/>
        </p:nvSpPr>
        <p:spPr>
          <a:xfrm>
            <a:off x="4708381" y="1715180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3" name="Rounded Rectangle 32"/>
          <p:cNvSpPr/>
          <p:nvPr/>
        </p:nvSpPr>
        <p:spPr>
          <a:xfrm>
            <a:off x="3277222" y="1652796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48" name="Rounded Rectangle 47"/>
          <p:cNvSpPr/>
          <p:nvPr/>
        </p:nvSpPr>
        <p:spPr>
          <a:xfrm>
            <a:off x="1913350" y="1727076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49" name="Rounded Rectangle 48"/>
          <p:cNvSpPr/>
          <p:nvPr/>
        </p:nvSpPr>
        <p:spPr>
          <a:xfrm>
            <a:off x="7558417" y="1640438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0" name="Rounded Rectangle 49"/>
          <p:cNvSpPr/>
          <p:nvPr/>
        </p:nvSpPr>
        <p:spPr>
          <a:xfrm>
            <a:off x="3553985" y="2775198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1" name="Rounded Rectangle 50"/>
          <p:cNvSpPr/>
          <p:nvPr/>
        </p:nvSpPr>
        <p:spPr>
          <a:xfrm>
            <a:off x="4796123" y="2829204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2" name="Rounded Rectangle 51"/>
          <p:cNvSpPr/>
          <p:nvPr/>
        </p:nvSpPr>
        <p:spPr>
          <a:xfrm>
            <a:off x="6010877" y="2775198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3" name="Rounded Rectangle 52"/>
          <p:cNvSpPr/>
          <p:nvPr/>
        </p:nvSpPr>
        <p:spPr>
          <a:xfrm>
            <a:off x="583655" y="3909324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4" name="Rounded Rectangle 53"/>
          <p:cNvSpPr/>
          <p:nvPr/>
        </p:nvSpPr>
        <p:spPr>
          <a:xfrm>
            <a:off x="1987811" y="3909324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55" name="Rounded Rectangle 54"/>
          <p:cNvSpPr/>
          <p:nvPr/>
        </p:nvSpPr>
        <p:spPr>
          <a:xfrm>
            <a:off x="3391967" y="3909324"/>
            <a:ext cx="1080120" cy="756084"/>
          </a:xfrm>
          <a:prstGeom prst="roundRect">
            <a:avLst/>
          </a:prstGeom>
          <a:noFill/>
          <a:ln w="476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</p:spTree>
    <p:extLst>
      <p:ext uri="{BB962C8B-B14F-4D97-AF65-F5344CB8AC3E}">
        <p14:creationId xmlns:p14="http://schemas.microsoft.com/office/powerpoint/2010/main" val="15002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1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28D9B36-75B9-4435-83E6-0A9C81A12E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355" y="182880"/>
            <a:ext cx="8793480" cy="4783454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D67688D-F70D-4A49-9117-C02F80C738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</a:blip>
          <a:srcRect t="558" b="15172"/>
          <a:stretch/>
        </p:blipFill>
        <p:spPr>
          <a:xfrm>
            <a:off x="20" y="10"/>
            <a:ext cx="9143980" cy="51434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03ECEA8-5CFD-4B90-AC5F-E1B222F859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457200"/>
            <a:ext cx="7406640" cy="1017270"/>
          </a:xfrm>
        </p:spPr>
        <p:txBody>
          <a:bodyPr>
            <a:normAutofit/>
          </a:bodyPr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Task 4 – </a:t>
            </a:r>
            <a:r>
              <a:rPr lang="en-GB" b="1" u="sng" dirty="0">
                <a:latin typeface="Cavolini" panose="03000502040302020204" pitchFamily="66" charset="0"/>
                <a:cs typeface="Cavolini" panose="03000502040302020204" pitchFamily="66" charset="0"/>
              </a:rPr>
              <a:t>Vegetarian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8943AD-6DED-449B-A777-CA4FC0338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50" y="1284258"/>
            <a:ext cx="7404653" cy="3535751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400" dirty="0">
                <a:solidFill>
                  <a:schemeClr val="tx1"/>
                </a:solidFill>
                <a:latin typeface="Cavolini"/>
                <a:cs typeface="Cavolini"/>
              </a:rPr>
              <a:t>CREATE A FACT SHEET ON VEGETARIANISM</a:t>
            </a:r>
          </a:p>
          <a:p>
            <a:r>
              <a:rPr lang="en-GB" sz="1400" dirty="0">
                <a:solidFill>
                  <a:schemeClr val="tx1"/>
                </a:solidFill>
                <a:latin typeface="Cavolini"/>
                <a:cs typeface="Cavolini"/>
              </a:rPr>
              <a:t>You can include some images</a:t>
            </a:r>
          </a:p>
          <a:p>
            <a:r>
              <a:rPr lang="en-GB" sz="1400" dirty="0">
                <a:solidFill>
                  <a:schemeClr val="tx1"/>
                </a:solidFill>
                <a:latin typeface="Cavolini"/>
                <a:cs typeface="Cavolini"/>
              </a:rPr>
              <a:t>You must include </a:t>
            </a:r>
            <a:r>
              <a:rPr lang="en-GB" sz="1400" b="1" u="sng" dirty="0">
                <a:solidFill>
                  <a:schemeClr val="tx1"/>
                </a:solidFill>
                <a:latin typeface="Cavolini"/>
                <a:cs typeface="Cavolini"/>
              </a:rPr>
              <a:t>at least 10 facts from a range of sources</a:t>
            </a:r>
          </a:p>
          <a:p>
            <a:r>
              <a:rPr lang="en-GB" sz="1400" b="1" u="sng" dirty="0">
                <a:solidFill>
                  <a:schemeClr val="tx1"/>
                </a:solidFill>
                <a:latin typeface="Cavolini"/>
                <a:cs typeface="Cavolini"/>
              </a:rPr>
              <a:t>You must include information on:</a:t>
            </a:r>
          </a:p>
          <a:p>
            <a:r>
              <a:rPr lang="en-GB" sz="1400" b="1" dirty="0">
                <a:solidFill>
                  <a:schemeClr val="tx1"/>
                </a:solidFill>
                <a:latin typeface="Cavolini"/>
                <a:cs typeface="Cavolini"/>
              </a:rPr>
              <a:t>Vegans</a:t>
            </a:r>
          </a:p>
          <a:p>
            <a:r>
              <a:rPr lang="en-GB" sz="1400" b="1" dirty="0">
                <a:solidFill>
                  <a:schemeClr val="tx1"/>
                </a:solidFill>
                <a:latin typeface="Cavolini"/>
                <a:cs typeface="Cavolini"/>
              </a:rPr>
              <a:t>Demi vegetarians</a:t>
            </a:r>
          </a:p>
          <a:p>
            <a:r>
              <a:rPr lang="en-GB" sz="1400" b="1" dirty="0" err="1">
                <a:solidFill>
                  <a:schemeClr val="tx1"/>
                </a:solidFill>
                <a:latin typeface="Cavolini"/>
                <a:cs typeface="Cavolini"/>
              </a:rPr>
              <a:t>Lacto</a:t>
            </a:r>
            <a:r>
              <a:rPr lang="en-GB" sz="1400" b="1" dirty="0">
                <a:solidFill>
                  <a:schemeClr val="tx1"/>
                </a:solidFill>
                <a:latin typeface="Cavolini"/>
                <a:cs typeface="Cavolini"/>
              </a:rPr>
              <a:t> </a:t>
            </a:r>
            <a:r>
              <a:rPr lang="en-GB" sz="1400" b="1" dirty="0" err="1">
                <a:solidFill>
                  <a:schemeClr val="tx1"/>
                </a:solidFill>
                <a:latin typeface="Cavolini"/>
                <a:cs typeface="Cavolini"/>
              </a:rPr>
              <a:t>ovo</a:t>
            </a:r>
            <a:r>
              <a:rPr lang="en-GB" sz="1400" b="1" dirty="0">
                <a:solidFill>
                  <a:schemeClr val="tx1"/>
                </a:solidFill>
                <a:latin typeface="Cavolini"/>
                <a:cs typeface="Cavolini"/>
              </a:rPr>
              <a:t> vegetarians</a:t>
            </a:r>
          </a:p>
          <a:p>
            <a:r>
              <a:rPr lang="en-GB" sz="1400" b="1" dirty="0">
                <a:solidFill>
                  <a:schemeClr val="tx1"/>
                </a:solidFill>
                <a:latin typeface="Cavolini"/>
                <a:cs typeface="Cavolini"/>
              </a:rPr>
              <a:t>What they eat/ what they don’t eat</a:t>
            </a:r>
          </a:p>
          <a:p>
            <a:r>
              <a:rPr lang="en-GB" sz="1400" b="1" dirty="0">
                <a:solidFill>
                  <a:schemeClr val="tx1"/>
                </a:solidFill>
                <a:latin typeface="Cavolini"/>
                <a:cs typeface="Cavolini"/>
              </a:rPr>
              <a:t>Reasons for being vegetarian</a:t>
            </a:r>
          </a:p>
          <a:p>
            <a:r>
              <a:rPr lang="en-GB" sz="1400" b="1" dirty="0">
                <a:solidFill>
                  <a:schemeClr val="tx1"/>
                </a:solidFill>
                <a:latin typeface="Cavolini"/>
                <a:cs typeface="Cavolini"/>
              </a:rPr>
              <a:t>EXTENSION: Discuss how vegetarians nutritional needs are different to meat eater</a:t>
            </a:r>
            <a:endParaRPr lang="en-GB" sz="1400" dirty="0">
              <a:solidFill>
                <a:schemeClr val="tx1"/>
              </a:solidFill>
              <a:latin typeface="Cavolini"/>
              <a:cs typeface="Cavolini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F1D479-6116-4512-983A-40C8DBBDC24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57247" y="4667871"/>
            <a:ext cx="1746805" cy="273843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81316F5E-4673-4DF9-BF2A-227BF35147DC}" type="datetime2">
              <a:rPr lang="en-US">
                <a:solidFill>
                  <a:srgbClr val="A6B727"/>
                </a:solidFill>
              </a:rPr>
              <a:pPr>
                <a:spcAft>
                  <a:spcPts val="600"/>
                </a:spcAft>
              </a:pPr>
              <a:t>Monday, September 21, 2020</a:t>
            </a:fld>
            <a:endParaRPr lang="en-US">
              <a:solidFill>
                <a:srgbClr val="A6B72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9328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6"/>
          <p:cNvSpPr>
            <a:spLocks noChangeArrowheads="1"/>
          </p:cNvSpPr>
          <p:nvPr/>
        </p:nvSpPr>
        <p:spPr bwMode="auto">
          <a:xfrm>
            <a:off x="2764968" y="847804"/>
            <a:ext cx="103939" cy="20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51435" tIns="25718" rIns="51435" bIns="25718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013"/>
          </a:p>
        </p:txBody>
      </p:sp>
      <p:sp>
        <p:nvSpPr>
          <p:cNvPr id="6" name="Rectangle 17"/>
          <p:cNvSpPr>
            <a:spLocks noChangeArrowheads="1"/>
          </p:cNvSpPr>
          <p:nvPr/>
        </p:nvSpPr>
        <p:spPr bwMode="auto">
          <a:xfrm>
            <a:off x="2764968" y="769865"/>
            <a:ext cx="103939" cy="363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51435" tIns="25718" rIns="51435" bIns="25718" numCol="1" anchor="ctr" anchorCtr="0" compatLnSpc="1">
            <a:prstTxWarp prst="textNoShape">
              <a:avLst/>
            </a:prstTxWarp>
            <a:spAutoFit/>
          </a:bodyPr>
          <a:lstStyle/>
          <a:p>
            <a:pPr defTabSz="514364" eaLnBrk="0" fontAlgn="base" hangingPunct="0">
              <a:spcBef>
                <a:spcPct val="0"/>
              </a:spcBef>
              <a:spcAft>
                <a:spcPct val="0"/>
              </a:spcAft>
            </a:pPr>
            <a:br>
              <a:rPr lang="en-GB" altLang="en-US" sz="1013">
                <a:latin typeface="Tempus Sans ITC" panose="04020404030D07020202" pitchFamily="82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altLang="en-US" sz="1013">
              <a:latin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A3D40C1-09C2-4A0E-95AE-278F42AE7D2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35" t="10041" r="4689" b="50001"/>
          <a:stretch/>
        </p:blipFill>
        <p:spPr>
          <a:xfrm>
            <a:off x="755014" y="397432"/>
            <a:ext cx="7633972" cy="4348636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62C8C55-BC74-458B-B4DF-2B965A65E01B}"/>
              </a:ext>
            </a:extLst>
          </p:cNvPr>
          <p:cNvSpPr txBox="1"/>
          <p:nvPr/>
        </p:nvSpPr>
        <p:spPr>
          <a:xfrm>
            <a:off x="1772959" y="2274735"/>
            <a:ext cx="55911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volini" panose="03000502040302020204" pitchFamily="66" charset="0"/>
                <a:cs typeface="Cavolini" panose="03000502040302020204" pitchFamily="66" charset="0"/>
              </a:rPr>
              <a:t>Do you think you could become a vegan? Explain your answer</a:t>
            </a:r>
          </a:p>
        </p:txBody>
      </p:sp>
    </p:spTree>
    <p:extLst>
      <p:ext uri="{BB962C8B-B14F-4D97-AF65-F5344CB8AC3E}">
        <p14:creationId xmlns:p14="http://schemas.microsoft.com/office/powerpoint/2010/main" val="395144474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Orange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7" ma:contentTypeDescription="Create a new document." ma:contentTypeScope="" ma:versionID="2b027c32918af11b42647d15151b8c0a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437a4094daacb643fa011a0979671531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860C137-8B9E-4CB1-8971-78FE22ED32FF}"/>
</file>

<file path=customXml/itemProps2.xml><?xml version="1.0" encoding="utf-8"?>
<ds:datastoreItem xmlns:ds="http://schemas.openxmlformats.org/officeDocument/2006/customXml" ds:itemID="{F384EF42-048B-43C8-B0A3-BF62AB95A24D}"/>
</file>

<file path=customXml/itemProps3.xml><?xml version="1.0" encoding="utf-8"?>
<ds:datastoreItem xmlns:ds="http://schemas.openxmlformats.org/officeDocument/2006/customXml" ds:itemID="{A513BFF2-323C-4425-B410-1813D39C3075}"/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260</Words>
  <Application>Microsoft Macintosh PowerPoint</Application>
  <PresentationFormat>On-screen Show (16:9)</PresentationFormat>
  <Paragraphs>52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Corbel</vt:lpstr>
      <vt:lpstr>Tempus Sans ITC</vt:lpstr>
      <vt:lpstr>Arial</vt:lpstr>
      <vt:lpstr>Cavolini</vt:lpstr>
      <vt:lpstr>Basis</vt:lpstr>
      <vt:lpstr>PowerPoint Presentation</vt:lpstr>
      <vt:lpstr>Name these logo’s.</vt:lpstr>
      <vt:lpstr>Todays date In your book.</vt:lpstr>
      <vt:lpstr>Task 1</vt:lpstr>
      <vt:lpstr>Task 2</vt:lpstr>
      <vt:lpstr>PowerPoint Presentation</vt:lpstr>
      <vt:lpstr>PowerPoint Presentation</vt:lpstr>
      <vt:lpstr>Task 4 – Vegetarian research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8 Food Lesson 1</dc:title>
  <dc:creator>Carole wilson</dc:creator>
  <cp:lastModifiedBy>J Arnold</cp:lastModifiedBy>
  <cp:revision>95</cp:revision>
  <dcterms:created xsi:type="dcterms:W3CDTF">2020-08-24T16:00:54Z</dcterms:created>
  <dcterms:modified xsi:type="dcterms:W3CDTF">2020-09-21T16:49:30Z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