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F5D468DD-EBE2-4282-8D30-5E1B8DC1BF2B}"/>
    <pc:docChg chg="modSld">
      <pc:chgData name="C Lobo" userId="63982647-136f-4c85-ba18-7407aa63bd77" providerId="ADAL" clId="{F5D468DD-EBE2-4282-8D30-5E1B8DC1BF2B}" dt="2021-03-08T14:36:49.930" v="7" actId="20577"/>
      <pc:docMkLst>
        <pc:docMk/>
      </pc:docMkLst>
      <pc:sldChg chg="modSp mod">
        <pc:chgData name="C Lobo" userId="63982647-136f-4c85-ba18-7407aa63bd77" providerId="ADAL" clId="{F5D468DD-EBE2-4282-8D30-5E1B8DC1BF2B}" dt="2021-03-08T14:36:49.930" v="7" actId="20577"/>
        <pc:sldMkLst>
          <pc:docMk/>
          <pc:sldMk cId="3345686733" sldId="257"/>
        </pc:sldMkLst>
        <pc:spChg chg="mod">
          <ac:chgData name="C Lobo" userId="63982647-136f-4c85-ba18-7407aa63bd77" providerId="ADAL" clId="{F5D468DD-EBE2-4282-8D30-5E1B8DC1BF2B}" dt="2021-03-08T14:36:49.930" v="7" actId="20577"/>
          <ac:spMkLst>
            <pc:docMk/>
            <pc:sldMk cId="3345686733" sldId="257"/>
            <ac:spMk id="5" creationId="{3E6525A3-D66D-4F19-9485-166568C3FB1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C6AB1-6943-4045-BC68-FA26E15178F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359E-4E7F-4827-A06C-A92EC4A16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31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C6AB1-6943-4045-BC68-FA26E15178F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359E-4E7F-4827-A06C-A92EC4A16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590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C6AB1-6943-4045-BC68-FA26E15178F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359E-4E7F-4827-A06C-A92EC4A16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899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C6AB1-6943-4045-BC68-FA26E15178F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359E-4E7F-4827-A06C-A92EC4A16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155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C6AB1-6943-4045-BC68-FA26E15178F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359E-4E7F-4827-A06C-A92EC4A16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773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C6AB1-6943-4045-BC68-FA26E15178F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359E-4E7F-4827-A06C-A92EC4A16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396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C6AB1-6943-4045-BC68-FA26E15178F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359E-4E7F-4827-A06C-A92EC4A16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973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C6AB1-6943-4045-BC68-FA26E15178F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359E-4E7F-4827-A06C-A92EC4A16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34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C6AB1-6943-4045-BC68-FA26E15178F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359E-4E7F-4827-A06C-A92EC4A16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222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C6AB1-6943-4045-BC68-FA26E15178F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359E-4E7F-4827-A06C-A92EC4A16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393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C6AB1-6943-4045-BC68-FA26E15178F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D359E-4E7F-4827-A06C-A92EC4A16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81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0C6AB1-6943-4045-BC68-FA26E15178F2}" type="datetimeFigureOut">
              <a:rPr lang="en-GB" smtClean="0"/>
              <a:t>08/03/2021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D359E-4E7F-4827-A06C-A92EC4A16C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181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Pages/ResponsePage.aspx?id=ayU9EVqymUaKdjDv2tH8N0cmmGNvE4VMuhh0B6pjvXdUQUc1Mkg0VU1FUzAwMTMzM0owU05NTlBLUC4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3A25D70-4A55-4F72-B9C5-A69CDBF4D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4957100-6D8B-4161-9F2F-C0A949EC8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D8B065-EE51-4AE2-A94C-86249998FD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771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49C46AE-990C-40BD-A4E0-3E46620441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28840" y="1741337"/>
            <a:ext cx="4086547" cy="2387918"/>
          </a:xfrm>
        </p:spPr>
        <p:txBody>
          <a:bodyPr anchor="b">
            <a:normAutofit/>
          </a:bodyPr>
          <a:lstStyle/>
          <a:p>
            <a:r>
              <a:rPr lang="en-GB" sz="4500">
                <a:solidFill>
                  <a:schemeClr val="tx2"/>
                </a:solidFill>
              </a:rPr>
              <a:t>Year 7 Textiles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3E6525A3-D66D-4F19-9485-166568C3FB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28370" y="4200522"/>
            <a:ext cx="4087487" cy="68207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Preparing for practical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8999293-B054-4B57-A26F-D04C2BB113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13672" y="-43336"/>
            <a:ext cx="3872284" cy="2657478"/>
            <a:chOff x="6867015" y="-1"/>
            <a:chExt cx="5324985" cy="3251912"/>
          </a:xfrm>
          <a:solidFill>
            <a:schemeClr val="bg1">
              <a:alpha val="30000"/>
            </a:schemeClr>
          </a:solidFill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E505D8A-F41A-450D-A648-E77DF6B8D8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2BD6DCE-6A81-4F34-9958-67B578EA16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C462BE8-CD72-48CF-8A7B-C716D2B99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C2CDB70-40F1-4D00-8F17-A532E732EB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761945C4-D997-42F3-B59A-984CF00667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6793706" y="4146310"/>
            <a:ext cx="2356800" cy="2716805"/>
            <a:chOff x="-305" y="-4155"/>
            <a:chExt cx="2514948" cy="2174333"/>
          </a:xfrm>
          <a:solidFill>
            <a:schemeClr val="bg1">
              <a:alpha val="30000"/>
            </a:schemeClr>
          </a:solidFill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4651FE4A-9487-43BE-A388-134535743B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44B0EF3-9992-4B95-8A43-6206B3FC3F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41B1C1F-C2FE-4C47-9D74-ADB9B53F4B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1048177B-A49E-4E24-9007-07A0EDD6A2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345686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72B6F-65BE-4C25-93DA-764932AB9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1: Checklist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FE73C-701F-490B-9181-33ABE2F9CD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Have you got…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a completed design?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pattern pieces planned?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a plan of making?</a:t>
            </a:r>
          </a:p>
        </p:txBody>
      </p:sp>
    </p:spTree>
    <p:extLst>
      <p:ext uri="{BB962C8B-B14F-4D97-AF65-F5344CB8AC3E}">
        <p14:creationId xmlns:p14="http://schemas.microsoft.com/office/powerpoint/2010/main" val="2541814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33E0B66-D1A6-48E9-9956-C4822688BC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541" y="0"/>
            <a:ext cx="3769757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D2CEF86-D1C1-45C9-ACF4-76D85CEBAF96}"/>
              </a:ext>
            </a:extLst>
          </p:cNvPr>
          <p:cNvSpPr txBox="1"/>
          <p:nvPr/>
        </p:nvSpPr>
        <p:spPr>
          <a:xfrm>
            <a:off x="6462136" y="1229865"/>
            <a:ext cx="2718459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https://forms.office.com/Pages/ResponsePage.aspx?id=ayU9EVqymUaKdjDv2tH8N0cmmGNvE4VMuhh0B6pjvXdUQUc1Mkg0VU1FUzAwMTMzM0owU05NTlBLUC4u</a:t>
            </a:r>
            <a:r>
              <a:rPr lang="en-GB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64C528-5255-415C-91AF-B8C299BC70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1816" y="1109414"/>
            <a:ext cx="2151776" cy="21517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883EE16-F629-4CEB-94D7-68023E963135}"/>
              </a:ext>
            </a:extLst>
          </p:cNvPr>
          <p:cNvSpPr txBox="1"/>
          <p:nvPr/>
        </p:nvSpPr>
        <p:spPr>
          <a:xfrm>
            <a:off x="4123189" y="225287"/>
            <a:ext cx="484626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Task 2: Fabric choice</a:t>
            </a:r>
          </a:p>
        </p:txBody>
      </p:sp>
    </p:spTree>
    <p:extLst>
      <p:ext uri="{BB962C8B-B14F-4D97-AF65-F5344CB8AC3E}">
        <p14:creationId xmlns:p14="http://schemas.microsoft.com/office/powerpoint/2010/main" val="3941332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866B4-17CE-4D82-A2D7-CFDEA5D2B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3 – Draw out pattern pieces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1B4433-FA8D-48E3-B678-3124F2978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Use a different piece of paper from the design sheet</a:t>
            </a:r>
          </a:p>
          <a:p>
            <a:r>
              <a:rPr lang="en-GB" sz="2400" dirty="0"/>
              <a:t>Draw out your pieces</a:t>
            </a:r>
          </a:p>
          <a:p>
            <a:r>
              <a:rPr lang="en-GB" sz="2400" dirty="0"/>
              <a:t>Cut them out if you have somewhere to keep them safe</a:t>
            </a:r>
          </a:p>
          <a:p>
            <a:r>
              <a:rPr lang="en-GB" sz="2400" dirty="0"/>
              <a:t>Bring them to next lesson!</a:t>
            </a:r>
          </a:p>
        </p:txBody>
      </p:sp>
    </p:spTree>
    <p:extLst>
      <p:ext uri="{BB962C8B-B14F-4D97-AF65-F5344CB8AC3E}">
        <p14:creationId xmlns:p14="http://schemas.microsoft.com/office/powerpoint/2010/main" val="3467574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321E2D4-3D99-42F6-8CA0-4B04B96162FF}"/>
</file>

<file path=customXml/itemProps2.xml><?xml version="1.0" encoding="utf-8"?>
<ds:datastoreItem xmlns:ds="http://schemas.openxmlformats.org/officeDocument/2006/customXml" ds:itemID="{FA40DF76-6071-4E61-A32C-A9DC2EFFB414}"/>
</file>

<file path=customXml/itemProps3.xml><?xml version="1.0" encoding="utf-8"?>
<ds:datastoreItem xmlns:ds="http://schemas.openxmlformats.org/officeDocument/2006/customXml" ds:itemID="{71EE5371-7BF9-4D1F-A9CB-CF62BFF7FC3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88</Words>
  <Application>Microsoft Office PowerPoint</Application>
  <PresentationFormat>On-screen Show (4:3)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Wingdings</vt:lpstr>
      <vt:lpstr>Office Theme</vt:lpstr>
      <vt:lpstr>Year 7 Textiles</vt:lpstr>
      <vt:lpstr>Task 1: Checklist</vt:lpstr>
      <vt:lpstr>PowerPoint Presentation</vt:lpstr>
      <vt:lpstr>Task 3 – Draw out pattern pieces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Lobo</dc:creator>
  <cp:lastModifiedBy>C Lobo</cp:lastModifiedBy>
  <cp:revision>3</cp:revision>
  <dcterms:created xsi:type="dcterms:W3CDTF">2021-03-08T13:58:10Z</dcterms:created>
  <dcterms:modified xsi:type="dcterms:W3CDTF">2021-03-08T14:36:52Z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